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4" r:id="rId2"/>
    <p:sldId id="270" r:id="rId3"/>
    <p:sldId id="271" r:id="rId4"/>
    <p:sldId id="265" r:id="rId5"/>
    <p:sldId id="267" r:id="rId6"/>
    <p:sldId id="268" r:id="rId7"/>
  </p:sldIdLst>
  <p:sldSz cx="12801600" cy="96012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80" autoAdjust="0"/>
    <p:restoredTop sz="99244" autoAdjust="0"/>
  </p:normalViewPr>
  <p:slideViewPr>
    <p:cSldViewPr>
      <p:cViewPr>
        <p:scale>
          <a:sx n="75" d="100"/>
          <a:sy n="75" d="100"/>
        </p:scale>
        <p:origin x="-1138" y="-58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234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80862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2941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35550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55145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46270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01492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93524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71379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6834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23483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13852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1179866" y="209820"/>
            <a:ext cx="10261600" cy="9317038"/>
            <a:chOff x="1179513" y="209550"/>
            <a:chExt cx="10261600" cy="9317038"/>
          </a:xfrm>
        </p:grpSpPr>
        <p:grpSp>
          <p:nvGrpSpPr>
            <p:cNvPr id="11004" name="Group 764"/>
            <p:cNvGrpSpPr>
              <a:grpSpLocks/>
            </p:cNvGrpSpPr>
            <p:nvPr/>
          </p:nvGrpSpPr>
          <p:grpSpPr bwMode="auto">
            <a:xfrm>
              <a:off x="2260600" y="4530725"/>
              <a:ext cx="3690938" cy="2655888"/>
              <a:chOff x="1424" y="2854"/>
              <a:chExt cx="2325" cy="1673"/>
            </a:xfrm>
          </p:grpSpPr>
          <p:sp>
            <p:nvSpPr>
              <p:cNvPr id="10938" name="Freeform 698"/>
              <p:cNvSpPr>
                <a:spLocks/>
              </p:cNvSpPr>
              <p:nvPr/>
            </p:nvSpPr>
            <p:spPr bwMode="auto">
              <a:xfrm>
                <a:off x="2161" y="2854"/>
                <a:ext cx="1588" cy="879"/>
              </a:xfrm>
              <a:custGeom>
                <a:avLst/>
                <a:gdLst>
                  <a:gd name="T0" fmla="*/ 28 w 1588"/>
                  <a:gd name="T1" fmla="*/ 567 h 879"/>
                  <a:gd name="T2" fmla="*/ 283 w 1588"/>
                  <a:gd name="T3" fmla="*/ 652 h 879"/>
                  <a:gd name="T4" fmla="*/ 652 w 1588"/>
                  <a:gd name="T5" fmla="*/ 652 h 879"/>
                  <a:gd name="T6" fmla="*/ 822 w 1588"/>
                  <a:gd name="T7" fmla="*/ 595 h 879"/>
                  <a:gd name="T8" fmla="*/ 652 w 1588"/>
                  <a:gd name="T9" fmla="*/ 794 h 879"/>
                  <a:gd name="T10" fmla="*/ 879 w 1588"/>
                  <a:gd name="T11" fmla="*/ 850 h 879"/>
                  <a:gd name="T12" fmla="*/ 1162 w 1588"/>
                  <a:gd name="T13" fmla="*/ 794 h 879"/>
                  <a:gd name="T14" fmla="*/ 1162 w 1588"/>
                  <a:gd name="T15" fmla="*/ 709 h 879"/>
                  <a:gd name="T16" fmla="*/ 1276 w 1588"/>
                  <a:gd name="T17" fmla="*/ 595 h 879"/>
                  <a:gd name="T18" fmla="*/ 1389 w 1588"/>
                  <a:gd name="T19" fmla="*/ 510 h 879"/>
                  <a:gd name="T20" fmla="*/ 1531 w 1588"/>
                  <a:gd name="T21" fmla="*/ 482 h 879"/>
                  <a:gd name="T22" fmla="*/ 1588 w 1588"/>
                  <a:gd name="T23" fmla="*/ 425 h 879"/>
                  <a:gd name="T24" fmla="*/ 1588 w 1588"/>
                  <a:gd name="T25" fmla="*/ 368 h 879"/>
                  <a:gd name="T26" fmla="*/ 1588 w 1588"/>
                  <a:gd name="T27" fmla="*/ 283 h 879"/>
                  <a:gd name="T28" fmla="*/ 1588 w 1588"/>
                  <a:gd name="T29" fmla="*/ 170 h 879"/>
                  <a:gd name="T30" fmla="*/ 1446 w 1588"/>
                  <a:gd name="T31" fmla="*/ 28 h 879"/>
                  <a:gd name="T32" fmla="*/ 1361 w 1588"/>
                  <a:gd name="T33" fmla="*/ 57 h 879"/>
                  <a:gd name="T34" fmla="*/ 1219 w 1588"/>
                  <a:gd name="T35" fmla="*/ 57 h 879"/>
                  <a:gd name="T36" fmla="*/ 1191 w 1588"/>
                  <a:gd name="T37" fmla="*/ 142 h 879"/>
                  <a:gd name="T38" fmla="*/ 1134 w 1588"/>
                  <a:gd name="T39" fmla="*/ 142 h 879"/>
                  <a:gd name="T40" fmla="*/ 1106 w 1588"/>
                  <a:gd name="T41" fmla="*/ 227 h 879"/>
                  <a:gd name="T42" fmla="*/ 992 w 1588"/>
                  <a:gd name="T43" fmla="*/ 198 h 879"/>
                  <a:gd name="T44" fmla="*/ 907 w 1588"/>
                  <a:gd name="T45" fmla="*/ 170 h 879"/>
                  <a:gd name="T46" fmla="*/ 850 w 1588"/>
                  <a:gd name="T47" fmla="*/ 85 h 879"/>
                  <a:gd name="T48" fmla="*/ 765 w 1588"/>
                  <a:gd name="T49" fmla="*/ 85 h 879"/>
                  <a:gd name="T50" fmla="*/ 652 w 1588"/>
                  <a:gd name="T51" fmla="*/ 28 h 879"/>
                  <a:gd name="T52" fmla="*/ 425 w 1588"/>
                  <a:gd name="T53" fmla="*/ 113 h 879"/>
                  <a:gd name="T54" fmla="*/ 255 w 1588"/>
                  <a:gd name="T55" fmla="*/ 57 h 879"/>
                  <a:gd name="T56" fmla="*/ 198 w 1588"/>
                  <a:gd name="T57" fmla="*/ 255 h 879"/>
                  <a:gd name="T58" fmla="*/ 198 w 1588"/>
                  <a:gd name="T59" fmla="*/ 340 h 879"/>
                  <a:gd name="T60" fmla="*/ 113 w 1588"/>
                  <a:gd name="T61" fmla="*/ 368 h 879"/>
                  <a:gd name="T62" fmla="*/ 0 w 1588"/>
                  <a:gd name="T63" fmla="*/ 482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88" h="879">
                    <a:moveTo>
                      <a:pt x="0" y="482"/>
                    </a:moveTo>
                    <a:lnTo>
                      <a:pt x="28" y="567"/>
                    </a:lnTo>
                    <a:lnTo>
                      <a:pt x="198" y="567"/>
                    </a:lnTo>
                    <a:lnTo>
                      <a:pt x="283" y="652"/>
                    </a:lnTo>
                    <a:lnTo>
                      <a:pt x="567" y="680"/>
                    </a:lnTo>
                    <a:lnTo>
                      <a:pt x="652" y="652"/>
                    </a:lnTo>
                    <a:lnTo>
                      <a:pt x="709" y="539"/>
                    </a:lnTo>
                    <a:lnTo>
                      <a:pt x="822" y="595"/>
                    </a:lnTo>
                    <a:lnTo>
                      <a:pt x="737" y="737"/>
                    </a:lnTo>
                    <a:lnTo>
                      <a:pt x="652" y="794"/>
                    </a:lnTo>
                    <a:lnTo>
                      <a:pt x="680" y="822"/>
                    </a:lnTo>
                    <a:lnTo>
                      <a:pt x="879" y="850"/>
                    </a:lnTo>
                    <a:lnTo>
                      <a:pt x="907" y="879"/>
                    </a:lnTo>
                    <a:lnTo>
                      <a:pt x="1162" y="794"/>
                    </a:lnTo>
                    <a:lnTo>
                      <a:pt x="1219" y="737"/>
                    </a:lnTo>
                    <a:lnTo>
                      <a:pt x="1162" y="709"/>
                    </a:lnTo>
                    <a:lnTo>
                      <a:pt x="1247" y="652"/>
                    </a:lnTo>
                    <a:lnTo>
                      <a:pt x="1276" y="595"/>
                    </a:lnTo>
                    <a:lnTo>
                      <a:pt x="1389" y="595"/>
                    </a:lnTo>
                    <a:lnTo>
                      <a:pt x="1389" y="510"/>
                    </a:lnTo>
                    <a:lnTo>
                      <a:pt x="1474" y="453"/>
                    </a:lnTo>
                    <a:lnTo>
                      <a:pt x="1531" y="482"/>
                    </a:lnTo>
                    <a:lnTo>
                      <a:pt x="1559" y="482"/>
                    </a:lnTo>
                    <a:lnTo>
                      <a:pt x="1588" y="425"/>
                    </a:lnTo>
                    <a:lnTo>
                      <a:pt x="1559" y="397"/>
                    </a:lnTo>
                    <a:lnTo>
                      <a:pt x="1588" y="368"/>
                    </a:lnTo>
                    <a:lnTo>
                      <a:pt x="1559" y="312"/>
                    </a:lnTo>
                    <a:lnTo>
                      <a:pt x="1588" y="283"/>
                    </a:lnTo>
                    <a:lnTo>
                      <a:pt x="1531" y="255"/>
                    </a:lnTo>
                    <a:lnTo>
                      <a:pt x="1588" y="170"/>
                    </a:lnTo>
                    <a:lnTo>
                      <a:pt x="1531" y="57"/>
                    </a:lnTo>
                    <a:lnTo>
                      <a:pt x="1446" y="28"/>
                    </a:lnTo>
                    <a:lnTo>
                      <a:pt x="1417" y="85"/>
                    </a:lnTo>
                    <a:lnTo>
                      <a:pt x="1361" y="57"/>
                    </a:lnTo>
                    <a:lnTo>
                      <a:pt x="1332" y="85"/>
                    </a:lnTo>
                    <a:lnTo>
                      <a:pt x="1219" y="57"/>
                    </a:lnTo>
                    <a:lnTo>
                      <a:pt x="1191" y="85"/>
                    </a:lnTo>
                    <a:lnTo>
                      <a:pt x="1191" y="142"/>
                    </a:lnTo>
                    <a:lnTo>
                      <a:pt x="1162" y="170"/>
                    </a:lnTo>
                    <a:lnTo>
                      <a:pt x="1134" y="142"/>
                    </a:lnTo>
                    <a:lnTo>
                      <a:pt x="1106" y="170"/>
                    </a:lnTo>
                    <a:lnTo>
                      <a:pt x="1106" y="227"/>
                    </a:lnTo>
                    <a:lnTo>
                      <a:pt x="1049" y="283"/>
                    </a:lnTo>
                    <a:lnTo>
                      <a:pt x="992" y="198"/>
                    </a:lnTo>
                    <a:lnTo>
                      <a:pt x="964" y="198"/>
                    </a:lnTo>
                    <a:lnTo>
                      <a:pt x="907" y="170"/>
                    </a:lnTo>
                    <a:lnTo>
                      <a:pt x="850" y="170"/>
                    </a:lnTo>
                    <a:lnTo>
                      <a:pt x="850" y="85"/>
                    </a:lnTo>
                    <a:lnTo>
                      <a:pt x="794" y="28"/>
                    </a:lnTo>
                    <a:lnTo>
                      <a:pt x="765" y="85"/>
                    </a:lnTo>
                    <a:lnTo>
                      <a:pt x="709" y="85"/>
                    </a:lnTo>
                    <a:lnTo>
                      <a:pt x="652" y="28"/>
                    </a:lnTo>
                    <a:lnTo>
                      <a:pt x="567" y="0"/>
                    </a:lnTo>
                    <a:lnTo>
                      <a:pt x="425" y="113"/>
                    </a:lnTo>
                    <a:lnTo>
                      <a:pt x="340" y="57"/>
                    </a:lnTo>
                    <a:lnTo>
                      <a:pt x="255" y="57"/>
                    </a:lnTo>
                    <a:lnTo>
                      <a:pt x="198" y="170"/>
                    </a:lnTo>
                    <a:lnTo>
                      <a:pt x="198" y="255"/>
                    </a:lnTo>
                    <a:lnTo>
                      <a:pt x="170" y="283"/>
                    </a:lnTo>
                    <a:lnTo>
                      <a:pt x="198" y="340"/>
                    </a:lnTo>
                    <a:lnTo>
                      <a:pt x="142" y="340"/>
                    </a:lnTo>
                    <a:lnTo>
                      <a:pt x="113" y="368"/>
                    </a:lnTo>
                    <a:lnTo>
                      <a:pt x="85" y="425"/>
                    </a:lnTo>
                    <a:lnTo>
                      <a:pt x="0" y="482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39" name="Freeform 699"/>
              <p:cNvSpPr>
                <a:spLocks/>
              </p:cNvSpPr>
              <p:nvPr/>
            </p:nvSpPr>
            <p:spPr bwMode="auto">
              <a:xfrm>
                <a:off x="2870" y="3648"/>
                <a:ext cx="737" cy="879"/>
              </a:xfrm>
              <a:custGeom>
                <a:avLst/>
                <a:gdLst>
                  <a:gd name="T0" fmla="*/ 198 w 737"/>
                  <a:gd name="T1" fmla="*/ 85 h 879"/>
                  <a:gd name="T2" fmla="*/ 453 w 737"/>
                  <a:gd name="T3" fmla="*/ 0 h 879"/>
                  <a:gd name="T4" fmla="*/ 453 w 737"/>
                  <a:gd name="T5" fmla="*/ 85 h 879"/>
                  <a:gd name="T6" fmla="*/ 482 w 737"/>
                  <a:gd name="T7" fmla="*/ 85 h 879"/>
                  <a:gd name="T8" fmla="*/ 538 w 737"/>
                  <a:gd name="T9" fmla="*/ 141 h 879"/>
                  <a:gd name="T10" fmla="*/ 595 w 737"/>
                  <a:gd name="T11" fmla="*/ 113 h 879"/>
                  <a:gd name="T12" fmla="*/ 652 w 737"/>
                  <a:gd name="T13" fmla="*/ 198 h 879"/>
                  <a:gd name="T14" fmla="*/ 680 w 737"/>
                  <a:gd name="T15" fmla="*/ 141 h 879"/>
                  <a:gd name="T16" fmla="*/ 737 w 737"/>
                  <a:gd name="T17" fmla="*/ 198 h 879"/>
                  <a:gd name="T18" fmla="*/ 623 w 737"/>
                  <a:gd name="T19" fmla="*/ 368 h 879"/>
                  <a:gd name="T20" fmla="*/ 680 w 737"/>
                  <a:gd name="T21" fmla="*/ 397 h 879"/>
                  <a:gd name="T22" fmla="*/ 652 w 737"/>
                  <a:gd name="T23" fmla="*/ 453 h 879"/>
                  <a:gd name="T24" fmla="*/ 708 w 737"/>
                  <a:gd name="T25" fmla="*/ 538 h 879"/>
                  <a:gd name="T26" fmla="*/ 652 w 737"/>
                  <a:gd name="T27" fmla="*/ 567 h 879"/>
                  <a:gd name="T28" fmla="*/ 652 w 737"/>
                  <a:gd name="T29" fmla="*/ 623 h 879"/>
                  <a:gd name="T30" fmla="*/ 567 w 737"/>
                  <a:gd name="T31" fmla="*/ 652 h 879"/>
                  <a:gd name="T32" fmla="*/ 567 w 737"/>
                  <a:gd name="T33" fmla="*/ 595 h 879"/>
                  <a:gd name="T34" fmla="*/ 538 w 737"/>
                  <a:gd name="T35" fmla="*/ 538 h 879"/>
                  <a:gd name="T36" fmla="*/ 453 w 737"/>
                  <a:gd name="T37" fmla="*/ 482 h 879"/>
                  <a:gd name="T38" fmla="*/ 340 w 737"/>
                  <a:gd name="T39" fmla="*/ 510 h 879"/>
                  <a:gd name="T40" fmla="*/ 255 w 737"/>
                  <a:gd name="T41" fmla="*/ 482 h 879"/>
                  <a:gd name="T42" fmla="*/ 170 w 737"/>
                  <a:gd name="T43" fmla="*/ 482 h 879"/>
                  <a:gd name="T44" fmla="*/ 113 w 737"/>
                  <a:gd name="T45" fmla="*/ 538 h 879"/>
                  <a:gd name="T46" fmla="*/ 141 w 737"/>
                  <a:gd name="T47" fmla="*/ 595 h 879"/>
                  <a:gd name="T48" fmla="*/ 198 w 737"/>
                  <a:gd name="T49" fmla="*/ 567 h 879"/>
                  <a:gd name="T50" fmla="*/ 253 w 737"/>
                  <a:gd name="T51" fmla="*/ 681 h 879"/>
                  <a:gd name="T52" fmla="*/ 255 w 737"/>
                  <a:gd name="T53" fmla="*/ 793 h 879"/>
                  <a:gd name="T54" fmla="*/ 255 w 737"/>
                  <a:gd name="T55" fmla="*/ 879 h 879"/>
                  <a:gd name="T56" fmla="*/ 141 w 737"/>
                  <a:gd name="T57" fmla="*/ 850 h 879"/>
                  <a:gd name="T58" fmla="*/ 113 w 737"/>
                  <a:gd name="T59" fmla="*/ 737 h 879"/>
                  <a:gd name="T60" fmla="*/ 85 w 737"/>
                  <a:gd name="T61" fmla="*/ 708 h 879"/>
                  <a:gd name="T62" fmla="*/ 85 w 737"/>
                  <a:gd name="T63" fmla="*/ 595 h 879"/>
                  <a:gd name="T64" fmla="*/ 56 w 737"/>
                  <a:gd name="T65" fmla="*/ 567 h 879"/>
                  <a:gd name="T66" fmla="*/ 0 w 737"/>
                  <a:gd name="T67" fmla="*/ 623 h 879"/>
                  <a:gd name="T68" fmla="*/ 0 w 737"/>
                  <a:gd name="T69" fmla="*/ 510 h 879"/>
                  <a:gd name="T70" fmla="*/ 56 w 737"/>
                  <a:gd name="T71" fmla="*/ 510 h 879"/>
                  <a:gd name="T72" fmla="*/ 113 w 737"/>
                  <a:gd name="T73" fmla="*/ 425 h 879"/>
                  <a:gd name="T74" fmla="*/ 170 w 737"/>
                  <a:gd name="T75" fmla="*/ 283 h 879"/>
                  <a:gd name="T76" fmla="*/ 141 w 737"/>
                  <a:gd name="T77" fmla="*/ 255 h 879"/>
                  <a:gd name="T78" fmla="*/ 56 w 737"/>
                  <a:gd name="T79" fmla="*/ 312 h 879"/>
                  <a:gd name="T80" fmla="*/ 85 w 737"/>
                  <a:gd name="T81" fmla="*/ 226 h 879"/>
                  <a:gd name="T82" fmla="*/ 170 w 737"/>
                  <a:gd name="T83" fmla="*/ 170 h 879"/>
                  <a:gd name="T84" fmla="*/ 198 w 737"/>
                  <a:gd name="T85" fmla="*/ 85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37" h="879">
                    <a:moveTo>
                      <a:pt x="198" y="85"/>
                    </a:moveTo>
                    <a:lnTo>
                      <a:pt x="453" y="0"/>
                    </a:lnTo>
                    <a:lnTo>
                      <a:pt x="453" y="85"/>
                    </a:lnTo>
                    <a:lnTo>
                      <a:pt x="482" y="85"/>
                    </a:lnTo>
                    <a:lnTo>
                      <a:pt x="538" y="141"/>
                    </a:lnTo>
                    <a:lnTo>
                      <a:pt x="595" y="113"/>
                    </a:lnTo>
                    <a:lnTo>
                      <a:pt x="652" y="198"/>
                    </a:lnTo>
                    <a:lnTo>
                      <a:pt x="680" y="141"/>
                    </a:lnTo>
                    <a:lnTo>
                      <a:pt x="737" y="198"/>
                    </a:lnTo>
                    <a:lnTo>
                      <a:pt x="623" y="368"/>
                    </a:lnTo>
                    <a:lnTo>
                      <a:pt x="680" y="397"/>
                    </a:lnTo>
                    <a:lnTo>
                      <a:pt x="652" y="453"/>
                    </a:lnTo>
                    <a:lnTo>
                      <a:pt x="708" y="538"/>
                    </a:lnTo>
                    <a:lnTo>
                      <a:pt x="652" y="567"/>
                    </a:lnTo>
                    <a:lnTo>
                      <a:pt x="652" y="623"/>
                    </a:lnTo>
                    <a:lnTo>
                      <a:pt x="567" y="652"/>
                    </a:lnTo>
                    <a:lnTo>
                      <a:pt x="567" y="595"/>
                    </a:lnTo>
                    <a:lnTo>
                      <a:pt x="538" y="538"/>
                    </a:lnTo>
                    <a:lnTo>
                      <a:pt x="453" y="482"/>
                    </a:lnTo>
                    <a:lnTo>
                      <a:pt x="340" y="510"/>
                    </a:lnTo>
                    <a:lnTo>
                      <a:pt x="255" y="482"/>
                    </a:lnTo>
                    <a:lnTo>
                      <a:pt x="170" y="482"/>
                    </a:lnTo>
                    <a:lnTo>
                      <a:pt x="113" y="538"/>
                    </a:lnTo>
                    <a:lnTo>
                      <a:pt x="141" y="595"/>
                    </a:lnTo>
                    <a:lnTo>
                      <a:pt x="198" y="567"/>
                    </a:lnTo>
                    <a:lnTo>
                      <a:pt x="253" y="681"/>
                    </a:lnTo>
                    <a:lnTo>
                      <a:pt x="255" y="793"/>
                    </a:lnTo>
                    <a:lnTo>
                      <a:pt x="255" y="879"/>
                    </a:lnTo>
                    <a:lnTo>
                      <a:pt x="141" y="850"/>
                    </a:lnTo>
                    <a:lnTo>
                      <a:pt x="113" y="737"/>
                    </a:lnTo>
                    <a:lnTo>
                      <a:pt x="85" y="708"/>
                    </a:lnTo>
                    <a:lnTo>
                      <a:pt x="85" y="595"/>
                    </a:lnTo>
                    <a:lnTo>
                      <a:pt x="56" y="567"/>
                    </a:lnTo>
                    <a:lnTo>
                      <a:pt x="0" y="623"/>
                    </a:lnTo>
                    <a:lnTo>
                      <a:pt x="0" y="510"/>
                    </a:lnTo>
                    <a:lnTo>
                      <a:pt x="56" y="510"/>
                    </a:lnTo>
                    <a:lnTo>
                      <a:pt x="113" y="425"/>
                    </a:lnTo>
                    <a:lnTo>
                      <a:pt x="170" y="283"/>
                    </a:lnTo>
                    <a:lnTo>
                      <a:pt x="141" y="255"/>
                    </a:lnTo>
                    <a:lnTo>
                      <a:pt x="56" y="312"/>
                    </a:lnTo>
                    <a:lnTo>
                      <a:pt x="85" y="226"/>
                    </a:lnTo>
                    <a:lnTo>
                      <a:pt x="170" y="170"/>
                    </a:lnTo>
                    <a:lnTo>
                      <a:pt x="198" y="85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52" name="Freeform 712"/>
              <p:cNvSpPr>
                <a:spLocks/>
              </p:cNvSpPr>
              <p:nvPr/>
            </p:nvSpPr>
            <p:spPr bwMode="auto">
              <a:xfrm>
                <a:off x="2700" y="4073"/>
                <a:ext cx="170" cy="227"/>
              </a:xfrm>
              <a:custGeom>
                <a:avLst/>
                <a:gdLst>
                  <a:gd name="T0" fmla="*/ 141 w 170"/>
                  <a:gd name="T1" fmla="*/ 0 h 227"/>
                  <a:gd name="T2" fmla="*/ 56 w 170"/>
                  <a:gd name="T3" fmla="*/ 0 h 227"/>
                  <a:gd name="T4" fmla="*/ 0 w 170"/>
                  <a:gd name="T5" fmla="*/ 85 h 227"/>
                  <a:gd name="T6" fmla="*/ 0 w 170"/>
                  <a:gd name="T7" fmla="*/ 227 h 227"/>
                  <a:gd name="T8" fmla="*/ 56 w 170"/>
                  <a:gd name="T9" fmla="*/ 198 h 227"/>
                  <a:gd name="T10" fmla="*/ 113 w 170"/>
                  <a:gd name="T11" fmla="*/ 227 h 227"/>
                  <a:gd name="T12" fmla="*/ 141 w 170"/>
                  <a:gd name="T13" fmla="*/ 198 h 227"/>
                  <a:gd name="T14" fmla="*/ 170 w 170"/>
                  <a:gd name="T15" fmla="*/ 85 h 227"/>
                  <a:gd name="T16" fmla="*/ 141 w 170"/>
                  <a:gd name="T1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227">
                    <a:moveTo>
                      <a:pt x="141" y="0"/>
                    </a:moveTo>
                    <a:lnTo>
                      <a:pt x="56" y="0"/>
                    </a:lnTo>
                    <a:lnTo>
                      <a:pt x="0" y="85"/>
                    </a:lnTo>
                    <a:lnTo>
                      <a:pt x="0" y="227"/>
                    </a:lnTo>
                    <a:lnTo>
                      <a:pt x="56" y="198"/>
                    </a:lnTo>
                    <a:lnTo>
                      <a:pt x="113" y="227"/>
                    </a:lnTo>
                    <a:lnTo>
                      <a:pt x="141" y="198"/>
                    </a:lnTo>
                    <a:lnTo>
                      <a:pt x="170" y="85"/>
                    </a:lnTo>
                    <a:lnTo>
                      <a:pt x="141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53" name="Freeform 713"/>
              <p:cNvSpPr>
                <a:spLocks/>
              </p:cNvSpPr>
              <p:nvPr/>
            </p:nvSpPr>
            <p:spPr bwMode="auto">
              <a:xfrm>
                <a:off x="2671" y="3676"/>
                <a:ext cx="397" cy="397"/>
              </a:xfrm>
              <a:custGeom>
                <a:avLst/>
                <a:gdLst>
                  <a:gd name="T0" fmla="*/ 170 w 397"/>
                  <a:gd name="T1" fmla="*/ 0 h 397"/>
                  <a:gd name="T2" fmla="*/ 142 w 397"/>
                  <a:gd name="T3" fmla="*/ 57 h 397"/>
                  <a:gd name="T4" fmla="*/ 142 w 397"/>
                  <a:gd name="T5" fmla="*/ 113 h 397"/>
                  <a:gd name="T6" fmla="*/ 85 w 397"/>
                  <a:gd name="T7" fmla="*/ 170 h 397"/>
                  <a:gd name="T8" fmla="*/ 0 w 397"/>
                  <a:gd name="T9" fmla="*/ 312 h 397"/>
                  <a:gd name="T10" fmla="*/ 85 w 397"/>
                  <a:gd name="T11" fmla="*/ 397 h 397"/>
                  <a:gd name="T12" fmla="*/ 170 w 397"/>
                  <a:gd name="T13" fmla="*/ 397 h 397"/>
                  <a:gd name="T14" fmla="*/ 199 w 397"/>
                  <a:gd name="T15" fmla="*/ 340 h 397"/>
                  <a:gd name="T16" fmla="*/ 227 w 397"/>
                  <a:gd name="T17" fmla="*/ 340 h 397"/>
                  <a:gd name="T18" fmla="*/ 255 w 397"/>
                  <a:gd name="T19" fmla="*/ 284 h 397"/>
                  <a:gd name="T20" fmla="*/ 284 w 397"/>
                  <a:gd name="T21" fmla="*/ 198 h 397"/>
                  <a:gd name="T22" fmla="*/ 369 w 397"/>
                  <a:gd name="T23" fmla="*/ 142 h 397"/>
                  <a:gd name="T24" fmla="*/ 397 w 397"/>
                  <a:gd name="T25" fmla="*/ 57 h 397"/>
                  <a:gd name="T26" fmla="*/ 369 w 397"/>
                  <a:gd name="T27" fmla="*/ 28 h 397"/>
                  <a:gd name="T28" fmla="*/ 170 w 397"/>
                  <a:gd name="T29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7" h="397">
                    <a:moveTo>
                      <a:pt x="170" y="0"/>
                    </a:moveTo>
                    <a:lnTo>
                      <a:pt x="142" y="57"/>
                    </a:lnTo>
                    <a:lnTo>
                      <a:pt x="142" y="113"/>
                    </a:lnTo>
                    <a:lnTo>
                      <a:pt x="85" y="170"/>
                    </a:lnTo>
                    <a:lnTo>
                      <a:pt x="0" y="312"/>
                    </a:lnTo>
                    <a:lnTo>
                      <a:pt x="85" y="397"/>
                    </a:lnTo>
                    <a:lnTo>
                      <a:pt x="170" y="397"/>
                    </a:lnTo>
                    <a:lnTo>
                      <a:pt x="199" y="340"/>
                    </a:lnTo>
                    <a:lnTo>
                      <a:pt x="227" y="340"/>
                    </a:lnTo>
                    <a:lnTo>
                      <a:pt x="255" y="284"/>
                    </a:lnTo>
                    <a:lnTo>
                      <a:pt x="284" y="198"/>
                    </a:lnTo>
                    <a:lnTo>
                      <a:pt x="369" y="142"/>
                    </a:lnTo>
                    <a:lnTo>
                      <a:pt x="397" y="57"/>
                    </a:lnTo>
                    <a:lnTo>
                      <a:pt x="369" y="28"/>
                    </a:lnTo>
                    <a:lnTo>
                      <a:pt x="170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54" name="Freeform 714"/>
              <p:cNvSpPr>
                <a:spLocks/>
              </p:cNvSpPr>
              <p:nvPr/>
            </p:nvSpPr>
            <p:spPr bwMode="auto">
              <a:xfrm>
                <a:off x="2558" y="3988"/>
                <a:ext cx="198" cy="368"/>
              </a:xfrm>
              <a:custGeom>
                <a:avLst/>
                <a:gdLst>
                  <a:gd name="T0" fmla="*/ 113 w 198"/>
                  <a:gd name="T1" fmla="*/ 0 h 368"/>
                  <a:gd name="T2" fmla="*/ 0 w 198"/>
                  <a:gd name="T3" fmla="*/ 255 h 368"/>
                  <a:gd name="T4" fmla="*/ 28 w 198"/>
                  <a:gd name="T5" fmla="*/ 283 h 368"/>
                  <a:gd name="T6" fmla="*/ 85 w 198"/>
                  <a:gd name="T7" fmla="*/ 227 h 368"/>
                  <a:gd name="T8" fmla="*/ 28 w 198"/>
                  <a:gd name="T9" fmla="*/ 312 h 368"/>
                  <a:gd name="T10" fmla="*/ 28 w 198"/>
                  <a:gd name="T11" fmla="*/ 368 h 368"/>
                  <a:gd name="T12" fmla="*/ 85 w 198"/>
                  <a:gd name="T13" fmla="*/ 312 h 368"/>
                  <a:gd name="T14" fmla="*/ 142 w 198"/>
                  <a:gd name="T15" fmla="*/ 312 h 368"/>
                  <a:gd name="T16" fmla="*/ 142 w 198"/>
                  <a:gd name="T17" fmla="*/ 170 h 368"/>
                  <a:gd name="T18" fmla="*/ 198 w 198"/>
                  <a:gd name="T19" fmla="*/ 85 h 368"/>
                  <a:gd name="T20" fmla="*/ 113 w 198"/>
                  <a:gd name="T21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8" h="368">
                    <a:moveTo>
                      <a:pt x="113" y="0"/>
                    </a:moveTo>
                    <a:lnTo>
                      <a:pt x="0" y="255"/>
                    </a:lnTo>
                    <a:lnTo>
                      <a:pt x="28" y="283"/>
                    </a:lnTo>
                    <a:lnTo>
                      <a:pt x="85" y="227"/>
                    </a:lnTo>
                    <a:lnTo>
                      <a:pt x="28" y="312"/>
                    </a:lnTo>
                    <a:lnTo>
                      <a:pt x="28" y="368"/>
                    </a:lnTo>
                    <a:lnTo>
                      <a:pt x="85" y="312"/>
                    </a:lnTo>
                    <a:lnTo>
                      <a:pt x="142" y="312"/>
                    </a:lnTo>
                    <a:lnTo>
                      <a:pt x="142" y="170"/>
                    </a:lnTo>
                    <a:lnTo>
                      <a:pt x="198" y="85"/>
                    </a:lnTo>
                    <a:lnTo>
                      <a:pt x="113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55" name="Freeform 715"/>
              <p:cNvSpPr>
                <a:spLocks/>
              </p:cNvSpPr>
              <p:nvPr/>
            </p:nvSpPr>
            <p:spPr bwMode="auto">
              <a:xfrm>
                <a:off x="2274" y="3988"/>
                <a:ext cx="397" cy="283"/>
              </a:xfrm>
              <a:custGeom>
                <a:avLst/>
                <a:gdLst>
                  <a:gd name="T0" fmla="*/ 397 w 397"/>
                  <a:gd name="T1" fmla="*/ 0 h 283"/>
                  <a:gd name="T2" fmla="*/ 199 w 397"/>
                  <a:gd name="T3" fmla="*/ 0 h 283"/>
                  <a:gd name="T4" fmla="*/ 142 w 397"/>
                  <a:gd name="T5" fmla="*/ 28 h 283"/>
                  <a:gd name="T6" fmla="*/ 114 w 397"/>
                  <a:gd name="T7" fmla="*/ 113 h 283"/>
                  <a:gd name="T8" fmla="*/ 29 w 397"/>
                  <a:gd name="T9" fmla="*/ 170 h 283"/>
                  <a:gd name="T10" fmla="*/ 0 w 397"/>
                  <a:gd name="T11" fmla="*/ 227 h 283"/>
                  <a:gd name="T12" fmla="*/ 57 w 397"/>
                  <a:gd name="T13" fmla="*/ 255 h 283"/>
                  <a:gd name="T14" fmla="*/ 170 w 397"/>
                  <a:gd name="T15" fmla="*/ 255 h 283"/>
                  <a:gd name="T16" fmla="*/ 170 w 397"/>
                  <a:gd name="T17" fmla="*/ 283 h 283"/>
                  <a:gd name="T18" fmla="*/ 227 w 397"/>
                  <a:gd name="T19" fmla="*/ 283 h 283"/>
                  <a:gd name="T20" fmla="*/ 284 w 397"/>
                  <a:gd name="T21" fmla="*/ 283 h 283"/>
                  <a:gd name="T22" fmla="*/ 284 w 397"/>
                  <a:gd name="T23" fmla="*/ 255 h 283"/>
                  <a:gd name="T24" fmla="*/ 397 w 397"/>
                  <a:gd name="T25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7" h="283">
                    <a:moveTo>
                      <a:pt x="397" y="0"/>
                    </a:moveTo>
                    <a:lnTo>
                      <a:pt x="199" y="0"/>
                    </a:lnTo>
                    <a:lnTo>
                      <a:pt x="142" y="28"/>
                    </a:lnTo>
                    <a:lnTo>
                      <a:pt x="114" y="113"/>
                    </a:lnTo>
                    <a:lnTo>
                      <a:pt x="29" y="170"/>
                    </a:lnTo>
                    <a:lnTo>
                      <a:pt x="0" y="227"/>
                    </a:lnTo>
                    <a:lnTo>
                      <a:pt x="57" y="255"/>
                    </a:lnTo>
                    <a:lnTo>
                      <a:pt x="170" y="255"/>
                    </a:lnTo>
                    <a:lnTo>
                      <a:pt x="170" y="283"/>
                    </a:lnTo>
                    <a:lnTo>
                      <a:pt x="227" y="283"/>
                    </a:lnTo>
                    <a:lnTo>
                      <a:pt x="284" y="283"/>
                    </a:lnTo>
                    <a:lnTo>
                      <a:pt x="284" y="255"/>
                    </a:lnTo>
                    <a:lnTo>
                      <a:pt x="397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57" name="Freeform 717"/>
              <p:cNvSpPr>
                <a:spLocks/>
              </p:cNvSpPr>
              <p:nvPr/>
            </p:nvSpPr>
            <p:spPr bwMode="auto">
              <a:xfrm>
                <a:off x="1424" y="3166"/>
                <a:ext cx="1049" cy="1162"/>
              </a:xfrm>
              <a:custGeom>
                <a:avLst/>
                <a:gdLst>
                  <a:gd name="T0" fmla="*/ 850 w 1049"/>
                  <a:gd name="T1" fmla="*/ 1049 h 1162"/>
                  <a:gd name="T2" fmla="*/ 879 w 1049"/>
                  <a:gd name="T3" fmla="*/ 1134 h 1162"/>
                  <a:gd name="T4" fmla="*/ 822 w 1049"/>
                  <a:gd name="T5" fmla="*/ 1162 h 1162"/>
                  <a:gd name="T6" fmla="*/ 794 w 1049"/>
                  <a:gd name="T7" fmla="*/ 1105 h 1162"/>
                  <a:gd name="T8" fmla="*/ 737 w 1049"/>
                  <a:gd name="T9" fmla="*/ 1105 h 1162"/>
                  <a:gd name="T10" fmla="*/ 737 w 1049"/>
                  <a:gd name="T11" fmla="*/ 1049 h 1162"/>
                  <a:gd name="T12" fmla="*/ 680 w 1049"/>
                  <a:gd name="T13" fmla="*/ 1049 h 1162"/>
                  <a:gd name="T14" fmla="*/ 709 w 1049"/>
                  <a:gd name="T15" fmla="*/ 1020 h 1162"/>
                  <a:gd name="T16" fmla="*/ 652 w 1049"/>
                  <a:gd name="T17" fmla="*/ 992 h 1162"/>
                  <a:gd name="T18" fmla="*/ 595 w 1049"/>
                  <a:gd name="T19" fmla="*/ 907 h 1162"/>
                  <a:gd name="T20" fmla="*/ 624 w 1049"/>
                  <a:gd name="T21" fmla="*/ 850 h 1162"/>
                  <a:gd name="T22" fmla="*/ 595 w 1049"/>
                  <a:gd name="T23" fmla="*/ 822 h 1162"/>
                  <a:gd name="T24" fmla="*/ 595 w 1049"/>
                  <a:gd name="T25" fmla="*/ 765 h 1162"/>
                  <a:gd name="T26" fmla="*/ 538 w 1049"/>
                  <a:gd name="T27" fmla="*/ 822 h 1162"/>
                  <a:gd name="T28" fmla="*/ 538 w 1049"/>
                  <a:gd name="T29" fmla="*/ 964 h 1162"/>
                  <a:gd name="T30" fmla="*/ 453 w 1049"/>
                  <a:gd name="T31" fmla="*/ 935 h 1162"/>
                  <a:gd name="T32" fmla="*/ 453 w 1049"/>
                  <a:gd name="T33" fmla="*/ 822 h 1162"/>
                  <a:gd name="T34" fmla="*/ 397 w 1049"/>
                  <a:gd name="T35" fmla="*/ 794 h 1162"/>
                  <a:gd name="T36" fmla="*/ 340 w 1049"/>
                  <a:gd name="T37" fmla="*/ 794 h 1162"/>
                  <a:gd name="T38" fmla="*/ 312 w 1049"/>
                  <a:gd name="T39" fmla="*/ 765 h 1162"/>
                  <a:gd name="T40" fmla="*/ 255 w 1049"/>
                  <a:gd name="T41" fmla="*/ 708 h 1162"/>
                  <a:gd name="T42" fmla="*/ 198 w 1049"/>
                  <a:gd name="T43" fmla="*/ 708 h 1162"/>
                  <a:gd name="T44" fmla="*/ 142 w 1049"/>
                  <a:gd name="T45" fmla="*/ 765 h 1162"/>
                  <a:gd name="T46" fmla="*/ 57 w 1049"/>
                  <a:gd name="T47" fmla="*/ 794 h 1162"/>
                  <a:gd name="T48" fmla="*/ 57 w 1049"/>
                  <a:gd name="T49" fmla="*/ 737 h 1162"/>
                  <a:gd name="T50" fmla="*/ 28 w 1049"/>
                  <a:gd name="T51" fmla="*/ 708 h 1162"/>
                  <a:gd name="T52" fmla="*/ 57 w 1049"/>
                  <a:gd name="T53" fmla="*/ 680 h 1162"/>
                  <a:gd name="T54" fmla="*/ 0 w 1049"/>
                  <a:gd name="T55" fmla="*/ 652 h 1162"/>
                  <a:gd name="T56" fmla="*/ 0 w 1049"/>
                  <a:gd name="T57" fmla="*/ 595 h 1162"/>
                  <a:gd name="T58" fmla="*/ 57 w 1049"/>
                  <a:gd name="T59" fmla="*/ 567 h 1162"/>
                  <a:gd name="T60" fmla="*/ 57 w 1049"/>
                  <a:gd name="T61" fmla="*/ 425 h 1162"/>
                  <a:gd name="T62" fmla="*/ 85 w 1049"/>
                  <a:gd name="T63" fmla="*/ 397 h 1162"/>
                  <a:gd name="T64" fmla="*/ 57 w 1049"/>
                  <a:gd name="T65" fmla="*/ 312 h 1162"/>
                  <a:gd name="T66" fmla="*/ 142 w 1049"/>
                  <a:gd name="T67" fmla="*/ 227 h 1162"/>
                  <a:gd name="T68" fmla="*/ 255 w 1049"/>
                  <a:gd name="T69" fmla="*/ 283 h 1162"/>
                  <a:gd name="T70" fmla="*/ 283 w 1049"/>
                  <a:gd name="T71" fmla="*/ 255 h 1162"/>
                  <a:gd name="T72" fmla="*/ 255 w 1049"/>
                  <a:gd name="T73" fmla="*/ 227 h 1162"/>
                  <a:gd name="T74" fmla="*/ 312 w 1049"/>
                  <a:gd name="T75" fmla="*/ 141 h 1162"/>
                  <a:gd name="T76" fmla="*/ 397 w 1049"/>
                  <a:gd name="T77" fmla="*/ 113 h 1162"/>
                  <a:gd name="T78" fmla="*/ 482 w 1049"/>
                  <a:gd name="T79" fmla="*/ 56 h 1162"/>
                  <a:gd name="T80" fmla="*/ 567 w 1049"/>
                  <a:gd name="T81" fmla="*/ 56 h 1162"/>
                  <a:gd name="T82" fmla="*/ 709 w 1049"/>
                  <a:gd name="T83" fmla="*/ 0 h 1162"/>
                  <a:gd name="T84" fmla="*/ 794 w 1049"/>
                  <a:gd name="T85" fmla="*/ 28 h 1162"/>
                  <a:gd name="T86" fmla="*/ 822 w 1049"/>
                  <a:gd name="T87" fmla="*/ 56 h 1162"/>
                  <a:gd name="T88" fmla="*/ 794 w 1049"/>
                  <a:gd name="T89" fmla="*/ 113 h 1162"/>
                  <a:gd name="T90" fmla="*/ 822 w 1049"/>
                  <a:gd name="T91" fmla="*/ 113 h 1162"/>
                  <a:gd name="T92" fmla="*/ 737 w 1049"/>
                  <a:gd name="T93" fmla="*/ 170 h 1162"/>
                  <a:gd name="T94" fmla="*/ 765 w 1049"/>
                  <a:gd name="T95" fmla="*/ 255 h 1162"/>
                  <a:gd name="T96" fmla="*/ 737 w 1049"/>
                  <a:gd name="T97" fmla="*/ 340 h 1162"/>
                  <a:gd name="T98" fmla="*/ 624 w 1049"/>
                  <a:gd name="T99" fmla="*/ 425 h 1162"/>
                  <a:gd name="T100" fmla="*/ 595 w 1049"/>
                  <a:gd name="T101" fmla="*/ 538 h 1162"/>
                  <a:gd name="T102" fmla="*/ 624 w 1049"/>
                  <a:gd name="T103" fmla="*/ 623 h 1162"/>
                  <a:gd name="T104" fmla="*/ 737 w 1049"/>
                  <a:gd name="T105" fmla="*/ 652 h 1162"/>
                  <a:gd name="T106" fmla="*/ 765 w 1049"/>
                  <a:gd name="T107" fmla="*/ 595 h 1162"/>
                  <a:gd name="T108" fmla="*/ 850 w 1049"/>
                  <a:gd name="T109" fmla="*/ 595 h 1162"/>
                  <a:gd name="T110" fmla="*/ 964 w 1049"/>
                  <a:gd name="T111" fmla="*/ 652 h 1162"/>
                  <a:gd name="T112" fmla="*/ 1049 w 1049"/>
                  <a:gd name="T113" fmla="*/ 822 h 1162"/>
                  <a:gd name="T114" fmla="*/ 992 w 1049"/>
                  <a:gd name="T115" fmla="*/ 850 h 1162"/>
                  <a:gd name="T116" fmla="*/ 964 w 1049"/>
                  <a:gd name="T117" fmla="*/ 935 h 1162"/>
                  <a:gd name="T118" fmla="*/ 879 w 1049"/>
                  <a:gd name="T119" fmla="*/ 992 h 1162"/>
                  <a:gd name="T120" fmla="*/ 850 w 1049"/>
                  <a:gd name="T121" fmla="*/ 1049 h 1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49" h="1162">
                    <a:moveTo>
                      <a:pt x="850" y="1049"/>
                    </a:moveTo>
                    <a:lnTo>
                      <a:pt x="879" y="1134"/>
                    </a:lnTo>
                    <a:lnTo>
                      <a:pt x="822" y="1162"/>
                    </a:lnTo>
                    <a:lnTo>
                      <a:pt x="794" y="1105"/>
                    </a:lnTo>
                    <a:lnTo>
                      <a:pt x="737" y="1105"/>
                    </a:lnTo>
                    <a:lnTo>
                      <a:pt x="737" y="1049"/>
                    </a:lnTo>
                    <a:lnTo>
                      <a:pt x="680" y="1049"/>
                    </a:lnTo>
                    <a:lnTo>
                      <a:pt x="709" y="1020"/>
                    </a:lnTo>
                    <a:lnTo>
                      <a:pt x="652" y="992"/>
                    </a:lnTo>
                    <a:lnTo>
                      <a:pt x="595" y="907"/>
                    </a:lnTo>
                    <a:lnTo>
                      <a:pt x="624" y="850"/>
                    </a:lnTo>
                    <a:lnTo>
                      <a:pt x="595" y="822"/>
                    </a:lnTo>
                    <a:lnTo>
                      <a:pt x="595" y="765"/>
                    </a:lnTo>
                    <a:lnTo>
                      <a:pt x="538" y="822"/>
                    </a:lnTo>
                    <a:lnTo>
                      <a:pt x="538" y="964"/>
                    </a:lnTo>
                    <a:lnTo>
                      <a:pt x="453" y="935"/>
                    </a:lnTo>
                    <a:lnTo>
                      <a:pt x="453" y="822"/>
                    </a:lnTo>
                    <a:lnTo>
                      <a:pt x="397" y="794"/>
                    </a:lnTo>
                    <a:lnTo>
                      <a:pt x="340" y="794"/>
                    </a:lnTo>
                    <a:lnTo>
                      <a:pt x="312" y="765"/>
                    </a:lnTo>
                    <a:lnTo>
                      <a:pt x="255" y="708"/>
                    </a:lnTo>
                    <a:lnTo>
                      <a:pt x="198" y="708"/>
                    </a:lnTo>
                    <a:lnTo>
                      <a:pt x="142" y="765"/>
                    </a:lnTo>
                    <a:lnTo>
                      <a:pt x="57" y="794"/>
                    </a:lnTo>
                    <a:lnTo>
                      <a:pt x="57" y="737"/>
                    </a:lnTo>
                    <a:lnTo>
                      <a:pt x="28" y="708"/>
                    </a:lnTo>
                    <a:lnTo>
                      <a:pt x="57" y="680"/>
                    </a:lnTo>
                    <a:lnTo>
                      <a:pt x="0" y="652"/>
                    </a:lnTo>
                    <a:lnTo>
                      <a:pt x="0" y="595"/>
                    </a:lnTo>
                    <a:lnTo>
                      <a:pt x="57" y="567"/>
                    </a:lnTo>
                    <a:lnTo>
                      <a:pt x="57" y="425"/>
                    </a:lnTo>
                    <a:lnTo>
                      <a:pt x="85" y="397"/>
                    </a:lnTo>
                    <a:lnTo>
                      <a:pt x="57" y="312"/>
                    </a:lnTo>
                    <a:lnTo>
                      <a:pt x="142" y="227"/>
                    </a:lnTo>
                    <a:lnTo>
                      <a:pt x="255" y="283"/>
                    </a:lnTo>
                    <a:lnTo>
                      <a:pt x="283" y="255"/>
                    </a:lnTo>
                    <a:lnTo>
                      <a:pt x="255" y="227"/>
                    </a:lnTo>
                    <a:lnTo>
                      <a:pt x="312" y="141"/>
                    </a:lnTo>
                    <a:lnTo>
                      <a:pt x="397" y="113"/>
                    </a:lnTo>
                    <a:lnTo>
                      <a:pt x="482" y="56"/>
                    </a:lnTo>
                    <a:lnTo>
                      <a:pt x="567" y="56"/>
                    </a:lnTo>
                    <a:lnTo>
                      <a:pt x="709" y="0"/>
                    </a:lnTo>
                    <a:lnTo>
                      <a:pt x="794" y="28"/>
                    </a:lnTo>
                    <a:lnTo>
                      <a:pt x="822" y="56"/>
                    </a:lnTo>
                    <a:lnTo>
                      <a:pt x="794" y="113"/>
                    </a:lnTo>
                    <a:lnTo>
                      <a:pt x="822" y="113"/>
                    </a:lnTo>
                    <a:lnTo>
                      <a:pt x="737" y="170"/>
                    </a:lnTo>
                    <a:lnTo>
                      <a:pt x="765" y="255"/>
                    </a:lnTo>
                    <a:lnTo>
                      <a:pt x="737" y="340"/>
                    </a:lnTo>
                    <a:lnTo>
                      <a:pt x="624" y="425"/>
                    </a:lnTo>
                    <a:lnTo>
                      <a:pt x="595" y="538"/>
                    </a:lnTo>
                    <a:lnTo>
                      <a:pt x="624" y="623"/>
                    </a:lnTo>
                    <a:lnTo>
                      <a:pt x="737" y="652"/>
                    </a:lnTo>
                    <a:lnTo>
                      <a:pt x="765" y="595"/>
                    </a:lnTo>
                    <a:lnTo>
                      <a:pt x="850" y="595"/>
                    </a:lnTo>
                    <a:lnTo>
                      <a:pt x="964" y="652"/>
                    </a:lnTo>
                    <a:lnTo>
                      <a:pt x="1049" y="822"/>
                    </a:lnTo>
                    <a:lnTo>
                      <a:pt x="992" y="850"/>
                    </a:lnTo>
                    <a:lnTo>
                      <a:pt x="964" y="935"/>
                    </a:lnTo>
                    <a:lnTo>
                      <a:pt x="879" y="992"/>
                    </a:lnTo>
                    <a:lnTo>
                      <a:pt x="850" y="1049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59" name="Freeform 719"/>
              <p:cNvSpPr>
                <a:spLocks/>
              </p:cNvSpPr>
              <p:nvPr/>
            </p:nvSpPr>
            <p:spPr bwMode="auto">
              <a:xfrm>
                <a:off x="2019" y="3393"/>
                <a:ext cx="964" cy="595"/>
              </a:xfrm>
              <a:custGeom>
                <a:avLst/>
                <a:gdLst>
                  <a:gd name="T0" fmla="*/ 652 w 964"/>
                  <a:gd name="T1" fmla="*/ 595 h 595"/>
                  <a:gd name="T2" fmla="*/ 454 w 964"/>
                  <a:gd name="T3" fmla="*/ 595 h 595"/>
                  <a:gd name="T4" fmla="*/ 369 w 964"/>
                  <a:gd name="T5" fmla="*/ 425 h 595"/>
                  <a:gd name="T6" fmla="*/ 255 w 964"/>
                  <a:gd name="T7" fmla="*/ 368 h 595"/>
                  <a:gd name="T8" fmla="*/ 170 w 964"/>
                  <a:gd name="T9" fmla="*/ 368 h 595"/>
                  <a:gd name="T10" fmla="*/ 142 w 964"/>
                  <a:gd name="T11" fmla="*/ 425 h 595"/>
                  <a:gd name="T12" fmla="*/ 29 w 964"/>
                  <a:gd name="T13" fmla="*/ 396 h 595"/>
                  <a:gd name="T14" fmla="*/ 0 w 964"/>
                  <a:gd name="T15" fmla="*/ 311 h 595"/>
                  <a:gd name="T16" fmla="*/ 29 w 964"/>
                  <a:gd name="T17" fmla="*/ 198 h 595"/>
                  <a:gd name="T18" fmla="*/ 142 w 964"/>
                  <a:gd name="T19" fmla="*/ 113 h 595"/>
                  <a:gd name="T20" fmla="*/ 170 w 964"/>
                  <a:gd name="T21" fmla="*/ 28 h 595"/>
                  <a:gd name="T22" fmla="*/ 340 w 964"/>
                  <a:gd name="T23" fmla="*/ 28 h 595"/>
                  <a:gd name="T24" fmla="*/ 425 w 964"/>
                  <a:gd name="T25" fmla="*/ 113 h 595"/>
                  <a:gd name="T26" fmla="*/ 709 w 964"/>
                  <a:gd name="T27" fmla="*/ 141 h 595"/>
                  <a:gd name="T28" fmla="*/ 794 w 964"/>
                  <a:gd name="T29" fmla="*/ 113 h 595"/>
                  <a:gd name="T30" fmla="*/ 851 w 964"/>
                  <a:gd name="T31" fmla="*/ 0 h 595"/>
                  <a:gd name="T32" fmla="*/ 964 w 964"/>
                  <a:gd name="T33" fmla="*/ 56 h 595"/>
                  <a:gd name="T34" fmla="*/ 879 w 964"/>
                  <a:gd name="T35" fmla="*/ 198 h 595"/>
                  <a:gd name="T36" fmla="*/ 794 w 964"/>
                  <a:gd name="T37" fmla="*/ 255 h 595"/>
                  <a:gd name="T38" fmla="*/ 822 w 964"/>
                  <a:gd name="T39" fmla="*/ 283 h 595"/>
                  <a:gd name="T40" fmla="*/ 794 w 964"/>
                  <a:gd name="T41" fmla="*/ 340 h 595"/>
                  <a:gd name="T42" fmla="*/ 794 w 964"/>
                  <a:gd name="T43" fmla="*/ 396 h 595"/>
                  <a:gd name="T44" fmla="*/ 737 w 964"/>
                  <a:gd name="T45" fmla="*/ 453 h 595"/>
                  <a:gd name="T46" fmla="*/ 652 w 964"/>
                  <a:gd name="T47" fmla="*/ 595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64" h="595">
                    <a:moveTo>
                      <a:pt x="652" y="595"/>
                    </a:moveTo>
                    <a:lnTo>
                      <a:pt x="454" y="595"/>
                    </a:lnTo>
                    <a:lnTo>
                      <a:pt x="369" y="425"/>
                    </a:lnTo>
                    <a:lnTo>
                      <a:pt x="255" y="368"/>
                    </a:lnTo>
                    <a:lnTo>
                      <a:pt x="170" y="368"/>
                    </a:lnTo>
                    <a:lnTo>
                      <a:pt x="142" y="425"/>
                    </a:lnTo>
                    <a:lnTo>
                      <a:pt x="29" y="396"/>
                    </a:lnTo>
                    <a:lnTo>
                      <a:pt x="0" y="311"/>
                    </a:lnTo>
                    <a:lnTo>
                      <a:pt x="29" y="198"/>
                    </a:lnTo>
                    <a:lnTo>
                      <a:pt x="142" y="113"/>
                    </a:lnTo>
                    <a:lnTo>
                      <a:pt x="170" y="28"/>
                    </a:lnTo>
                    <a:lnTo>
                      <a:pt x="340" y="28"/>
                    </a:lnTo>
                    <a:lnTo>
                      <a:pt x="425" y="113"/>
                    </a:lnTo>
                    <a:lnTo>
                      <a:pt x="709" y="141"/>
                    </a:lnTo>
                    <a:lnTo>
                      <a:pt x="794" y="113"/>
                    </a:lnTo>
                    <a:lnTo>
                      <a:pt x="851" y="0"/>
                    </a:lnTo>
                    <a:lnTo>
                      <a:pt x="964" y="56"/>
                    </a:lnTo>
                    <a:lnTo>
                      <a:pt x="879" y="198"/>
                    </a:lnTo>
                    <a:lnTo>
                      <a:pt x="794" y="255"/>
                    </a:lnTo>
                    <a:lnTo>
                      <a:pt x="822" y="283"/>
                    </a:lnTo>
                    <a:lnTo>
                      <a:pt x="794" y="340"/>
                    </a:lnTo>
                    <a:lnTo>
                      <a:pt x="794" y="396"/>
                    </a:lnTo>
                    <a:lnTo>
                      <a:pt x="737" y="453"/>
                    </a:lnTo>
                    <a:lnTo>
                      <a:pt x="652" y="595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1005" name="Group 765"/>
            <p:cNvGrpSpPr>
              <a:grpSpLocks/>
            </p:cNvGrpSpPr>
            <p:nvPr/>
          </p:nvGrpSpPr>
          <p:grpSpPr bwMode="auto">
            <a:xfrm>
              <a:off x="1179513" y="209550"/>
              <a:ext cx="10261600" cy="9317038"/>
              <a:chOff x="743" y="132"/>
              <a:chExt cx="6464" cy="5869"/>
            </a:xfrm>
          </p:grpSpPr>
          <p:sp>
            <p:nvSpPr>
              <p:cNvPr id="10941" name="Freeform 701"/>
              <p:cNvSpPr>
                <a:spLocks/>
              </p:cNvSpPr>
              <p:nvPr/>
            </p:nvSpPr>
            <p:spPr bwMode="auto">
              <a:xfrm>
                <a:off x="2983" y="4130"/>
                <a:ext cx="227" cy="198"/>
              </a:xfrm>
              <a:custGeom>
                <a:avLst/>
                <a:gdLst>
                  <a:gd name="T0" fmla="*/ 142 w 227"/>
                  <a:gd name="T1" fmla="*/ 198 h 198"/>
                  <a:gd name="T2" fmla="*/ 85 w 227"/>
                  <a:gd name="T3" fmla="*/ 85 h 198"/>
                  <a:gd name="T4" fmla="*/ 28 w 227"/>
                  <a:gd name="T5" fmla="*/ 113 h 198"/>
                  <a:gd name="T6" fmla="*/ 0 w 227"/>
                  <a:gd name="T7" fmla="*/ 56 h 198"/>
                  <a:gd name="T8" fmla="*/ 57 w 227"/>
                  <a:gd name="T9" fmla="*/ 0 h 198"/>
                  <a:gd name="T10" fmla="*/ 142 w 227"/>
                  <a:gd name="T11" fmla="*/ 0 h 198"/>
                  <a:gd name="T12" fmla="*/ 227 w 227"/>
                  <a:gd name="T13" fmla="*/ 28 h 198"/>
                  <a:gd name="T14" fmla="*/ 227 w 227"/>
                  <a:gd name="T15" fmla="*/ 141 h 198"/>
                  <a:gd name="T16" fmla="*/ 142 w 227"/>
                  <a:gd name="T17" fmla="*/ 198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198">
                    <a:moveTo>
                      <a:pt x="142" y="198"/>
                    </a:moveTo>
                    <a:lnTo>
                      <a:pt x="85" y="85"/>
                    </a:lnTo>
                    <a:lnTo>
                      <a:pt x="28" y="113"/>
                    </a:lnTo>
                    <a:lnTo>
                      <a:pt x="0" y="56"/>
                    </a:lnTo>
                    <a:lnTo>
                      <a:pt x="57" y="0"/>
                    </a:lnTo>
                    <a:lnTo>
                      <a:pt x="142" y="0"/>
                    </a:lnTo>
                    <a:lnTo>
                      <a:pt x="227" y="28"/>
                    </a:lnTo>
                    <a:lnTo>
                      <a:pt x="227" y="141"/>
                    </a:lnTo>
                    <a:lnTo>
                      <a:pt x="142" y="198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42" name="Freeform 702"/>
              <p:cNvSpPr>
                <a:spLocks/>
              </p:cNvSpPr>
              <p:nvPr/>
            </p:nvSpPr>
            <p:spPr bwMode="auto">
              <a:xfrm>
                <a:off x="3125" y="4130"/>
                <a:ext cx="312" cy="425"/>
              </a:xfrm>
              <a:custGeom>
                <a:avLst/>
                <a:gdLst>
                  <a:gd name="T0" fmla="*/ 0 w 312"/>
                  <a:gd name="T1" fmla="*/ 311 h 425"/>
                  <a:gd name="T2" fmla="*/ 28 w 312"/>
                  <a:gd name="T3" fmla="*/ 311 h 425"/>
                  <a:gd name="T4" fmla="*/ 85 w 312"/>
                  <a:gd name="T5" fmla="*/ 368 h 425"/>
                  <a:gd name="T6" fmla="*/ 142 w 312"/>
                  <a:gd name="T7" fmla="*/ 368 h 425"/>
                  <a:gd name="T8" fmla="*/ 142 w 312"/>
                  <a:gd name="T9" fmla="*/ 397 h 425"/>
                  <a:gd name="T10" fmla="*/ 170 w 312"/>
                  <a:gd name="T11" fmla="*/ 425 h 425"/>
                  <a:gd name="T12" fmla="*/ 227 w 312"/>
                  <a:gd name="T13" fmla="*/ 368 h 425"/>
                  <a:gd name="T14" fmla="*/ 255 w 312"/>
                  <a:gd name="T15" fmla="*/ 283 h 425"/>
                  <a:gd name="T16" fmla="*/ 227 w 312"/>
                  <a:gd name="T17" fmla="*/ 255 h 425"/>
                  <a:gd name="T18" fmla="*/ 283 w 312"/>
                  <a:gd name="T19" fmla="*/ 170 h 425"/>
                  <a:gd name="T20" fmla="*/ 312 w 312"/>
                  <a:gd name="T21" fmla="*/ 170 h 425"/>
                  <a:gd name="T22" fmla="*/ 312 w 312"/>
                  <a:gd name="T23" fmla="*/ 113 h 425"/>
                  <a:gd name="T24" fmla="*/ 283 w 312"/>
                  <a:gd name="T25" fmla="*/ 56 h 425"/>
                  <a:gd name="T26" fmla="*/ 198 w 312"/>
                  <a:gd name="T27" fmla="*/ 0 h 425"/>
                  <a:gd name="T28" fmla="*/ 85 w 312"/>
                  <a:gd name="T29" fmla="*/ 28 h 425"/>
                  <a:gd name="T30" fmla="*/ 85 w 312"/>
                  <a:gd name="T31" fmla="*/ 141 h 425"/>
                  <a:gd name="T32" fmla="*/ 0 w 312"/>
                  <a:gd name="T33" fmla="*/ 198 h 425"/>
                  <a:gd name="T34" fmla="*/ 0 w 312"/>
                  <a:gd name="T35" fmla="*/ 311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2" h="425">
                    <a:moveTo>
                      <a:pt x="0" y="311"/>
                    </a:moveTo>
                    <a:lnTo>
                      <a:pt x="28" y="311"/>
                    </a:lnTo>
                    <a:lnTo>
                      <a:pt x="85" y="368"/>
                    </a:lnTo>
                    <a:lnTo>
                      <a:pt x="142" y="368"/>
                    </a:lnTo>
                    <a:lnTo>
                      <a:pt x="142" y="397"/>
                    </a:lnTo>
                    <a:lnTo>
                      <a:pt x="170" y="425"/>
                    </a:lnTo>
                    <a:lnTo>
                      <a:pt x="227" y="368"/>
                    </a:lnTo>
                    <a:lnTo>
                      <a:pt x="255" y="283"/>
                    </a:lnTo>
                    <a:lnTo>
                      <a:pt x="227" y="255"/>
                    </a:lnTo>
                    <a:lnTo>
                      <a:pt x="283" y="170"/>
                    </a:lnTo>
                    <a:lnTo>
                      <a:pt x="312" y="170"/>
                    </a:lnTo>
                    <a:lnTo>
                      <a:pt x="312" y="113"/>
                    </a:lnTo>
                    <a:lnTo>
                      <a:pt x="283" y="56"/>
                    </a:lnTo>
                    <a:lnTo>
                      <a:pt x="198" y="0"/>
                    </a:lnTo>
                    <a:lnTo>
                      <a:pt x="85" y="28"/>
                    </a:lnTo>
                    <a:lnTo>
                      <a:pt x="85" y="141"/>
                    </a:lnTo>
                    <a:lnTo>
                      <a:pt x="0" y="198"/>
                    </a:lnTo>
                    <a:lnTo>
                      <a:pt x="0" y="311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43" name="Freeform 703"/>
              <p:cNvSpPr>
                <a:spLocks/>
              </p:cNvSpPr>
              <p:nvPr/>
            </p:nvSpPr>
            <p:spPr bwMode="auto">
              <a:xfrm>
                <a:off x="2813" y="4243"/>
                <a:ext cx="198" cy="369"/>
              </a:xfrm>
              <a:custGeom>
                <a:avLst/>
                <a:gdLst>
                  <a:gd name="T0" fmla="*/ 142 w 198"/>
                  <a:gd name="T1" fmla="*/ 0 h 369"/>
                  <a:gd name="T2" fmla="*/ 85 w 198"/>
                  <a:gd name="T3" fmla="*/ 28 h 369"/>
                  <a:gd name="T4" fmla="*/ 113 w 198"/>
                  <a:gd name="T5" fmla="*/ 85 h 369"/>
                  <a:gd name="T6" fmla="*/ 57 w 198"/>
                  <a:gd name="T7" fmla="*/ 57 h 369"/>
                  <a:gd name="T8" fmla="*/ 0 w 198"/>
                  <a:gd name="T9" fmla="*/ 142 h 369"/>
                  <a:gd name="T10" fmla="*/ 28 w 198"/>
                  <a:gd name="T11" fmla="*/ 142 h 369"/>
                  <a:gd name="T12" fmla="*/ 57 w 198"/>
                  <a:gd name="T13" fmla="*/ 113 h 369"/>
                  <a:gd name="T14" fmla="*/ 57 w 198"/>
                  <a:gd name="T15" fmla="*/ 170 h 369"/>
                  <a:gd name="T16" fmla="*/ 0 w 198"/>
                  <a:gd name="T17" fmla="*/ 255 h 369"/>
                  <a:gd name="T18" fmla="*/ 85 w 198"/>
                  <a:gd name="T19" fmla="*/ 369 h 369"/>
                  <a:gd name="T20" fmla="*/ 113 w 198"/>
                  <a:gd name="T21" fmla="*/ 340 h 369"/>
                  <a:gd name="T22" fmla="*/ 198 w 198"/>
                  <a:gd name="T23" fmla="*/ 340 h 369"/>
                  <a:gd name="T24" fmla="*/ 170 w 198"/>
                  <a:gd name="T25" fmla="*/ 255 h 369"/>
                  <a:gd name="T26" fmla="*/ 198 w 198"/>
                  <a:gd name="T27" fmla="*/ 255 h 369"/>
                  <a:gd name="T28" fmla="*/ 170 w 198"/>
                  <a:gd name="T29" fmla="*/ 142 h 369"/>
                  <a:gd name="T30" fmla="*/ 142 w 198"/>
                  <a:gd name="T31" fmla="*/ 113 h 369"/>
                  <a:gd name="T32" fmla="*/ 142 w 198"/>
                  <a:gd name="T33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8" h="369">
                    <a:moveTo>
                      <a:pt x="142" y="0"/>
                    </a:moveTo>
                    <a:lnTo>
                      <a:pt x="85" y="28"/>
                    </a:lnTo>
                    <a:lnTo>
                      <a:pt x="113" y="85"/>
                    </a:lnTo>
                    <a:lnTo>
                      <a:pt x="57" y="57"/>
                    </a:lnTo>
                    <a:lnTo>
                      <a:pt x="0" y="142"/>
                    </a:lnTo>
                    <a:lnTo>
                      <a:pt x="28" y="142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255"/>
                    </a:lnTo>
                    <a:lnTo>
                      <a:pt x="85" y="369"/>
                    </a:lnTo>
                    <a:lnTo>
                      <a:pt x="113" y="340"/>
                    </a:lnTo>
                    <a:lnTo>
                      <a:pt x="198" y="340"/>
                    </a:lnTo>
                    <a:lnTo>
                      <a:pt x="170" y="255"/>
                    </a:lnTo>
                    <a:lnTo>
                      <a:pt x="198" y="255"/>
                    </a:lnTo>
                    <a:lnTo>
                      <a:pt x="170" y="142"/>
                    </a:lnTo>
                    <a:lnTo>
                      <a:pt x="142" y="113"/>
                    </a:lnTo>
                    <a:lnTo>
                      <a:pt x="142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44" name="Freeform 704"/>
              <p:cNvSpPr>
                <a:spLocks/>
              </p:cNvSpPr>
              <p:nvPr/>
            </p:nvSpPr>
            <p:spPr bwMode="auto">
              <a:xfrm>
                <a:off x="2473" y="4441"/>
                <a:ext cx="142" cy="171"/>
              </a:xfrm>
              <a:custGeom>
                <a:avLst/>
                <a:gdLst>
                  <a:gd name="T0" fmla="*/ 113 w 142"/>
                  <a:gd name="T1" fmla="*/ 171 h 171"/>
                  <a:gd name="T2" fmla="*/ 0 w 142"/>
                  <a:gd name="T3" fmla="*/ 114 h 171"/>
                  <a:gd name="T4" fmla="*/ 85 w 142"/>
                  <a:gd name="T5" fmla="*/ 86 h 171"/>
                  <a:gd name="T6" fmla="*/ 56 w 142"/>
                  <a:gd name="T7" fmla="*/ 29 h 171"/>
                  <a:gd name="T8" fmla="*/ 113 w 142"/>
                  <a:gd name="T9" fmla="*/ 0 h 171"/>
                  <a:gd name="T10" fmla="*/ 142 w 142"/>
                  <a:gd name="T11" fmla="*/ 29 h 171"/>
                  <a:gd name="T12" fmla="*/ 113 w 142"/>
                  <a:gd name="T13" fmla="*/ 17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" h="171">
                    <a:moveTo>
                      <a:pt x="113" y="171"/>
                    </a:moveTo>
                    <a:lnTo>
                      <a:pt x="0" y="114"/>
                    </a:lnTo>
                    <a:lnTo>
                      <a:pt x="85" y="86"/>
                    </a:lnTo>
                    <a:lnTo>
                      <a:pt x="56" y="29"/>
                    </a:lnTo>
                    <a:lnTo>
                      <a:pt x="113" y="0"/>
                    </a:lnTo>
                    <a:lnTo>
                      <a:pt x="142" y="29"/>
                    </a:lnTo>
                    <a:lnTo>
                      <a:pt x="113" y="171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45" name="Freeform 705"/>
              <p:cNvSpPr>
                <a:spLocks/>
              </p:cNvSpPr>
              <p:nvPr/>
            </p:nvSpPr>
            <p:spPr bwMode="auto">
              <a:xfrm>
                <a:off x="2303" y="5235"/>
                <a:ext cx="198" cy="170"/>
              </a:xfrm>
              <a:custGeom>
                <a:avLst/>
                <a:gdLst>
                  <a:gd name="T0" fmla="*/ 170 w 198"/>
                  <a:gd name="T1" fmla="*/ 57 h 170"/>
                  <a:gd name="T2" fmla="*/ 28 w 198"/>
                  <a:gd name="T3" fmla="*/ 0 h 170"/>
                  <a:gd name="T4" fmla="*/ 0 w 198"/>
                  <a:gd name="T5" fmla="*/ 57 h 170"/>
                  <a:gd name="T6" fmla="*/ 56 w 198"/>
                  <a:gd name="T7" fmla="*/ 170 h 170"/>
                  <a:gd name="T8" fmla="*/ 141 w 198"/>
                  <a:gd name="T9" fmla="*/ 170 h 170"/>
                  <a:gd name="T10" fmla="*/ 198 w 198"/>
                  <a:gd name="T11" fmla="*/ 142 h 170"/>
                  <a:gd name="T12" fmla="*/ 170 w 198"/>
                  <a:gd name="T13" fmla="*/ 57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8" h="170">
                    <a:moveTo>
                      <a:pt x="170" y="57"/>
                    </a:moveTo>
                    <a:lnTo>
                      <a:pt x="28" y="0"/>
                    </a:lnTo>
                    <a:lnTo>
                      <a:pt x="0" y="57"/>
                    </a:lnTo>
                    <a:lnTo>
                      <a:pt x="56" y="170"/>
                    </a:lnTo>
                    <a:lnTo>
                      <a:pt x="141" y="170"/>
                    </a:lnTo>
                    <a:lnTo>
                      <a:pt x="198" y="142"/>
                    </a:lnTo>
                    <a:lnTo>
                      <a:pt x="170" y="5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46" name="Freeform 706"/>
              <p:cNvSpPr>
                <a:spLocks/>
              </p:cNvSpPr>
              <p:nvPr/>
            </p:nvSpPr>
            <p:spPr bwMode="auto">
              <a:xfrm>
                <a:off x="2274" y="4640"/>
                <a:ext cx="567" cy="879"/>
              </a:xfrm>
              <a:custGeom>
                <a:avLst/>
                <a:gdLst>
                  <a:gd name="T0" fmla="*/ 0 w 567"/>
                  <a:gd name="T1" fmla="*/ 170 h 879"/>
                  <a:gd name="T2" fmla="*/ 85 w 567"/>
                  <a:gd name="T3" fmla="*/ 255 h 879"/>
                  <a:gd name="T4" fmla="*/ 85 w 567"/>
                  <a:gd name="T5" fmla="*/ 312 h 879"/>
                  <a:gd name="T6" fmla="*/ 57 w 567"/>
                  <a:gd name="T7" fmla="*/ 312 h 879"/>
                  <a:gd name="T8" fmla="*/ 142 w 567"/>
                  <a:gd name="T9" fmla="*/ 454 h 879"/>
                  <a:gd name="T10" fmla="*/ 227 w 567"/>
                  <a:gd name="T11" fmla="*/ 539 h 879"/>
                  <a:gd name="T12" fmla="*/ 227 w 567"/>
                  <a:gd name="T13" fmla="*/ 595 h 879"/>
                  <a:gd name="T14" fmla="*/ 255 w 567"/>
                  <a:gd name="T15" fmla="*/ 624 h 879"/>
                  <a:gd name="T16" fmla="*/ 312 w 567"/>
                  <a:gd name="T17" fmla="*/ 510 h 879"/>
                  <a:gd name="T18" fmla="*/ 397 w 567"/>
                  <a:gd name="T19" fmla="*/ 624 h 879"/>
                  <a:gd name="T20" fmla="*/ 341 w 567"/>
                  <a:gd name="T21" fmla="*/ 595 h 879"/>
                  <a:gd name="T22" fmla="*/ 312 w 567"/>
                  <a:gd name="T23" fmla="*/ 652 h 879"/>
                  <a:gd name="T24" fmla="*/ 341 w 567"/>
                  <a:gd name="T25" fmla="*/ 680 h 879"/>
                  <a:gd name="T26" fmla="*/ 255 w 567"/>
                  <a:gd name="T27" fmla="*/ 879 h 879"/>
                  <a:gd name="T28" fmla="*/ 341 w 567"/>
                  <a:gd name="T29" fmla="*/ 850 h 879"/>
                  <a:gd name="T30" fmla="*/ 397 w 567"/>
                  <a:gd name="T31" fmla="*/ 850 h 879"/>
                  <a:gd name="T32" fmla="*/ 539 w 567"/>
                  <a:gd name="T33" fmla="*/ 794 h 879"/>
                  <a:gd name="T34" fmla="*/ 511 w 567"/>
                  <a:gd name="T35" fmla="*/ 624 h 879"/>
                  <a:gd name="T36" fmla="*/ 482 w 567"/>
                  <a:gd name="T37" fmla="*/ 624 h 879"/>
                  <a:gd name="T38" fmla="*/ 482 w 567"/>
                  <a:gd name="T39" fmla="*/ 510 h 879"/>
                  <a:gd name="T40" fmla="*/ 539 w 567"/>
                  <a:gd name="T41" fmla="*/ 482 h 879"/>
                  <a:gd name="T42" fmla="*/ 539 w 567"/>
                  <a:gd name="T43" fmla="*/ 340 h 879"/>
                  <a:gd name="T44" fmla="*/ 567 w 567"/>
                  <a:gd name="T45" fmla="*/ 312 h 879"/>
                  <a:gd name="T46" fmla="*/ 539 w 567"/>
                  <a:gd name="T47" fmla="*/ 227 h 879"/>
                  <a:gd name="T48" fmla="*/ 567 w 567"/>
                  <a:gd name="T49" fmla="*/ 113 h 879"/>
                  <a:gd name="T50" fmla="*/ 511 w 567"/>
                  <a:gd name="T51" fmla="*/ 0 h 879"/>
                  <a:gd name="T52" fmla="*/ 454 w 567"/>
                  <a:gd name="T53" fmla="*/ 28 h 879"/>
                  <a:gd name="T54" fmla="*/ 397 w 567"/>
                  <a:gd name="T55" fmla="*/ 0 h 879"/>
                  <a:gd name="T56" fmla="*/ 341 w 567"/>
                  <a:gd name="T57" fmla="*/ 28 h 879"/>
                  <a:gd name="T58" fmla="*/ 312 w 567"/>
                  <a:gd name="T59" fmla="*/ 0 h 879"/>
                  <a:gd name="T60" fmla="*/ 284 w 567"/>
                  <a:gd name="T61" fmla="*/ 57 h 879"/>
                  <a:gd name="T62" fmla="*/ 341 w 567"/>
                  <a:gd name="T63" fmla="*/ 142 h 879"/>
                  <a:gd name="T64" fmla="*/ 284 w 567"/>
                  <a:gd name="T65" fmla="*/ 198 h 879"/>
                  <a:gd name="T66" fmla="*/ 341 w 567"/>
                  <a:gd name="T67" fmla="*/ 255 h 879"/>
                  <a:gd name="T68" fmla="*/ 369 w 567"/>
                  <a:gd name="T69" fmla="*/ 227 h 879"/>
                  <a:gd name="T70" fmla="*/ 369 w 567"/>
                  <a:gd name="T71" fmla="*/ 170 h 879"/>
                  <a:gd name="T72" fmla="*/ 482 w 567"/>
                  <a:gd name="T73" fmla="*/ 283 h 879"/>
                  <a:gd name="T74" fmla="*/ 454 w 567"/>
                  <a:gd name="T75" fmla="*/ 425 h 879"/>
                  <a:gd name="T76" fmla="*/ 397 w 567"/>
                  <a:gd name="T77" fmla="*/ 340 h 879"/>
                  <a:gd name="T78" fmla="*/ 341 w 567"/>
                  <a:gd name="T79" fmla="*/ 368 h 879"/>
                  <a:gd name="T80" fmla="*/ 312 w 567"/>
                  <a:gd name="T81" fmla="*/ 340 h 879"/>
                  <a:gd name="T82" fmla="*/ 255 w 567"/>
                  <a:gd name="T83" fmla="*/ 170 h 879"/>
                  <a:gd name="T84" fmla="*/ 142 w 567"/>
                  <a:gd name="T85" fmla="*/ 142 h 879"/>
                  <a:gd name="T86" fmla="*/ 85 w 567"/>
                  <a:gd name="T87" fmla="*/ 142 h 879"/>
                  <a:gd name="T88" fmla="*/ 57 w 567"/>
                  <a:gd name="T89" fmla="*/ 170 h 879"/>
                  <a:gd name="T90" fmla="*/ 29 w 567"/>
                  <a:gd name="T91" fmla="*/ 142 h 879"/>
                  <a:gd name="T92" fmla="*/ 0 w 567"/>
                  <a:gd name="T93" fmla="*/ 170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67" h="879">
                    <a:moveTo>
                      <a:pt x="0" y="170"/>
                    </a:moveTo>
                    <a:lnTo>
                      <a:pt x="85" y="255"/>
                    </a:lnTo>
                    <a:lnTo>
                      <a:pt x="85" y="312"/>
                    </a:lnTo>
                    <a:lnTo>
                      <a:pt x="57" y="312"/>
                    </a:lnTo>
                    <a:lnTo>
                      <a:pt x="142" y="454"/>
                    </a:lnTo>
                    <a:lnTo>
                      <a:pt x="227" y="539"/>
                    </a:lnTo>
                    <a:lnTo>
                      <a:pt x="227" y="595"/>
                    </a:lnTo>
                    <a:lnTo>
                      <a:pt x="255" y="624"/>
                    </a:lnTo>
                    <a:lnTo>
                      <a:pt x="312" y="510"/>
                    </a:lnTo>
                    <a:lnTo>
                      <a:pt x="397" y="624"/>
                    </a:lnTo>
                    <a:lnTo>
                      <a:pt x="341" y="595"/>
                    </a:lnTo>
                    <a:lnTo>
                      <a:pt x="312" y="652"/>
                    </a:lnTo>
                    <a:lnTo>
                      <a:pt x="341" y="680"/>
                    </a:lnTo>
                    <a:lnTo>
                      <a:pt x="255" y="879"/>
                    </a:lnTo>
                    <a:lnTo>
                      <a:pt x="341" y="850"/>
                    </a:lnTo>
                    <a:lnTo>
                      <a:pt x="397" y="850"/>
                    </a:lnTo>
                    <a:lnTo>
                      <a:pt x="539" y="794"/>
                    </a:lnTo>
                    <a:lnTo>
                      <a:pt x="511" y="624"/>
                    </a:lnTo>
                    <a:lnTo>
                      <a:pt x="482" y="624"/>
                    </a:lnTo>
                    <a:lnTo>
                      <a:pt x="482" y="510"/>
                    </a:lnTo>
                    <a:lnTo>
                      <a:pt x="539" y="482"/>
                    </a:lnTo>
                    <a:lnTo>
                      <a:pt x="539" y="340"/>
                    </a:lnTo>
                    <a:lnTo>
                      <a:pt x="567" y="312"/>
                    </a:lnTo>
                    <a:lnTo>
                      <a:pt x="539" y="227"/>
                    </a:lnTo>
                    <a:lnTo>
                      <a:pt x="567" y="113"/>
                    </a:lnTo>
                    <a:lnTo>
                      <a:pt x="511" y="0"/>
                    </a:lnTo>
                    <a:lnTo>
                      <a:pt x="454" y="28"/>
                    </a:lnTo>
                    <a:lnTo>
                      <a:pt x="397" y="0"/>
                    </a:lnTo>
                    <a:lnTo>
                      <a:pt x="341" y="28"/>
                    </a:lnTo>
                    <a:lnTo>
                      <a:pt x="312" y="0"/>
                    </a:lnTo>
                    <a:lnTo>
                      <a:pt x="284" y="57"/>
                    </a:lnTo>
                    <a:lnTo>
                      <a:pt x="341" y="142"/>
                    </a:lnTo>
                    <a:lnTo>
                      <a:pt x="284" y="198"/>
                    </a:lnTo>
                    <a:lnTo>
                      <a:pt x="341" y="255"/>
                    </a:lnTo>
                    <a:lnTo>
                      <a:pt x="369" y="227"/>
                    </a:lnTo>
                    <a:lnTo>
                      <a:pt x="369" y="170"/>
                    </a:lnTo>
                    <a:lnTo>
                      <a:pt x="482" y="283"/>
                    </a:lnTo>
                    <a:lnTo>
                      <a:pt x="454" y="425"/>
                    </a:lnTo>
                    <a:lnTo>
                      <a:pt x="397" y="340"/>
                    </a:lnTo>
                    <a:lnTo>
                      <a:pt x="341" y="368"/>
                    </a:lnTo>
                    <a:lnTo>
                      <a:pt x="312" y="340"/>
                    </a:lnTo>
                    <a:lnTo>
                      <a:pt x="255" y="170"/>
                    </a:lnTo>
                    <a:lnTo>
                      <a:pt x="142" y="142"/>
                    </a:lnTo>
                    <a:lnTo>
                      <a:pt x="85" y="142"/>
                    </a:lnTo>
                    <a:lnTo>
                      <a:pt x="57" y="170"/>
                    </a:lnTo>
                    <a:lnTo>
                      <a:pt x="29" y="142"/>
                    </a:lnTo>
                    <a:lnTo>
                      <a:pt x="0" y="17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47" name="Freeform 707"/>
              <p:cNvSpPr>
                <a:spLocks/>
              </p:cNvSpPr>
              <p:nvPr/>
            </p:nvSpPr>
            <p:spPr bwMode="auto">
              <a:xfrm>
                <a:off x="1764" y="4527"/>
                <a:ext cx="425" cy="425"/>
              </a:xfrm>
              <a:custGeom>
                <a:avLst/>
                <a:gdLst>
                  <a:gd name="T0" fmla="*/ 425 w 425"/>
                  <a:gd name="T1" fmla="*/ 141 h 425"/>
                  <a:gd name="T2" fmla="*/ 170 w 425"/>
                  <a:gd name="T3" fmla="*/ 396 h 425"/>
                  <a:gd name="T4" fmla="*/ 85 w 425"/>
                  <a:gd name="T5" fmla="*/ 425 h 425"/>
                  <a:gd name="T6" fmla="*/ 28 w 425"/>
                  <a:gd name="T7" fmla="*/ 340 h 425"/>
                  <a:gd name="T8" fmla="*/ 0 w 425"/>
                  <a:gd name="T9" fmla="*/ 340 h 425"/>
                  <a:gd name="T10" fmla="*/ 85 w 425"/>
                  <a:gd name="T11" fmla="*/ 226 h 425"/>
                  <a:gd name="T12" fmla="*/ 142 w 425"/>
                  <a:gd name="T13" fmla="*/ 141 h 425"/>
                  <a:gd name="T14" fmla="*/ 227 w 425"/>
                  <a:gd name="T15" fmla="*/ 56 h 425"/>
                  <a:gd name="T16" fmla="*/ 284 w 425"/>
                  <a:gd name="T17" fmla="*/ 85 h 425"/>
                  <a:gd name="T18" fmla="*/ 284 w 425"/>
                  <a:gd name="T19" fmla="*/ 28 h 425"/>
                  <a:gd name="T20" fmla="*/ 312 w 425"/>
                  <a:gd name="T21" fmla="*/ 0 h 425"/>
                  <a:gd name="T22" fmla="*/ 369 w 425"/>
                  <a:gd name="T23" fmla="*/ 85 h 425"/>
                  <a:gd name="T24" fmla="*/ 425 w 425"/>
                  <a:gd name="T25" fmla="*/ 85 h 425"/>
                  <a:gd name="T26" fmla="*/ 425 w 425"/>
                  <a:gd name="T27" fmla="*/ 141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5" h="425">
                    <a:moveTo>
                      <a:pt x="425" y="141"/>
                    </a:moveTo>
                    <a:lnTo>
                      <a:pt x="170" y="396"/>
                    </a:lnTo>
                    <a:lnTo>
                      <a:pt x="85" y="425"/>
                    </a:lnTo>
                    <a:lnTo>
                      <a:pt x="28" y="340"/>
                    </a:lnTo>
                    <a:lnTo>
                      <a:pt x="0" y="340"/>
                    </a:lnTo>
                    <a:lnTo>
                      <a:pt x="85" y="226"/>
                    </a:lnTo>
                    <a:lnTo>
                      <a:pt x="142" y="141"/>
                    </a:lnTo>
                    <a:lnTo>
                      <a:pt x="227" y="56"/>
                    </a:lnTo>
                    <a:lnTo>
                      <a:pt x="284" y="85"/>
                    </a:lnTo>
                    <a:lnTo>
                      <a:pt x="284" y="28"/>
                    </a:lnTo>
                    <a:lnTo>
                      <a:pt x="312" y="0"/>
                    </a:lnTo>
                    <a:lnTo>
                      <a:pt x="369" y="85"/>
                    </a:lnTo>
                    <a:lnTo>
                      <a:pt x="425" y="85"/>
                    </a:lnTo>
                    <a:lnTo>
                      <a:pt x="425" y="141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48" name="Freeform 708"/>
              <p:cNvSpPr>
                <a:spLocks/>
              </p:cNvSpPr>
              <p:nvPr/>
            </p:nvSpPr>
            <p:spPr bwMode="auto">
              <a:xfrm>
                <a:off x="2926" y="5802"/>
                <a:ext cx="114" cy="199"/>
              </a:xfrm>
              <a:custGeom>
                <a:avLst/>
                <a:gdLst>
                  <a:gd name="T0" fmla="*/ 85 w 114"/>
                  <a:gd name="T1" fmla="*/ 199 h 199"/>
                  <a:gd name="T2" fmla="*/ 0 w 114"/>
                  <a:gd name="T3" fmla="*/ 142 h 199"/>
                  <a:gd name="T4" fmla="*/ 85 w 114"/>
                  <a:gd name="T5" fmla="*/ 0 h 199"/>
                  <a:gd name="T6" fmla="*/ 114 w 114"/>
                  <a:gd name="T7" fmla="*/ 57 h 199"/>
                  <a:gd name="T8" fmla="*/ 85 w 114"/>
                  <a:gd name="T9" fmla="*/ 199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99">
                    <a:moveTo>
                      <a:pt x="85" y="199"/>
                    </a:moveTo>
                    <a:lnTo>
                      <a:pt x="0" y="142"/>
                    </a:lnTo>
                    <a:lnTo>
                      <a:pt x="85" y="0"/>
                    </a:lnTo>
                    <a:lnTo>
                      <a:pt x="114" y="57"/>
                    </a:lnTo>
                    <a:lnTo>
                      <a:pt x="85" y="199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49" name="Freeform 709"/>
              <p:cNvSpPr>
                <a:spLocks/>
              </p:cNvSpPr>
              <p:nvPr/>
            </p:nvSpPr>
            <p:spPr bwMode="auto">
              <a:xfrm>
                <a:off x="2615" y="5122"/>
                <a:ext cx="680" cy="737"/>
              </a:xfrm>
              <a:custGeom>
                <a:avLst/>
                <a:gdLst>
                  <a:gd name="T0" fmla="*/ 56 w 680"/>
                  <a:gd name="T1" fmla="*/ 652 h 737"/>
                  <a:gd name="T2" fmla="*/ 0 w 680"/>
                  <a:gd name="T3" fmla="*/ 595 h 737"/>
                  <a:gd name="T4" fmla="*/ 0 w 680"/>
                  <a:gd name="T5" fmla="*/ 510 h 737"/>
                  <a:gd name="T6" fmla="*/ 141 w 680"/>
                  <a:gd name="T7" fmla="*/ 425 h 737"/>
                  <a:gd name="T8" fmla="*/ 170 w 680"/>
                  <a:gd name="T9" fmla="*/ 397 h 737"/>
                  <a:gd name="T10" fmla="*/ 255 w 680"/>
                  <a:gd name="T11" fmla="*/ 368 h 737"/>
                  <a:gd name="T12" fmla="*/ 283 w 680"/>
                  <a:gd name="T13" fmla="*/ 312 h 737"/>
                  <a:gd name="T14" fmla="*/ 226 w 680"/>
                  <a:gd name="T15" fmla="*/ 283 h 737"/>
                  <a:gd name="T16" fmla="*/ 226 w 680"/>
                  <a:gd name="T17" fmla="*/ 198 h 737"/>
                  <a:gd name="T18" fmla="*/ 255 w 680"/>
                  <a:gd name="T19" fmla="*/ 85 h 737"/>
                  <a:gd name="T20" fmla="*/ 368 w 680"/>
                  <a:gd name="T21" fmla="*/ 0 h 737"/>
                  <a:gd name="T22" fmla="*/ 396 w 680"/>
                  <a:gd name="T23" fmla="*/ 0 h 737"/>
                  <a:gd name="T24" fmla="*/ 396 w 680"/>
                  <a:gd name="T25" fmla="*/ 57 h 737"/>
                  <a:gd name="T26" fmla="*/ 481 w 680"/>
                  <a:gd name="T27" fmla="*/ 85 h 737"/>
                  <a:gd name="T28" fmla="*/ 510 w 680"/>
                  <a:gd name="T29" fmla="*/ 170 h 737"/>
                  <a:gd name="T30" fmla="*/ 453 w 680"/>
                  <a:gd name="T31" fmla="*/ 142 h 737"/>
                  <a:gd name="T32" fmla="*/ 425 w 680"/>
                  <a:gd name="T33" fmla="*/ 198 h 737"/>
                  <a:gd name="T34" fmla="*/ 368 w 680"/>
                  <a:gd name="T35" fmla="*/ 198 h 737"/>
                  <a:gd name="T36" fmla="*/ 368 w 680"/>
                  <a:gd name="T37" fmla="*/ 227 h 737"/>
                  <a:gd name="T38" fmla="*/ 396 w 680"/>
                  <a:gd name="T39" fmla="*/ 255 h 737"/>
                  <a:gd name="T40" fmla="*/ 368 w 680"/>
                  <a:gd name="T41" fmla="*/ 283 h 737"/>
                  <a:gd name="T42" fmla="*/ 481 w 680"/>
                  <a:gd name="T43" fmla="*/ 283 h 737"/>
                  <a:gd name="T44" fmla="*/ 453 w 680"/>
                  <a:gd name="T45" fmla="*/ 397 h 737"/>
                  <a:gd name="T46" fmla="*/ 425 w 680"/>
                  <a:gd name="T47" fmla="*/ 453 h 737"/>
                  <a:gd name="T48" fmla="*/ 453 w 680"/>
                  <a:gd name="T49" fmla="*/ 510 h 737"/>
                  <a:gd name="T50" fmla="*/ 481 w 680"/>
                  <a:gd name="T51" fmla="*/ 453 h 737"/>
                  <a:gd name="T52" fmla="*/ 510 w 680"/>
                  <a:gd name="T53" fmla="*/ 453 h 737"/>
                  <a:gd name="T54" fmla="*/ 595 w 680"/>
                  <a:gd name="T55" fmla="*/ 397 h 737"/>
                  <a:gd name="T56" fmla="*/ 623 w 680"/>
                  <a:gd name="T57" fmla="*/ 425 h 737"/>
                  <a:gd name="T58" fmla="*/ 623 w 680"/>
                  <a:gd name="T59" fmla="*/ 453 h 737"/>
                  <a:gd name="T60" fmla="*/ 623 w 680"/>
                  <a:gd name="T61" fmla="*/ 482 h 737"/>
                  <a:gd name="T62" fmla="*/ 680 w 680"/>
                  <a:gd name="T63" fmla="*/ 453 h 737"/>
                  <a:gd name="T64" fmla="*/ 652 w 680"/>
                  <a:gd name="T65" fmla="*/ 510 h 737"/>
                  <a:gd name="T66" fmla="*/ 595 w 680"/>
                  <a:gd name="T67" fmla="*/ 510 h 737"/>
                  <a:gd name="T68" fmla="*/ 567 w 680"/>
                  <a:gd name="T69" fmla="*/ 482 h 737"/>
                  <a:gd name="T70" fmla="*/ 538 w 680"/>
                  <a:gd name="T71" fmla="*/ 595 h 737"/>
                  <a:gd name="T72" fmla="*/ 481 w 680"/>
                  <a:gd name="T73" fmla="*/ 680 h 737"/>
                  <a:gd name="T74" fmla="*/ 510 w 680"/>
                  <a:gd name="T75" fmla="*/ 680 h 737"/>
                  <a:gd name="T76" fmla="*/ 481 w 680"/>
                  <a:gd name="T77" fmla="*/ 737 h 737"/>
                  <a:gd name="T78" fmla="*/ 453 w 680"/>
                  <a:gd name="T79" fmla="*/ 737 h 737"/>
                  <a:gd name="T80" fmla="*/ 425 w 680"/>
                  <a:gd name="T81" fmla="*/ 709 h 737"/>
                  <a:gd name="T82" fmla="*/ 453 w 680"/>
                  <a:gd name="T83" fmla="*/ 652 h 737"/>
                  <a:gd name="T84" fmla="*/ 425 w 680"/>
                  <a:gd name="T85" fmla="*/ 567 h 737"/>
                  <a:gd name="T86" fmla="*/ 396 w 680"/>
                  <a:gd name="T87" fmla="*/ 624 h 737"/>
                  <a:gd name="T88" fmla="*/ 396 w 680"/>
                  <a:gd name="T89" fmla="*/ 539 h 737"/>
                  <a:gd name="T90" fmla="*/ 340 w 680"/>
                  <a:gd name="T91" fmla="*/ 595 h 737"/>
                  <a:gd name="T92" fmla="*/ 283 w 680"/>
                  <a:gd name="T93" fmla="*/ 595 h 737"/>
                  <a:gd name="T94" fmla="*/ 283 w 680"/>
                  <a:gd name="T95" fmla="*/ 567 h 737"/>
                  <a:gd name="T96" fmla="*/ 255 w 680"/>
                  <a:gd name="T97" fmla="*/ 539 h 737"/>
                  <a:gd name="T98" fmla="*/ 226 w 680"/>
                  <a:gd name="T99" fmla="*/ 595 h 737"/>
                  <a:gd name="T100" fmla="*/ 56 w 680"/>
                  <a:gd name="T101" fmla="*/ 65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80" h="737">
                    <a:moveTo>
                      <a:pt x="56" y="652"/>
                    </a:moveTo>
                    <a:lnTo>
                      <a:pt x="0" y="595"/>
                    </a:lnTo>
                    <a:lnTo>
                      <a:pt x="0" y="510"/>
                    </a:lnTo>
                    <a:lnTo>
                      <a:pt x="141" y="425"/>
                    </a:lnTo>
                    <a:lnTo>
                      <a:pt x="170" y="397"/>
                    </a:lnTo>
                    <a:lnTo>
                      <a:pt x="255" y="368"/>
                    </a:lnTo>
                    <a:lnTo>
                      <a:pt x="283" y="312"/>
                    </a:lnTo>
                    <a:lnTo>
                      <a:pt x="226" y="283"/>
                    </a:lnTo>
                    <a:lnTo>
                      <a:pt x="226" y="198"/>
                    </a:lnTo>
                    <a:lnTo>
                      <a:pt x="255" y="85"/>
                    </a:lnTo>
                    <a:lnTo>
                      <a:pt x="368" y="0"/>
                    </a:lnTo>
                    <a:lnTo>
                      <a:pt x="396" y="0"/>
                    </a:lnTo>
                    <a:lnTo>
                      <a:pt x="396" y="57"/>
                    </a:lnTo>
                    <a:lnTo>
                      <a:pt x="481" y="85"/>
                    </a:lnTo>
                    <a:lnTo>
                      <a:pt x="510" y="170"/>
                    </a:lnTo>
                    <a:lnTo>
                      <a:pt x="453" y="142"/>
                    </a:lnTo>
                    <a:lnTo>
                      <a:pt x="425" y="198"/>
                    </a:lnTo>
                    <a:lnTo>
                      <a:pt x="368" y="198"/>
                    </a:lnTo>
                    <a:lnTo>
                      <a:pt x="368" y="227"/>
                    </a:lnTo>
                    <a:lnTo>
                      <a:pt x="396" y="255"/>
                    </a:lnTo>
                    <a:lnTo>
                      <a:pt x="368" y="283"/>
                    </a:lnTo>
                    <a:lnTo>
                      <a:pt x="481" y="283"/>
                    </a:lnTo>
                    <a:lnTo>
                      <a:pt x="453" y="397"/>
                    </a:lnTo>
                    <a:lnTo>
                      <a:pt x="425" y="453"/>
                    </a:lnTo>
                    <a:lnTo>
                      <a:pt x="453" y="510"/>
                    </a:lnTo>
                    <a:lnTo>
                      <a:pt x="481" y="453"/>
                    </a:lnTo>
                    <a:lnTo>
                      <a:pt x="510" y="453"/>
                    </a:lnTo>
                    <a:lnTo>
                      <a:pt x="595" y="397"/>
                    </a:lnTo>
                    <a:lnTo>
                      <a:pt x="623" y="425"/>
                    </a:lnTo>
                    <a:lnTo>
                      <a:pt x="623" y="453"/>
                    </a:lnTo>
                    <a:lnTo>
                      <a:pt x="623" y="482"/>
                    </a:lnTo>
                    <a:lnTo>
                      <a:pt x="680" y="453"/>
                    </a:lnTo>
                    <a:lnTo>
                      <a:pt x="652" y="510"/>
                    </a:lnTo>
                    <a:lnTo>
                      <a:pt x="595" y="510"/>
                    </a:lnTo>
                    <a:lnTo>
                      <a:pt x="567" y="482"/>
                    </a:lnTo>
                    <a:lnTo>
                      <a:pt x="538" y="595"/>
                    </a:lnTo>
                    <a:lnTo>
                      <a:pt x="481" y="680"/>
                    </a:lnTo>
                    <a:lnTo>
                      <a:pt x="510" y="680"/>
                    </a:lnTo>
                    <a:lnTo>
                      <a:pt x="481" y="737"/>
                    </a:lnTo>
                    <a:lnTo>
                      <a:pt x="453" y="737"/>
                    </a:lnTo>
                    <a:lnTo>
                      <a:pt x="425" y="709"/>
                    </a:lnTo>
                    <a:lnTo>
                      <a:pt x="453" y="652"/>
                    </a:lnTo>
                    <a:lnTo>
                      <a:pt x="425" y="567"/>
                    </a:lnTo>
                    <a:lnTo>
                      <a:pt x="396" y="624"/>
                    </a:lnTo>
                    <a:lnTo>
                      <a:pt x="396" y="539"/>
                    </a:lnTo>
                    <a:lnTo>
                      <a:pt x="340" y="595"/>
                    </a:lnTo>
                    <a:lnTo>
                      <a:pt x="283" y="595"/>
                    </a:lnTo>
                    <a:lnTo>
                      <a:pt x="283" y="567"/>
                    </a:lnTo>
                    <a:lnTo>
                      <a:pt x="255" y="539"/>
                    </a:lnTo>
                    <a:lnTo>
                      <a:pt x="226" y="595"/>
                    </a:lnTo>
                    <a:lnTo>
                      <a:pt x="56" y="652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50" name="Freeform 710"/>
              <p:cNvSpPr>
                <a:spLocks/>
              </p:cNvSpPr>
              <p:nvPr/>
            </p:nvSpPr>
            <p:spPr bwMode="auto">
              <a:xfrm>
                <a:off x="2898" y="4413"/>
                <a:ext cx="1276" cy="737"/>
              </a:xfrm>
              <a:custGeom>
                <a:avLst/>
                <a:gdLst>
                  <a:gd name="T0" fmla="*/ 142 w 1276"/>
                  <a:gd name="T1" fmla="*/ 652 h 737"/>
                  <a:gd name="T2" fmla="*/ 113 w 1276"/>
                  <a:gd name="T3" fmla="*/ 567 h 737"/>
                  <a:gd name="T4" fmla="*/ 227 w 1276"/>
                  <a:gd name="T5" fmla="*/ 510 h 737"/>
                  <a:gd name="T6" fmla="*/ 85 w 1276"/>
                  <a:gd name="T7" fmla="*/ 482 h 737"/>
                  <a:gd name="T8" fmla="*/ 85 w 1276"/>
                  <a:gd name="T9" fmla="*/ 425 h 737"/>
                  <a:gd name="T10" fmla="*/ 28 w 1276"/>
                  <a:gd name="T11" fmla="*/ 425 h 737"/>
                  <a:gd name="T12" fmla="*/ 57 w 1276"/>
                  <a:gd name="T13" fmla="*/ 284 h 737"/>
                  <a:gd name="T14" fmla="*/ 28 w 1276"/>
                  <a:gd name="T15" fmla="*/ 170 h 737"/>
                  <a:gd name="T16" fmla="*/ 85 w 1276"/>
                  <a:gd name="T17" fmla="*/ 85 h 737"/>
                  <a:gd name="T18" fmla="*/ 227 w 1276"/>
                  <a:gd name="T19" fmla="*/ 114 h 737"/>
                  <a:gd name="T20" fmla="*/ 255 w 1276"/>
                  <a:gd name="T21" fmla="*/ 28 h 737"/>
                  <a:gd name="T22" fmla="*/ 369 w 1276"/>
                  <a:gd name="T23" fmla="*/ 85 h 737"/>
                  <a:gd name="T24" fmla="*/ 397 w 1276"/>
                  <a:gd name="T25" fmla="*/ 142 h 737"/>
                  <a:gd name="T26" fmla="*/ 595 w 1276"/>
                  <a:gd name="T27" fmla="*/ 85 h 737"/>
                  <a:gd name="T28" fmla="*/ 652 w 1276"/>
                  <a:gd name="T29" fmla="*/ 142 h 737"/>
                  <a:gd name="T30" fmla="*/ 907 w 1276"/>
                  <a:gd name="T31" fmla="*/ 85 h 737"/>
                  <a:gd name="T32" fmla="*/ 992 w 1276"/>
                  <a:gd name="T33" fmla="*/ 57 h 737"/>
                  <a:gd name="T34" fmla="*/ 1021 w 1276"/>
                  <a:gd name="T35" fmla="*/ 28 h 737"/>
                  <a:gd name="T36" fmla="*/ 1106 w 1276"/>
                  <a:gd name="T37" fmla="*/ 0 h 737"/>
                  <a:gd name="T38" fmla="*/ 1134 w 1276"/>
                  <a:gd name="T39" fmla="*/ 142 h 737"/>
                  <a:gd name="T40" fmla="*/ 1134 w 1276"/>
                  <a:gd name="T41" fmla="*/ 199 h 737"/>
                  <a:gd name="T42" fmla="*/ 1276 w 1276"/>
                  <a:gd name="T43" fmla="*/ 284 h 737"/>
                  <a:gd name="T44" fmla="*/ 1106 w 1276"/>
                  <a:gd name="T45" fmla="*/ 255 h 737"/>
                  <a:gd name="T46" fmla="*/ 1106 w 1276"/>
                  <a:gd name="T47" fmla="*/ 397 h 737"/>
                  <a:gd name="T48" fmla="*/ 1191 w 1276"/>
                  <a:gd name="T49" fmla="*/ 397 h 737"/>
                  <a:gd name="T50" fmla="*/ 1134 w 1276"/>
                  <a:gd name="T51" fmla="*/ 454 h 737"/>
                  <a:gd name="T52" fmla="*/ 1106 w 1276"/>
                  <a:gd name="T53" fmla="*/ 510 h 737"/>
                  <a:gd name="T54" fmla="*/ 851 w 1276"/>
                  <a:gd name="T55" fmla="*/ 539 h 737"/>
                  <a:gd name="T56" fmla="*/ 794 w 1276"/>
                  <a:gd name="T57" fmla="*/ 681 h 737"/>
                  <a:gd name="T58" fmla="*/ 680 w 1276"/>
                  <a:gd name="T59" fmla="*/ 652 h 737"/>
                  <a:gd name="T60" fmla="*/ 624 w 1276"/>
                  <a:gd name="T61" fmla="*/ 709 h 737"/>
                  <a:gd name="T62" fmla="*/ 539 w 1276"/>
                  <a:gd name="T63" fmla="*/ 652 h 737"/>
                  <a:gd name="T64" fmla="*/ 482 w 1276"/>
                  <a:gd name="T65" fmla="*/ 595 h 737"/>
                  <a:gd name="T66" fmla="*/ 425 w 1276"/>
                  <a:gd name="T67" fmla="*/ 624 h 737"/>
                  <a:gd name="T68" fmla="*/ 397 w 1276"/>
                  <a:gd name="T69" fmla="*/ 567 h 737"/>
                  <a:gd name="T70" fmla="*/ 397 w 1276"/>
                  <a:gd name="T71" fmla="*/ 624 h 737"/>
                  <a:gd name="T72" fmla="*/ 142 w 1276"/>
                  <a:gd name="T73" fmla="*/ 737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76" h="737">
                    <a:moveTo>
                      <a:pt x="142" y="737"/>
                    </a:moveTo>
                    <a:lnTo>
                      <a:pt x="142" y="652"/>
                    </a:lnTo>
                    <a:lnTo>
                      <a:pt x="85" y="595"/>
                    </a:lnTo>
                    <a:lnTo>
                      <a:pt x="113" y="567"/>
                    </a:lnTo>
                    <a:lnTo>
                      <a:pt x="198" y="595"/>
                    </a:lnTo>
                    <a:lnTo>
                      <a:pt x="227" y="510"/>
                    </a:lnTo>
                    <a:lnTo>
                      <a:pt x="170" y="482"/>
                    </a:lnTo>
                    <a:lnTo>
                      <a:pt x="85" y="482"/>
                    </a:lnTo>
                    <a:lnTo>
                      <a:pt x="57" y="454"/>
                    </a:lnTo>
                    <a:lnTo>
                      <a:pt x="85" y="425"/>
                    </a:lnTo>
                    <a:lnTo>
                      <a:pt x="57" y="397"/>
                    </a:lnTo>
                    <a:lnTo>
                      <a:pt x="28" y="425"/>
                    </a:lnTo>
                    <a:lnTo>
                      <a:pt x="0" y="397"/>
                    </a:lnTo>
                    <a:lnTo>
                      <a:pt x="57" y="284"/>
                    </a:lnTo>
                    <a:lnTo>
                      <a:pt x="0" y="199"/>
                    </a:lnTo>
                    <a:lnTo>
                      <a:pt x="28" y="170"/>
                    </a:lnTo>
                    <a:lnTo>
                      <a:pt x="113" y="170"/>
                    </a:lnTo>
                    <a:lnTo>
                      <a:pt x="85" y="85"/>
                    </a:lnTo>
                    <a:lnTo>
                      <a:pt x="113" y="85"/>
                    </a:lnTo>
                    <a:lnTo>
                      <a:pt x="227" y="114"/>
                    </a:lnTo>
                    <a:lnTo>
                      <a:pt x="227" y="28"/>
                    </a:lnTo>
                    <a:lnTo>
                      <a:pt x="255" y="28"/>
                    </a:lnTo>
                    <a:lnTo>
                      <a:pt x="312" y="85"/>
                    </a:lnTo>
                    <a:lnTo>
                      <a:pt x="369" y="85"/>
                    </a:lnTo>
                    <a:lnTo>
                      <a:pt x="369" y="114"/>
                    </a:lnTo>
                    <a:lnTo>
                      <a:pt x="397" y="142"/>
                    </a:lnTo>
                    <a:lnTo>
                      <a:pt x="454" y="85"/>
                    </a:lnTo>
                    <a:lnTo>
                      <a:pt x="595" y="85"/>
                    </a:lnTo>
                    <a:lnTo>
                      <a:pt x="624" y="142"/>
                    </a:lnTo>
                    <a:lnTo>
                      <a:pt x="652" y="142"/>
                    </a:lnTo>
                    <a:lnTo>
                      <a:pt x="709" y="227"/>
                    </a:lnTo>
                    <a:lnTo>
                      <a:pt x="907" y="85"/>
                    </a:lnTo>
                    <a:lnTo>
                      <a:pt x="936" y="114"/>
                    </a:lnTo>
                    <a:lnTo>
                      <a:pt x="992" y="57"/>
                    </a:lnTo>
                    <a:lnTo>
                      <a:pt x="1021" y="57"/>
                    </a:lnTo>
                    <a:lnTo>
                      <a:pt x="1021" y="28"/>
                    </a:lnTo>
                    <a:lnTo>
                      <a:pt x="1049" y="28"/>
                    </a:lnTo>
                    <a:lnTo>
                      <a:pt x="1106" y="0"/>
                    </a:lnTo>
                    <a:lnTo>
                      <a:pt x="1134" y="85"/>
                    </a:lnTo>
                    <a:lnTo>
                      <a:pt x="1134" y="142"/>
                    </a:lnTo>
                    <a:lnTo>
                      <a:pt x="1162" y="170"/>
                    </a:lnTo>
                    <a:lnTo>
                      <a:pt x="1134" y="199"/>
                    </a:lnTo>
                    <a:lnTo>
                      <a:pt x="1191" y="227"/>
                    </a:lnTo>
                    <a:lnTo>
                      <a:pt x="1276" y="284"/>
                    </a:lnTo>
                    <a:lnTo>
                      <a:pt x="1247" y="312"/>
                    </a:lnTo>
                    <a:lnTo>
                      <a:pt x="1106" y="255"/>
                    </a:lnTo>
                    <a:lnTo>
                      <a:pt x="1134" y="312"/>
                    </a:lnTo>
                    <a:lnTo>
                      <a:pt x="1106" y="397"/>
                    </a:lnTo>
                    <a:lnTo>
                      <a:pt x="1162" y="369"/>
                    </a:lnTo>
                    <a:lnTo>
                      <a:pt x="1191" y="397"/>
                    </a:lnTo>
                    <a:lnTo>
                      <a:pt x="1191" y="425"/>
                    </a:lnTo>
                    <a:lnTo>
                      <a:pt x="1134" y="454"/>
                    </a:lnTo>
                    <a:lnTo>
                      <a:pt x="1134" y="482"/>
                    </a:lnTo>
                    <a:lnTo>
                      <a:pt x="1106" y="510"/>
                    </a:lnTo>
                    <a:lnTo>
                      <a:pt x="1021" y="482"/>
                    </a:lnTo>
                    <a:lnTo>
                      <a:pt x="851" y="539"/>
                    </a:lnTo>
                    <a:lnTo>
                      <a:pt x="794" y="595"/>
                    </a:lnTo>
                    <a:lnTo>
                      <a:pt x="794" y="681"/>
                    </a:lnTo>
                    <a:lnTo>
                      <a:pt x="709" y="624"/>
                    </a:lnTo>
                    <a:lnTo>
                      <a:pt x="680" y="652"/>
                    </a:lnTo>
                    <a:lnTo>
                      <a:pt x="709" y="681"/>
                    </a:lnTo>
                    <a:lnTo>
                      <a:pt x="624" y="709"/>
                    </a:lnTo>
                    <a:lnTo>
                      <a:pt x="539" y="681"/>
                    </a:lnTo>
                    <a:lnTo>
                      <a:pt x="539" y="652"/>
                    </a:lnTo>
                    <a:lnTo>
                      <a:pt x="482" y="652"/>
                    </a:lnTo>
                    <a:lnTo>
                      <a:pt x="482" y="595"/>
                    </a:lnTo>
                    <a:lnTo>
                      <a:pt x="454" y="624"/>
                    </a:lnTo>
                    <a:lnTo>
                      <a:pt x="425" y="624"/>
                    </a:lnTo>
                    <a:lnTo>
                      <a:pt x="425" y="567"/>
                    </a:lnTo>
                    <a:lnTo>
                      <a:pt x="397" y="567"/>
                    </a:lnTo>
                    <a:lnTo>
                      <a:pt x="369" y="595"/>
                    </a:lnTo>
                    <a:lnTo>
                      <a:pt x="397" y="624"/>
                    </a:lnTo>
                    <a:lnTo>
                      <a:pt x="255" y="737"/>
                    </a:lnTo>
                    <a:lnTo>
                      <a:pt x="142" y="73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51" name="Freeform 711"/>
              <p:cNvSpPr>
                <a:spLocks/>
              </p:cNvSpPr>
              <p:nvPr/>
            </p:nvSpPr>
            <p:spPr bwMode="auto">
              <a:xfrm>
                <a:off x="2841" y="3903"/>
                <a:ext cx="199" cy="255"/>
              </a:xfrm>
              <a:custGeom>
                <a:avLst/>
                <a:gdLst>
                  <a:gd name="T0" fmla="*/ 170 w 199"/>
                  <a:gd name="T1" fmla="*/ 0 h 255"/>
                  <a:gd name="T2" fmla="*/ 85 w 199"/>
                  <a:gd name="T3" fmla="*/ 57 h 255"/>
                  <a:gd name="T4" fmla="*/ 57 w 199"/>
                  <a:gd name="T5" fmla="*/ 113 h 255"/>
                  <a:gd name="T6" fmla="*/ 29 w 199"/>
                  <a:gd name="T7" fmla="*/ 113 h 255"/>
                  <a:gd name="T8" fmla="*/ 0 w 199"/>
                  <a:gd name="T9" fmla="*/ 170 h 255"/>
                  <a:gd name="T10" fmla="*/ 29 w 199"/>
                  <a:gd name="T11" fmla="*/ 255 h 255"/>
                  <a:gd name="T12" fmla="*/ 57 w 199"/>
                  <a:gd name="T13" fmla="*/ 255 h 255"/>
                  <a:gd name="T14" fmla="*/ 85 w 199"/>
                  <a:gd name="T15" fmla="*/ 255 h 255"/>
                  <a:gd name="T16" fmla="*/ 142 w 199"/>
                  <a:gd name="T17" fmla="*/ 170 h 255"/>
                  <a:gd name="T18" fmla="*/ 199 w 199"/>
                  <a:gd name="T19" fmla="*/ 28 h 255"/>
                  <a:gd name="T20" fmla="*/ 170 w 199"/>
                  <a:gd name="T21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9" h="255">
                    <a:moveTo>
                      <a:pt x="170" y="0"/>
                    </a:moveTo>
                    <a:lnTo>
                      <a:pt x="85" y="57"/>
                    </a:lnTo>
                    <a:lnTo>
                      <a:pt x="57" y="113"/>
                    </a:lnTo>
                    <a:lnTo>
                      <a:pt x="29" y="113"/>
                    </a:lnTo>
                    <a:lnTo>
                      <a:pt x="0" y="170"/>
                    </a:lnTo>
                    <a:lnTo>
                      <a:pt x="29" y="255"/>
                    </a:lnTo>
                    <a:lnTo>
                      <a:pt x="57" y="255"/>
                    </a:lnTo>
                    <a:lnTo>
                      <a:pt x="85" y="255"/>
                    </a:lnTo>
                    <a:lnTo>
                      <a:pt x="142" y="170"/>
                    </a:lnTo>
                    <a:lnTo>
                      <a:pt x="199" y="28"/>
                    </a:lnTo>
                    <a:lnTo>
                      <a:pt x="170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60" name="Freeform 720"/>
              <p:cNvSpPr>
                <a:spLocks/>
              </p:cNvSpPr>
              <p:nvPr/>
            </p:nvSpPr>
            <p:spPr bwMode="auto">
              <a:xfrm>
                <a:off x="3493" y="5122"/>
                <a:ext cx="199" cy="170"/>
              </a:xfrm>
              <a:custGeom>
                <a:avLst/>
                <a:gdLst>
                  <a:gd name="T0" fmla="*/ 170 w 199"/>
                  <a:gd name="T1" fmla="*/ 0 h 170"/>
                  <a:gd name="T2" fmla="*/ 57 w 199"/>
                  <a:gd name="T3" fmla="*/ 28 h 170"/>
                  <a:gd name="T4" fmla="*/ 0 w 199"/>
                  <a:gd name="T5" fmla="*/ 170 h 170"/>
                  <a:gd name="T6" fmla="*/ 29 w 199"/>
                  <a:gd name="T7" fmla="*/ 170 h 170"/>
                  <a:gd name="T8" fmla="*/ 57 w 199"/>
                  <a:gd name="T9" fmla="*/ 142 h 170"/>
                  <a:gd name="T10" fmla="*/ 114 w 199"/>
                  <a:gd name="T11" fmla="*/ 170 h 170"/>
                  <a:gd name="T12" fmla="*/ 142 w 199"/>
                  <a:gd name="T13" fmla="*/ 170 h 170"/>
                  <a:gd name="T14" fmla="*/ 199 w 199"/>
                  <a:gd name="T15" fmla="*/ 57 h 170"/>
                  <a:gd name="T16" fmla="*/ 170 w 199"/>
                  <a:gd name="T1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9" h="170">
                    <a:moveTo>
                      <a:pt x="170" y="0"/>
                    </a:moveTo>
                    <a:lnTo>
                      <a:pt x="57" y="28"/>
                    </a:lnTo>
                    <a:lnTo>
                      <a:pt x="0" y="170"/>
                    </a:lnTo>
                    <a:lnTo>
                      <a:pt x="29" y="170"/>
                    </a:lnTo>
                    <a:lnTo>
                      <a:pt x="57" y="142"/>
                    </a:lnTo>
                    <a:lnTo>
                      <a:pt x="114" y="170"/>
                    </a:lnTo>
                    <a:lnTo>
                      <a:pt x="142" y="170"/>
                    </a:lnTo>
                    <a:lnTo>
                      <a:pt x="199" y="57"/>
                    </a:lnTo>
                    <a:lnTo>
                      <a:pt x="170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61" name="Freeform 721"/>
              <p:cNvSpPr>
                <a:spLocks/>
              </p:cNvSpPr>
              <p:nvPr/>
            </p:nvSpPr>
            <p:spPr bwMode="auto">
              <a:xfrm>
                <a:off x="3720" y="5094"/>
                <a:ext cx="340" cy="255"/>
              </a:xfrm>
              <a:custGeom>
                <a:avLst/>
                <a:gdLst>
                  <a:gd name="T0" fmla="*/ 0 w 340"/>
                  <a:gd name="T1" fmla="*/ 56 h 255"/>
                  <a:gd name="T2" fmla="*/ 29 w 340"/>
                  <a:gd name="T3" fmla="*/ 141 h 255"/>
                  <a:gd name="T4" fmla="*/ 114 w 340"/>
                  <a:gd name="T5" fmla="*/ 141 h 255"/>
                  <a:gd name="T6" fmla="*/ 114 w 340"/>
                  <a:gd name="T7" fmla="*/ 198 h 255"/>
                  <a:gd name="T8" fmla="*/ 142 w 340"/>
                  <a:gd name="T9" fmla="*/ 226 h 255"/>
                  <a:gd name="T10" fmla="*/ 170 w 340"/>
                  <a:gd name="T11" fmla="*/ 170 h 255"/>
                  <a:gd name="T12" fmla="*/ 227 w 340"/>
                  <a:gd name="T13" fmla="*/ 198 h 255"/>
                  <a:gd name="T14" fmla="*/ 227 w 340"/>
                  <a:gd name="T15" fmla="*/ 255 h 255"/>
                  <a:gd name="T16" fmla="*/ 312 w 340"/>
                  <a:gd name="T17" fmla="*/ 226 h 255"/>
                  <a:gd name="T18" fmla="*/ 340 w 340"/>
                  <a:gd name="T19" fmla="*/ 170 h 255"/>
                  <a:gd name="T20" fmla="*/ 340 w 340"/>
                  <a:gd name="T21" fmla="*/ 113 h 255"/>
                  <a:gd name="T22" fmla="*/ 284 w 340"/>
                  <a:gd name="T23" fmla="*/ 113 h 255"/>
                  <a:gd name="T24" fmla="*/ 312 w 340"/>
                  <a:gd name="T25" fmla="*/ 85 h 255"/>
                  <a:gd name="T26" fmla="*/ 142 w 340"/>
                  <a:gd name="T27" fmla="*/ 28 h 255"/>
                  <a:gd name="T28" fmla="*/ 85 w 340"/>
                  <a:gd name="T29" fmla="*/ 0 h 255"/>
                  <a:gd name="T30" fmla="*/ 29 w 340"/>
                  <a:gd name="T31" fmla="*/ 0 h 255"/>
                  <a:gd name="T32" fmla="*/ 0 w 340"/>
                  <a:gd name="T33" fmla="*/ 56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40" h="255">
                    <a:moveTo>
                      <a:pt x="0" y="56"/>
                    </a:moveTo>
                    <a:lnTo>
                      <a:pt x="29" y="141"/>
                    </a:lnTo>
                    <a:lnTo>
                      <a:pt x="114" y="141"/>
                    </a:lnTo>
                    <a:lnTo>
                      <a:pt x="114" y="198"/>
                    </a:lnTo>
                    <a:lnTo>
                      <a:pt x="142" y="226"/>
                    </a:lnTo>
                    <a:lnTo>
                      <a:pt x="170" y="170"/>
                    </a:lnTo>
                    <a:lnTo>
                      <a:pt x="227" y="198"/>
                    </a:lnTo>
                    <a:lnTo>
                      <a:pt x="227" y="255"/>
                    </a:lnTo>
                    <a:lnTo>
                      <a:pt x="312" y="226"/>
                    </a:lnTo>
                    <a:lnTo>
                      <a:pt x="340" y="170"/>
                    </a:lnTo>
                    <a:lnTo>
                      <a:pt x="340" y="113"/>
                    </a:lnTo>
                    <a:lnTo>
                      <a:pt x="284" y="113"/>
                    </a:lnTo>
                    <a:lnTo>
                      <a:pt x="312" y="85"/>
                    </a:lnTo>
                    <a:lnTo>
                      <a:pt x="142" y="28"/>
                    </a:lnTo>
                    <a:lnTo>
                      <a:pt x="85" y="0"/>
                    </a:lnTo>
                    <a:lnTo>
                      <a:pt x="29" y="0"/>
                    </a:lnTo>
                    <a:lnTo>
                      <a:pt x="0" y="56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62" name="Freeform 722"/>
              <p:cNvSpPr>
                <a:spLocks/>
              </p:cNvSpPr>
              <p:nvPr/>
            </p:nvSpPr>
            <p:spPr bwMode="auto">
              <a:xfrm>
                <a:off x="4089" y="5179"/>
                <a:ext cx="113" cy="170"/>
              </a:xfrm>
              <a:custGeom>
                <a:avLst/>
                <a:gdLst>
                  <a:gd name="T0" fmla="*/ 28 w 113"/>
                  <a:gd name="T1" fmla="*/ 28 h 170"/>
                  <a:gd name="T2" fmla="*/ 0 w 113"/>
                  <a:gd name="T3" fmla="*/ 85 h 170"/>
                  <a:gd name="T4" fmla="*/ 0 w 113"/>
                  <a:gd name="T5" fmla="*/ 141 h 170"/>
                  <a:gd name="T6" fmla="*/ 56 w 113"/>
                  <a:gd name="T7" fmla="*/ 170 h 170"/>
                  <a:gd name="T8" fmla="*/ 113 w 113"/>
                  <a:gd name="T9" fmla="*/ 113 h 170"/>
                  <a:gd name="T10" fmla="*/ 113 w 113"/>
                  <a:gd name="T11" fmla="*/ 56 h 170"/>
                  <a:gd name="T12" fmla="*/ 85 w 113"/>
                  <a:gd name="T13" fmla="*/ 0 h 170"/>
                  <a:gd name="T14" fmla="*/ 28 w 113"/>
                  <a:gd name="T15" fmla="*/ 2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3" h="170">
                    <a:moveTo>
                      <a:pt x="28" y="28"/>
                    </a:moveTo>
                    <a:lnTo>
                      <a:pt x="0" y="85"/>
                    </a:lnTo>
                    <a:lnTo>
                      <a:pt x="0" y="141"/>
                    </a:lnTo>
                    <a:lnTo>
                      <a:pt x="56" y="170"/>
                    </a:lnTo>
                    <a:lnTo>
                      <a:pt x="113" y="113"/>
                    </a:lnTo>
                    <a:lnTo>
                      <a:pt x="113" y="56"/>
                    </a:lnTo>
                    <a:lnTo>
                      <a:pt x="85" y="0"/>
                    </a:lnTo>
                    <a:lnTo>
                      <a:pt x="28" y="28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64" name="Freeform 724"/>
              <p:cNvSpPr>
                <a:spLocks/>
              </p:cNvSpPr>
              <p:nvPr/>
            </p:nvSpPr>
            <p:spPr bwMode="auto">
              <a:xfrm>
                <a:off x="4230" y="5179"/>
                <a:ext cx="284" cy="226"/>
              </a:xfrm>
              <a:custGeom>
                <a:avLst/>
                <a:gdLst>
                  <a:gd name="T0" fmla="*/ 199 w 284"/>
                  <a:gd name="T1" fmla="*/ 0 h 226"/>
                  <a:gd name="T2" fmla="*/ 85 w 284"/>
                  <a:gd name="T3" fmla="*/ 28 h 226"/>
                  <a:gd name="T4" fmla="*/ 0 w 284"/>
                  <a:gd name="T5" fmla="*/ 113 h 226"/>
                  <a:gd name="T6" fmla="*/ 0 w 284"/>
                  <a:gd name="T7" fmla="*/ 198 h 226"/>
                  <a:gd name="T8" fmla="*/ 57 w 284"/>
                  <a:gd name="T9" fmla="*/ 226 h 226"/>
                  <a:gd name="T10" fmla="*/ 256 w 284"/>
                  <a:gd name="T11" fmla="*/ 141 h 226"/>
                  <a:gd name="T12" fmla="*/ 284 w 284"/>
                  <a:gd name="T13" fmla="*/ 85 h 226"/>
                  <a:gd name="T14" fmla="*/ 256 w 284"/>
                  <a:gd name="T15" fmla="*/ 28 h 226"/>
                  <a:gd name="T16" fmla="*/ 199 w 284"/>
                  <a:gd name="T17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4" h="226">
                    <a:moveTo>
                      <a:pt x="199" y="0"/>
                    </a:moveTo>
                    <a:lnTo>
                      <a:pt x="85" y="28"/>
                    </a:lnTo>
                    <a:lnTo>
                      <a:pt x="0" y="113"/>
                    </a:lnTo>
                    <a:lnTo>
                      <a:pt x="0" y="198"/>
                    </a:lnTo>
                    <a:lnTo>
                      <a:pt x="57" y="226"/>
                    </a:lnTo>
                    <a:lnTo>
                      <a:pt x="256" y="141"/>
                    </a:lnTo>
                    <a:lnTo>
                      <a:pt x="284" y="85"/>
                    </a:lnTo>
                    <a:lnTo>
                      <a:pt x="256" y="28"/>
                    </a:lnTo>
                    <a:lnTo>
                      <a:pt x="199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65" name="Freeform 725"/>
              <p:cNvSpPr>
                <a:spLocks/>
              </p:cNvSpPr>
              <p:nvPr/>
            </p:nvSpPr>
            <p:spPr bwMode="auto">
              <a:xfrm>
                <a:off x="5449" y="4498"/>
                <a:ext cx="369" cy="312"/>
              </a:xfrm>
              <a:custGeom>
                <a:avLst/>
                <a:gdLst>
                  <a:gd name="T0" fmla="*/ 86 w 369"/>
                  <a:gd name="T1" fmla="*/ 29 h 312"/>
                  <a:gd name="T2" fmla="*/ 0 w 369"/>
                  <a:gd name="T3" fmla="*/ 199 h 312"/>
                  <a:gd name="T4" fmla="*/ 0 w 369"/>
                  <a:gd name="T5" fmla="*/ 284 h 312"/>
                  <a:gd name="T6" fmla="*/ 114 w 369"/>
                  <a:gd name="T7" fmla="*/ 312 h 312"/>
                  <a:gd name="T8" fmla="*/ 256 w 369"/>
                  <a:gd name="T9" fmla="*/ 199 h 312"/>
                  <a:gd name="T10" fmla="*/ 341 w 369"/>
                  <a:gd name="T11" fmla="*/ 170 h 312"/>
                  <a:gd name="T12" fmla="*/ 369 w 369"/>
                  <a:gd name="T13" fmla="*/ 114 h 312"/>
                  <a:gd name="T14" fmla="*/ 312 w 369"/>
                  <a:gd name="T15" fmla="*/ 0 h 312"/>
                  <a:gd name="T16" fmla="*/ 284 w 369"/>
                  <a:gd name="T17" fmla="*/ 0 h 312"/>
                  <a:gd name="T18" fmla="*/ 171 w 369"/>
                  <a:gd name="T19" fmla="*/ 57 h 312"/>
                  <a:gd name="T20" fmla="*/ 86 w 369"/>
                  <a:gd name="T21" fmla="*/ 29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9" h="312">
                    <a:moveTo>
                      <a:pt x="86" y="29"/>
                    </a:moveTo>
                    <a:lnTo>
                      <a:pt x="0" y="199"/>
                    </a:lnTo>
                    <a:lnTo>
                      <a:pt x="0" y="284"/>
                    </a:lnTo>
                    <a:lnTo>
                      <a:pt x="114" y="312"/>
                    </a:lnTo>
                    <a:lnTo>
                      <a:pt x="256" y="199"/>
                    </a:lnTo>
                    <a:lnTo>
                      <a:pt x="341" y="170"/>
                    </a:lnTo>
                    <a:lnTo>
                      <a:pt x="369" y="114"/>
                    </a:lnTo>
                    <a:lnTo>
                      <a:pt x="312" y="0"/>
                    </a:lnTo>
                    <a:lnTo>
                      <a:pt x="284" y="0"/>
                    </a:lnTo>
                    <a:lnTo>
                      <a:pt x="171" y="57"/>
                    </a:lnTo>
                    <a:lnTo>
                      <a:pt x="86" y="29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66" name="Freeform 726"/>
              <p:cNvSpPr>
                <a:spLocks/>
              </p:cNvSpPr>
              <p:nvPr/>
            </p:nvSpPr>
            <p:spPr bwMode="auto">
              <a:xfrm>
                <a:off x="5393" y="4385"/>
                <a:ext cx="142" cy="170"/>
              </a:xfrm>
              <a:custGeom>
                <a:avLst/>
                <a:gdLst>
                  <a:gd name="T0" fmla="*/ 85 w 142"/>
                  <a:gd name="T1" fmla="*/ 0 h 170"/>
                  <a:gd name="T2" fmla="*/ 28 w 142"/>
                  <a:gd name="T3" fmla="*/ 28 h 170"/>
                  <a:gd name="T4" fmla="*/ 0 w 142"/>
                  <a:gd name="T5" fmla="*/ 113 h 170"/>
                  <a:gd name="T6" fmla="*/ 28 w 142"/>
                  <a:gd name="T7" fmla="*/ 170 h 170"/>
                  <a:gd name="T8" fmla="*/ 85 w 142"/>
                  <a:gd name="T9" fmla="*/ 170 h 170"/>
                  <a:gd name="T10" fmla="*/ 142 w 142"/>
                  <a:gd name="T11" fmla="*/ 113 h 170"/>
                  <a:gd name="T12" fmla="*/ 142 w 142"/>
                  <a:gd name="T13" fmla="*/ 28 h 170"/>
                  <a:gd name="T14" fmla="*/ 85 w 142"/>
                  <a:gd name="T15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2" h="170">
                    <a:moveTo>
                      <a:pt x="85" y="0"/>
                    </a:moveTo>
                    <a:lnTo>
                      <a:pt x="28" y="28"/>
                    </a:lnTo>
                    <a:lnTo>
                      <a:pt x="0" y="113"/>
                    </a:lnTo>
                    <a:lnTo>
                      <a:pt x="28" y="170"/>
                    </a:lnTo>
                    <a:lnTo>
                      <a:pt x="85" y="170"/>
                    </a:lnTo>
                    <a:lnTo>
                      <a:pt x="142" y="113"/>
                    </a:lnTo>
                    <a:lnTo>
                      <a:pt x="142" y="28"/>
                    </a:lnTo>
                    <a:lnTo>
                      <a:pt x="85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67" name="Freeform 727"/>
              <p:cNvSpPr>
                <a:spLocks/>
              </p:cNvSpPr>
              <p:nvPr/>
            </p:nvSpPr>
            <p:spPr bwMode="auto">
              <a:xfrm>
                <a:off x="5563" y="4243"/>
                <a:ext cx="142" cy="255"/>
              </a:xfrm>
              <a:custGeom>
                <a:avLst/>
                <a:gdLst>
                  <a:gd name="T0" fmla="*/ 28 w 142"/>
                  <a:gd name="T1" fmla="*/ 28 h 255"/>
                  <a:gd name="T2" fmla="*/ 0 w 142"/>
                  <a:gd name="T3" fmla="*/ 142 h 255"/>
                  <a:gd name="T4" fmla="*/ 57 w 142"/>
                  <a:gd name="T5" fmla="*/ 255 h 255"/>
                  <a:gd name="T6" fmla="*/ 85 w 142"/>
                  <a:gd name="T7" fmla="*/ 255 h 255"/>
                  <a:gd name="T8" fmla="*/ 142 w 142"/>
                  <a:gd name="T9" fmla="*/ 113 h 255"/>
                  <a:gd name="T10" fmla="*/ 113 w 142"/>
                  <a:gd name="T11" fmla="*/ 28 h 255"/>
                  <a:gd name="T12" fmla="*/ 85 w 142"/>
                  <a:gd name="T13" fmla="*/ 0 h 255"/>
                  <a:gd name="T14" fmla="*/ 28 w 142"/>
                  <a:gd name="T15" fmla="*/ 28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2" h="255">
                    <a:moveTo>
                      <a:pt x="28" y="28"/>
                    </a:moveTo>
                    <a:lnTo>
                      <a:pt x="0" y="142"/>
                    </a:lnTo>
                    <a:lnTo>
                      <a:pt x="57" y="255"/>
                    </a:lnTo>
                    <a:lnTo>
                      <a:pt x="85" y="255"/>
                    </a:lnTo>
                    <a:lnTo>
                      <a:pt x="142" y="113"/>
                    </a:lnTo>
                    <a:lnTo>
                      <a:pt x="113" y="28"/>
                    </a:lnTo>
                    <a:lnTo>
                      <a:pt x="85" y="0"/>
                    </a:lnTo>
                    <a:lnTo>
                      <a:pt x="28" y="28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68" name="Freeform 728"/>
              <p:cNvSpPr>
                <a:spLocks/>
              </p:cNvSpPr>
              <p:nvPr/>
            </p:nvSpPr>
            <p:spPr bwMode="auto">
              <a:xfrm>
                <a:off x="5733" y="4243"/>
                <a:ext cx="369" cy="482"/>
              </a:xfrm>
              <a:custGeom>
                <a:avLst/>
                <a:gdLst>
                  <a:gd name="T0" fmla="*/ 0 w 369"/>
                  <a:gd name="T1" fmla="*/ 142 h 482"/>
                  <a:gd name="T2" fmla="*/ 85 w 369"/>
                  <a:gd name="T3" fmla="*/ 312 h 482"/>
                  <a:gd name="T4" fmla="*/ 227 w 369"/>
                  <a:gd name="T5" fmla="*/ 454 h 482"/>
                  <a:gd name="T6" fmla="*/ 312 w 369"/>
                  <a:gd name="T7" fmla="*/ 482 h 482"/>
                  <a:gd name="T8" fmla="*/ 312 w 369"/>
                  <a:gd name="T9" fmla="*/ 397 h 482"/>
                  <a:gd name="T10" fmla="*/ 369 w 369"/>
                  <a:gd name="T11" fmla="*/ 340 h 482"/>
                  <a:gd name="T12" fmla="*/ 283 w 369"/>
                  <a:gd name="T13" fmla="*/ 340 h 482"/>
                  <a:gd name="T14" fmla="*/ 312 w 369"/>
                  <a:gd name="T15" fmla="*/ 284 h 482"/>
                  <a:gd name="T16" fmla="*/ 340 w 369"/>
                  <a:gd name="T17" fmla="*/ 255 h 482"/>
                  <a:gd name="T18" fmla="*/ 340 w 369"/>
                  <a:gd name="T19" fmla="*/ 227 h 482"/>
                  <a:gd name="T20" fmla="*/ 312 w 369"/>
                  <a:gd name="T21" fmla="*/ 227 h 482"/>
                  <a:gd name="T22" fmla="*/ 283 w 369"/>
                  <a:gd name="T23" fmla="*/ 113 h 482"/>
                  <a:gd name="T24" fmla="*/ 227 w 369"/>
                  <a:gd name="T25" fmla="*/ 142 h 482"/>
                  <a:gd name="T26" fmla="*/ 198 w 369"/>
                  <a:gd name="T27" fmla="*/ 85 h 482"/>
                  <a:gd name="T28" fmla="*/ 198 w 369"/>
                  <a:gd name="T29" fmla="*/ 57 h 482"/>
                  <a:gd name="T30" fmla="*/ 170 w 369"/>
                  <a:gd name="T31" fmla="*/ 0 h 482"/>
                  <a:gd name="T32" fmla="*/ 85 w 369"/>
                  <a:gd name="T33" fmla="*/ 28 h 482"/>
                  <a:gd name="T34" fmla="*/ 0 w 369"/>
                  <a:gd name="T35" fmla="*/ 14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69" h="482">
                    <a:moveTo>
                      <a:pt x="0" y="142"/>
                    </a:moveTo>
                    <a:lnTo>
                      <a:pt x="85" y="312"/>
                    </a:lnTo>
                    <a:lnTo>
                      <a:pt x="227" y="454"/>
                    </a:lnTo>
                    <a:lnTo>
                      <a:pt x="312" y="482"/>
                    </a:lnTo>
                    <a:lnTo>
                      <a:pt x="312" y="397"/>
                    </a:lnTo>
                    <a:lnTo>
                      <a:pt x="369" y="340"/>
                    </a:lnTo>
                    <a:lnTo>
                      <a:pt x="283" y="340"/>
                    </a:lnTo>
                    <a:lnTo>
                      <a:pt x="312" y="284"/>
                    </a:lnTo>
                    <a:lnTo>
                      <a:pt x="340" y="255"/>
                    </a:lnTo>
                    <a:lnTo>
                      <a:pt x="340" y="227"/>
                    </a:lnTo>
                    <a:lnTo>
                      <a:pt x="312" y="227"/>
                    </a:lnTo>
                    <a:lnTo>
                      <a:pt x="283" y="113"/>
                    </a:lnTo>
                    <a:lnTo>
                      <a:pt x="227" y="142"/>
                    </a:lnTo>
                    <a:lnTo>
                      <a:pt x="198" y="85"/>
                    </a:lnTo>
                    <a:lnTo>
                      <a:pt x="198" y="57"/>
                    </a:lnTo>
                    <a:lnTo>
                      <a:pt x="170" y="0"/>
                    </a:lnTo>
                    <a:lnTo>
                      <a:pt x="85" y="28"/>
                    </a:lnTo>
                    <a:lnTo>
                      <a:pt x="0" y="142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69" name="Freeform 729"/>
              <p:cNvSpPr>
                <a:spLocks/>
              </p:cNvSpPr>
              <p:nvPr/>
            </p:nvSpPr>
            <p:spPr bwMode="auto">
              <a:xfrm>
                <a:off x="4174" y="4697"/>
                <a:ext cx="113" cy="56"/>
              </a:xfrm>
              <a:custGeom>
                <a:avLst/>
                <a:gdLst>
                  <a:gd name="T0" fmla="*/ 56 w 113"/>
                  <a:gd name="T1" fmla="*/ 0 h 56"/>
                  <a:gd name="T2" fmla="*/ 0 w 113"/>
                  <a:gd name="T3" fmla="*/ 28 h 56"/>
                  <a:gd name="T4" fmla="*/ 28 w 113"/>
                  <a:gd name="T5" fmla="*/ 56 h 56"/>
                  <a:gd name="T6" fmla="*/ 113 w 113"/>
                  <a:gd name="T7" fmla="*/ 0 h 56"/>
                  <a:gd name="T8" fmla="*/ 56 w 113"/>
                  <a:gd name="T9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56">
                    <a:moveTo>
                      <a:pt x="56" y="0"/>
                    </a:moveTo>
                    <a:lnTo>
                      <a:pt x="0" y="28"/>
                    </a:lnTo>
                    <a:lnTo>
                      <a:pt x="28" y="56"/>
                    </a:lnTo>
                    <a:lnTo>
                      <a:pt x="113" y="0"/>
                    </a:lnTo>
                    <a:lnTo>
                      <a:pt x="56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70" name="Freeform 730"/>
              <p:cNvSpPr>
                <a:spLocks/>
              </p:cNvSpPr>
              <p:nvPr/>
            </p:nvSpPr>
            <p:spPr bwMode="auto">
              <a:xfrm>
                <a:off x="4684" y="4583"/>
                <a:ext cx="142" cy="114"/>
              </a:xfrm>
              <a:custGeom>
                <a:avLst/>
                <a:gdLst>
                  <a:gd name="T0" fmla="*/ 28 w 142"/>
                  <a:gd name="T1" fmla="*/ 0 h 114"/>
                  <a:gd name="T2" fmla="*/ 0 w 142"/>
                  <a:gd name="T3" fmla="*/ 57 h 114"/>
                  <a:gd name="T4" fmla="*/ 28 w 142"/>
                  <a:gd name="T5" fmla="*/ 114 h 114"/>
                  <a:gd name="T6" fmla="*/ 85 w 142"/>
                  <a:gd name="T7" fmla="*/ 85 h 114"/>
                  <a:gd name="T8" fmla="*/ 142 w 142"/>
                  <a:gd name="T9" fmla="*/ 0 h 114"/>
                  <a:gd name="T10" fmla="*/ 113 w 142"/>
                  <a:gd name="T11" fmla="*/ 0 h 114"/>
                  <a:gd name="T12" fmla="*/ 57 w 142"/>
                  <a:gd name="T13" fmla="*/ 29 h 114"/>
                  <a:gd name="T14" fmla="*/ 57 w 142"/>
                  <a:gd name="T15" fmla="*/ 0 h 114"/>
                  <a:gd name="T16" fmla="*/ 28 w 142"/>
                  <a:gd name="T17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2" h="114">
                    <a:moveTo>
                      <a:pt x="28" y="0"/>
                    </a:moveTo>
                    <a:lnTo>
                      <a:pt x="0" y="57"/>
                    </a:lnTo>
                    <a:lnTo>
                      <a:pt x="28" y="114"/>
                    </a:lnTo>
                    <a:lnTo>
                      <a:pt x="85" y="85"/>
                    </a:lnTo>
                    <a:lnTo>
                      <a:pt x="142" y="0"/>
                    </a:lnTo>
                    <a:lnTo>
                      <a:pt x="113" y="0"/>
                    </a:lnTo>
                    <a:lnTo>
                      <a:pt x="57" y="29"/>
                    </a:lnTo>
                    <a:lnTo>
                      <a:pt x="57" y="0"/>
                    </a:lnTo>
                    <a:lnTo>
                      <a:pt x="28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71" name="Freeform 731"/>
              <p:cNvSpPr>
                <a:spLocks/>
              </p:cNvSpPr>
              <p:nvPr/>
            </p:nvSpPr>
            <p:spPr bwMode="auto">
              <a:xfrm>
                <a:off x="4514" y="4725"/>
                <a:ext cx="57" cy="85"/>
              </a:xfrm>
              <a:custGeom>
                <a:avLst/>
                <a:gdLst>
                  <a:gd name="T0" fmla="*/ 57 w 57"/>
                  <a:gd name="T1" fmla="*/ 0 h 85"/>
                  <a:gd name="T2" fmla="*/ 0 w 57"/>
                  <a:gd name="T3" fmla="*/ 0 h 85"/>
                  <a:gd name="T4" fmla="*/ 28 w 57"/>
                  <a:gd name="T5" fmla="*/ 85 h 85"/>
                  <a:gd name="T6" fmla="*/ 57 w 57"/>
                  <a:gd name="T7" fmla="*/ 57 h 85"/>
                  <a:gd name="T8" fmla="*/ 57 w 57"/>
                  <a:gd name="T9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85">
                    <a:moveTo>
                      <a:pt x="57" y="0"/>
                    </a:moveTo>
                    <a:lnTo>
                      <a:pt x="0" y="0"/>
                    </a:lnTo>
                    <a:lnTo>
                      <a:pt x="28" y="85"/>
                    </a:lnTo>
                    <a:lnTo>
                      <a:pt x="57" y="57"/>
                    </a:lnTo>
                    <a:lnTo>
                      <a:pt x="57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72" name="Freeform 732"/>
              <p:cNvSpPr>
                <a:spLocks/>
              </p:cNvSpPr>
              <p:nvPr/>
            </p:nvSpPr>
            <p:spPr bwMode="auto">
              <a:xfrm>
                <a:off x="4401" y="4668"/>
                <a:ext cx="481" cy="426"/>
              </a:xfrm>
              <a:custGeom>
                <a:avLst/>
                <a:gdLst>
                  <a:gd name="T0" fmla="*/ 198 w 481"/>
                  <a:gd name="T1" fmla="*/ 142 h 426"/>
                  <a:gd name="T2" fmla="*/ 141 w 481"/>
                  <a:gd name="T3" fmla="*/ 199 h 426"/>
                  <a:gd name="T4" fmla="*/ 85 w 481"/>
                  <a:gd name="T5" fmla="*/ 199 h 426"/>
                  <a:gd name="T6" fmla="*/ 85 w 481"/>
                  <a:gd name="T7" fmla="*/ 255 h 426"/>
                  <a:gd name="T8" fmla="*/ 56 w 481"/>
                  <a:gd name="T9" fmla="*/ 227 h 426"/>
                  <a:gd name="T10" fmla="*/ 28 w 481"/>
                  <a:gd name="T11" fmla="*/ 199 h 426"/>
                  <a:gd name="T12" fmla="*/ 0 w 481"/>
                  <a:gd name="T13" fmla="*/ 227 h 426"/>
                  <a:gd name="T14" fmla="*/ 85 w 481"/>
                  <a:gd name="T15" fmla="*/ 426 h 426"/>
                  <a:gd name="T16" fmla="*/ 198 w 481"/>
                  <a:gd name="T17" fmla="*/ 426 h 426"/>
                  <a:gd name="T18" fmla="*/ 255 w 481"/>
                  <a:gd name="T19" fmla="*/ 397 h 426"/>
                  <a:gd name="T20" fmla="*/ 340 w 481"/>
                  <a:gd name="T21" fmla="*/ 397 h 426"/>
                  <a:gd name="T22" fmla="*/ 340 w 481"/>
                  <a:gd name="T23" fmla="*/ 255 h 426"/>
                  <a:gd name="T24" fmla="*/ 425 w 481"/>
                  <a:gd name="T25" fmla="*/ 170 h 426"/>
                  <a:gd name="T26" fmla="*/ 481 w 481"/>
                  <a:gd name="T27" fmla="*/ 0 h 426"/>
                  <a:gd name="T28" fmla="*/ 396 w 481"/>
                  <a:gd name="T29" fmla="*/ 0 h 426"/>
                  <a:gd name="T30" fmla="*/ 255 w 481"/>
                  <a:gd name="T31" fmla="*/ 170 h 426"/>
                  <a:gd name="T32" fmla="*/ 226 w 481"/>
                  <a:gd name="T33" fmla="*/ 170 h 426"/>
                  <a:gd name="T34" fmla="*/ 226 w 481"/>
                  <a:gd name="T35" fmla="*/ 142 h 426"/>
                  <a:gd name="T36" fmla="*/ 198 w 481"/>
                  <a:gd name="T37" fmla="*/ 14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81" h="426">
                    <a:moveTo>
                      <a:pt x="198" y="142"/>
                    </a:moveTo>
                    <a:lnTo>
                      <a:pt x="141" y="199"/>
                    </a:lnTo>
                    <a:lnTo>
                      <a:pt x="85" y="199"/>
                    </a:lnTo>
                    <a:lnTo>
                      <a:pt x="85" y="255"/>
                    </a:lnTo>
                    <a:lnTo>
                      <a:pt x="56" y="227"/>
                    </a:lnTo>
                    <a:lnTo>
                      <a:pt x="28" y="199"/>
                    </a:lnTo>
                    <a:lnTo>
                      <a:pt x="0" y="227"/>
                    </a:lnTo>
                    <a:lnTo>
                      <a:pt x="85" y="426"/>
                    </a:lnTo>
                    <a:lnTo>
                      <a:pt x="198" y="426"/>
                    </a:lnTo>
                    <a:lnTo>
                      <a:pt x="255" y="397"/>
                    </a:lnTo>
                    <a:lnTo>
                      <a:pt x="340" y="397"/>
                    </a:lnTo>
                    <a:lnTo>
                      <a:pt x="340" y="255"/>
                    </a:lnTo>
                    <a:lnTo>
                      <a:pt x="425" y="170"/>
                    </a:lnTo>
                    <a:lnTo>
                      <a:pt x="481" y="0"/>
                    </a:lnTo>
                    <a:lnTo>
                      <a:pt x="396" y="0"/>
                    </a:lnTo>
                    <a:lnTo>
                      <a:pt x="255" y="170"/>
                    </a:lnTo>
                    <a:lnTo>
                      <a:pt x="226" y="170"/>
                    </a:lnTo>
                    <a:lnTo>
                      <a:pt x="226" y="142"/>
                    </a:lnTo>
                    <a:lnTo>
                      <a:pt x="198" y="142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73" name="Freeform 733"/>
              <p:cNvSpPr>
                <a:spLocks/>
              </p:cNvSpPr>
              <p:nvPr/>
            </p:nvSpPr>
            <p:spPr bwMode="auto">
              <a:xfrm>
                <a:off x="4144" y="3874"/>
                <a:ext cx="1050" cy="739"/>
              </a:xfrm>
              <a:custGeom>
                <a:avLst/>
                <a:gdLst>
                  <a:gd name="T0" fmla="*/ 341 w 1049"/>
                  <a:gd name="T1" fmla="*/ 738 h 738"/>
                  <a:gd name="T2" fmla="*/ 312 w 1049"/>
                  <a:gd name="T3" fmla="*/ 653 h 738"/>
                  <a:gd name="T4" fmla="*/ 341 w 1049"/>
                  <a:gd name="T5" fmla="*/ 454 h 738"/>
                  <a:gd name="T6" fmla="*/ 312 w 1049"/>
                  <a:gd name="T7" fmla="*/ 397 h 738"/>
                  <a:gd name="T8" fmla="*/ 227 w 1049"/>
                  <a:gd name="T9" fmla="*/ 341 h 738"/>
                  <a:gd name="T10" fmla="*/ 199 w 1049"/>
                  <a:gd name="T11" fmla="*/ 369 h 738"/>
                  <a:gd name="T12" fmla="*/ 114 w 1049"/>
                  <a:gd name="T13" fmla="*/ 312 h 738"/>
                  <a:gd name="T14" fmla="*/ 57 w 1049"/>
                  <a:gd name="T15" fmla="*/ 312 h 738"/>
                  <a:gd name="T16" fmla="*/ 85 w 1049"/>
                  <a:gd name="T17" fmla="*/ 341 h 738"/>
                  <a:gd name="T18" fmla="*/ 0 w 1049"/>
                  <a:gd name="T19" fmla="*/ 312 h 738"/>
                  <a:gd name="T20" fmla="*/ 29 w 1049"/>
                  <a:gd name="T21" fmla="*/ 256 h 738"/>
                  <a:gd name="T22" fmla="*/ 57 w 1049"/>
                  <a:gd name="T23" fmla="*/ 256 h 738"/>
                  <a:gd name="T24" fmla="*/ 57 w 1049"/>
                  <a:gd name="T25" fmla="*/ 199 h 738"/>
                  <a:gd name="T26" fmla="*/ 142 w 1049"/>
                  <a:gd name="T27" fmla="*/ 199 h 738"/>
                  <a:gd name="T28" fmla="*/ 114 w 1049"/>
                  <a:gd name="T29" fmla="*/ 114 h 738"/>
                  <a:gd name="T30" fmla="*/ 29 w 1049"/>
                  <a:gd name="T31" fmla="*/ 114 h 738"/>
                  <a:gd name="T32" fmla="*/ 0 w 1049"/>
                  <a:gd name="T33" fmla="*/ 57 h 738"/>
                  <a:gd name="T34" fmla="*/ 29 w 1049"/>
                  <a:gd name="T35" fmla="*/ 29 h 738"/>
                  <a:gd name="T36" fmla="*/ 57 w 1049"/>
                  <a:gd name="T37" fmla="*/ 57 h 738"/>
                  <a:gd name="T38" fmla="*/ 114 w 1049"/>
                  <a:gd name="T39" fmla="*/ 57 h 738"/>
                  <a:gd name="T40" fmla="*/ 142 w 1049"/>
                  <a:gd name="T41" fmla="*/ 29 h 738"/>
                  <a:gd name="T42" fmla="*/ 170 w 1049"/>
                  <a:gd name="T43" fmla="*/ 57 h 738"/>
                  <a:gd name="T44" fmla="*/ 227 w 1049"/>
                  <a:gd name="T45" fmla="*/ 29 h 738"/>
                  <a:gd name="T46" fmla="*/ 256 w 1049"/>
                  <a:gd name="T47" fmla="*/ 57 h 738"/>
                  <a:gd name="T48" fmla="*/ 284 w 1049"/>
                  <a:gd name="T49" fmla="*/ 57 h 738"/>
                  <a:gd name="T50" fmla="*/ 312 w 1049"/>
                  <a:gd name="T51" fmla="*/ 86 h 738"/>
                  <a:gd name="T52" fmla="*/ 426 w 1049"/>
                  <a:gd name="T53" fmla="*/ 114 h 738"/>
                  <a:gd name="T54" fmla="*/ 511 w 1049"/>
                  <a:gd name="T55" fmla="*/ 86 h 738"/>
                  <a:gd name="T56" fmla="*/ 482 w 1049"/>
                  <a:gd name="T57" fmla="*/ 57 h 738"/>
                  <a:gd name="T58" fmla="*/ 511 w 1049"/>
                  <a:gd name="T59" fmla="*/ 29 h 738"/>
                  <a:gd name="T60" fmla="*/ 511 w 1049"/>
                  <a:gd name="T61" fmla="*/ 0 h 738"/>
                  <a:gd name="T62" fmla="*/ 567 w 1049"/>
                  <a:gd name="T63" fmla="*/ 0 h 738"/>
                  <a:gd name="T64" fmla="*/ 567 w 1049"/>
                  <a:gd name="T65" fmla="*/ 142 h 738"/>
                  <a:gd name="T66" fmla="*/ 596 w 1049"/>
                  <a:gd name="T67" fmla="*/ 227 h 738"/>
                  <a:gd name="T68" fmla="*/ 652 w 1049"/>
                  <a:gd name="T69" fmla="*/ 227 h 738"/>
                  <a:gd name="T70" fmla="*/ 681 w 1049"/>
                  <a:gd name="T71" fmla="*/ 256 h 738"/>
                  <a:gd name="T72" fmla="*/ 709 w 1049"/>
                  <a:gd name="T73" fmla="*/ 284 h 738"/>
                  <a:gd name="T74" fmla="*/ 737 w 1049"/>
                  <a:gd name="T75" fmla="*/ 397 h 738"/>
                  <a:gd name="T76" fmla="*/ 794 w 1049"/>
                  <a:gd name="T77" fmla="*/ 426 h 738"/>
                  <a:gd name="T78" fmla="*/ 794 w 1049"/>
                  <a:gd name="T79" fmla="*/ 397 h 738"/>
                  <a:gd name="T80" fmla="*/ 908 w 1049"/>
                  <a:gd name="T81" fmla="*/ 454 h 738"/>
                  <a:gd name="T82" fmla="*/ 936 w 1049"/>
                  <a:gd name="T83" fmla="*/ 426 h 738"/>
                  <a:gd name="T84" fmla="*/ 993 w 1049"/>
                  <a:gd name="T85" fmla="*/ 426 h 738"/>
                  <a:gd name="T86" fmla="*/ 1049 w 1049"/>
                  <a:gd name="T87" fmla="*/ 454 h 738"/>
                  <a:gd name="T88" fmla="*/ 1021 w 1049"/>
                  <a:gd name="T89" fmla="*/ 511 h 738"/>
                  <a:gd name="T90" fmla="*/ 1049 w 1049"/>
                  <a:gd name="T91" fmla="*/ 539 h 738"/>
                  <a:gd name="T92" fmla="*/ 1021 w 1049"/>
                  <a:gd name="T93" fmla="*/ 539 h 738"/>
                  <a:gd name="T94" fmla="*/ 993 w 1049"/>
                  <a:gd name="T95" fmla="*/ 511 h 738"/>
                  <a:gd name="T96" fmla="*/ 936 w 1049"/>
                  <a:gd name="T97" fmla="*/ 511 h 738"/>
                  <a:gd name="T98" fmla="*/ 936 w 1049"/>
                  <a:gd name="T99" fmla="*/ 539 h 738"/>
                  <a:gd name="T100" fmla="*/ 766 w 1049"/>
                  <a:gd name="T101" fmla="*/ 511 h 738"/>
                  <a:gd name="T102" fmla="*/ 652 w 1049"/>
                  <a:gd name="T103" fmla="*/ 567 h 738"/>
                  <a:gd name="T104" fmla="*/ 596 w 1049"/>
                  <a:gd name="T105" fmla="*/ 539 h 738"/>
                  <a:gd name="T106" fmla="*/ 482 w 1049"/>
                  <a:gd name="T107" fmla="*/ 567 h 738"/>
                  <a:gd name="T108" fmla="*/ 454 w 1049"/>
                  <a:gd name="T109" fmla="*/ 624 h 738"/>
                  <a:gd name="T110" fmla="*/ 426 w 1049"/>
                  <a:gd name="T111" fmla="*/ 624 h 738"/>
                  <a:gd name="T112" fmla="*/ 397 w 1049"/>
                  <a:gd name="T113" fmla="*/ 681 h 738"/>
                  <a:gd name="T114" fmla="*/ 341 w 1049"/>
                  <a:gd name="T115" fmla="*/ 738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049" h="738">
                    <a:moveTo>
                      <a:pt x="341" y="738"/>
                    </a:moveTo>
                    <a:lnTo>
                      <a:pt x="312" y="653"/>
                    </a:lnTo>
                    <a:lnTo>
                      <a:pt x="341" y="454"/>
                    </a:lnTo>
                    <a:lnTo>
                      <a:pt x="312" y="397"/>
                    </a:lnTo>
                    <a:lnTo>
                      <a:pt x="227" y="341"/>
                    </a:lnTo>
                    <a:lnTo>
                      <a:pt x="199" y="369"/>
                    </a:lnTo>
                    <a:lnTo>
                      <a:pt x="114" y="312"/>
                    </a:lnTo>
                    <a:lnTo>
                      <a:pt x="57" y="312"/>
                    </a:lnTo>
                    <a:lnTo>
                      <a:pt x="85" y="341"/>
                    </a:lnTo>
                    <a:lnTo>
                      <a:pt x="0" y="312"/>
                    </a:lnTo>
                    <a:lnTo>
                      <a:pt x="29" y="256"/>
                    </a:lnTo>
                    <a:lnTo>
                      <a:pt x="57" y="256"/>
                    </a:lnTo>
                    <a:lnTo>
                      <a:pt x="57" y="199"/>
                    </a:lnTo>
                    <a:lnTo>
                      <a:pt x="142" y="199"/>
                    </a:lnTo>
                    <a:lnTo>
                      <a:pt x="114" y="114"/>
                    </a:lnTo>
                    <a:lnTo>
                      <a:pt x="29" y="114"/>
                    </a:lnTo>
                    <a:lnTo>
                      <a:pt x="0" y="57"/>
                    </a:lnTo>
                    <a:lnTo>
                      <a:pt x="29" y="29"/>
                    </a:lnTo>
                    <a:lnTo>
                      <a:pt x="57" y="57"/>
                    </a:lnTo>
                    <a:lnTo>
                      <a:pt x="114" y="57"/>
                    </a:lnTo>
                    <a:lnTo>
                      <a:pt x="142" y="29"/>
                    </a:lnTo>
                    <a:lnTo>
                      <a:pt x="170" y="57"/>
                    </a:lnTo>
                    <a:lnTo>
                      <a:pt x="227" y="29"/>
                    </a:lnTo>
                    <a:lnTo>
                      <a:pt x="256" y="57"/>
                    </a:lnTo>
                    <a:lnTo>
                      <a:pt x="284" y="57"/>
                    </a:lnTo>
                    <a:lnTo>
                      <a:pt x="312" y="86"/>
                    </a:lnTo>
                    <a:lnTo>
                      <a:pt x="426" y="114"/>
                    </a:lnTo>
                    <a:lnTo>
                      <a:pt x="511" y="86"/>
                    </a:lnTo>
                    <a:lnTo>
                      <a:pt x="482" y="57"/>
                    </a:lnTo>
                    <a:lnTo>
                      <a:pt x="511" y="29"/>
                    </a:lnTo>
                    <a:lnTo>
                      <a:pt x="511" y="0"/>
                    </a:lnTo>
                    <a:lnTo>
                      <a:pt x="567" y="0"/>
                    </a:lnTo>
                    <a:lnTo>
                      <a:pt x="567" y="142"/>
                    </a:lnTo>
                    <a:lnTo>
                      <a:pt x="596" y="227"/>
                    </a:lnTo>
                    <a:lnTo>
                      <a:pt x="652" y="227"/>
                    </a:lnTo>
                    <a:lnTo>
                      <a:pt x="681" y="256"/>
                    </a:lnTo>
                    <a:lnTo>
                      <a:pt x="709" y="284"/>
                    </a:lnTo>
                    <a:lnTo>
                      <a:pt x="737" y="397"/>
                    </a:lnTo>
                    <a:lnTo>
                      <a:pt x="794" y="426"/>
                    </a:lnTo>
                    <a:lnTo>
                      <a:pt x="794" y="397"/>
                    </a:lnTo>
                    <a:lnTo>
                      <a:pt x="908" y="454"/>
                    </a:lnTo>
                    <a:lnTo>
                      <a:pt x="936" y="426"/>
                    </a:lnTo>
                    <a:lnTo>
                      <a:pt x="993" y="426"/>
                    </a:lnTo>
                    <a:lnTo>
                      <a:pt x="1049" y="454"/>
                    </a:lnTo>
                    <a:lnTo>
                      <a:pt x="1021" y="511"/>
                    </a:lnTo>
                    <a:lnTo>
                      <a:pt x="1049" y="539"/>
                    </a:lnTo>
                    <a:lnTo>
                      <a:pt x="1021" y="539"/>
                    </a:lnTo>
                    <a:lnTo>
                      <a:pt x="993" y="511"/>
                    </a:lnTo>
                    <a:lnTo>
                      <a:pt x="936" y="511"/>
                    </a:lnTo>
                    <a:lnTo>
                      <a:pt x="936" y="539"/>
                    </a:lnTo>
                    <a:lnTo>
                      <a:pt x="766" y="511"/>
                    </a:lnTo>
                    <a:lnTo>
                      <a:pt x="652" y="567"/>
                    </a:lnTo>
                    <a:lnTo>
                      <a:pt x="596" y="539"/>
                    </a:lnTo>
                    <a:lnTo>
                      <a:pt x="482" y="567"/>
                    </a:lnTo>
                    <a:lnTo>
                      <a:pt x="454" y="624"/>
                    </a:lnTo>
                    <a:lnTo>
                      <a:pt x="426" y="624"/>
                    </a:lnTo>
                    <a:lnTo>
                      <a:pt x="397" y="681"/>
                    </a:lnTo>
                    <a:lnTo>
                      <a:pt x="341" y="738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74" name="Freeform 734"/>
              <p:cNvSpPr>
                <a:spLocks/>
              </p:cNvSpPr>
              <p:nvPr/>
            </p:nvSpPr>
            <p:spPr bwMode="auto">
              <a:xfrm>
                <a:off x="5818" y="3988"/>
                <a:ext cx="397" cy="283"/>
              </a:xfrm>
              <a:custGeom>
                <a:avLst/>
                <a:gdLst>
                  <a:gd name="T0" fmla="*/ 255 w 397"/>
                  <a:gd name="T1" fmla="*/ 0 h 283"/>
                  <a:gd name="T2" fmla="*/ 85 w 397"/>
                  <a:gd name="T3" fmla="*/ 85 h 283"/>
                  <a:gd name="T4" fmla="*/ 0 w 397"/>
                  <a:gd name="T5" fmla="*/ 113 h 283"/>
                  <a:gd name="T6" fmla="*/ 0 w 397"/>
                  <a:gd name="T7" fmla="*/ 170 h 283"/>
                  <a:gd name="T8" fmla="*/ 28 w 397"/>
                  <a:gd name="T9" fmla="*/ 198 h 283"/>
                  <a:gd name="T10" fmla="*/ 85 w 397"/>
                  <a:gd name="T11" fmla="*/ 170 h 283"/>
                  <a:gd name="T12" fmla="*/ 113 w 397"/>
                  <a:gd name="T13" fmla="*/ 255 h 283"/>
                  <a:gd name="T14" fmla="*/ 170 w 397"/>
                  <a:gd name="T15" fmla="*/ 283 h 283"/>
                  <a:gd name="T16" fmla="*/ 284 w 397"/>
                  <a:gd name="T17" fmla="*/ 255 h 283"/>
                  <a:gd name="T18" fmla="*/ 312 w 397"/>
                  <a:gd name="T19" fmla="*/ 142 h 283"/>
                  <a:gd name="T20" fmla="*/ 369 w 397"/>
                  <a:gd name="T21" fmla="*/ 113 h 283"/>
                  <a:gd name="T22" fmla="*/ 397 w 397"/>
                  <a:gd name="T23" fmla="*/ 28 h 283"/>
                  <a:gd name="T24" fmla="*/ 369 w 397"/>
                  <a:gd name="T25" fmla="*/ 0 h 283"/>
                  <a:gd name="T26" fmla="*/ 255 w 397"/>
                  <a:gd name="T27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7" h="283">
                    <a:moveTo>
                      <a:pt x="255" y="0"/>
                    </a:moveTo>
                    <a:lnTo>
                      <a:pt x="85" y="85"/>
                    </a:lnTo>
                    <a:lnTo>
                      <a:pt x="0" y="113"/>
                    </a:lnTo>
                    <a:lnTo>
                      <a:pt x="0" y="170"/>
                    </a:lnTo>
                    <a:lnTo>
                      <a:pt x="28" y="198"/>
                    </a:lnTo>
                    <a:lnTo>
                      <a:pt x="85" y="170"/>
                    </a:lnTo>
                    <a:lnTo>
                      <a:pt x="113" y="255"/>
                    </a:lnTo>
                    <a:lnTo>
                      <a:pt x="170" y="283"/>
                    </a:lnTo>
                    <a:lnTo>
                      <a:pt x="284" y="255"/>
                    </a:lnTo>
                    <a:lnTo>
                      <a:pt x="312" y="142"/>
                    </a:lnTo>
                    <a:lnTo>
                      <a:pt x="369" y="113"/>
                    </a:lnTo>
                    <a:lnTo>
                      <a:pt x="397" y="28"/>
                    </a:lnTo>
                    <a:lnTo>
                      <a:pt x="369" y="0"/>
                    </a:lnTo>
                    <a:lnTo>
                      <a:pt x="255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75" name="Freeform 735"/>
              <p:cNvSpPr>
                <a:spLocks/>
              </p:cNvSpPr>
              <p:nvPr/>
            </p:nvSpPr>
            <p:spPr bwMode="auto">
              <a:xfrm>
                <a:off x="6300" y="4130"/>
                <a:ext cx="113" cy="113"/>
              </a:xfrm>
              <a:custGeom>
                <a:avLst/>
                <a:gdLst>
                  <a:gd name="T0" fmla="*/ 113 w 113"/>
                  <a:gd name="T1" fmla="*/ 28 h 113"/>
                  <a:gd name="T2" fmla="*/ 0 w 113"/>
                  <a:gd name="T3" fmla="*/ 0 h 113"/>
                  <a:gd name="T4" fmla="*/ 0 w 113"/>
                  <a:gd name="T5" fmla="*/ 85 h 113"/>
                  <a:gd name="T6" fmla="*/ 28 w 113"/>
                  <a:gd name="T7" fmla="*/ 113 h 113"/>
                  <a:gd name="T8" fmla="*/ 113 w 113"/>
                  <a:gd name="T9" fmla="*/ 28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113" y="28"/>
                    </a:moveTo>
                    <a:lnTo>
                      <a:pt x="0" y="0"/>
                    </a:lnTo>
                    <a:lnTo>
                      <a:pt x="0" y="85"/>
                    </a:lnTo>
                    <a:lnTo>
                      <a:pt x="28" y="113"/>
                    </a:lnTo>
                    <a:lnTo>
                      <a:pt x="113" y="28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76" name="Freeform 736"/>
              <p:cNvSpPr>
                <a:spLocks/>
              </p:cNvSpPr>
              <p:nvPr/>
            </p:nvSpPr>
            <p:spPr bwMode="auto">
              <a:xfrm>
                <a:off x="6300" y="4243"/>
                <a:ext cx="142" cy="142"/>
              </a:xfrm>
              <a:custGeom>
                <a:avLst/>
                <a:gdLst>
                  <a:gd name="T0" fmla="*/ 113 w 142"/>
                  <a:gd name="T1" fmla="*/ 0 h 142"/>
                  <a:gd name="T2" fmla="*/ 142 w 142"/>
                  <a:gd name="T3" fmla="*/ 85 h 142"/>
                  <a:gd name="T4" fmla="*/ 113 w 142"/>
                  <a:gd name="T5" fmla="*/ 142 h 142"/>
                  <a:gd name="T6" fmla="*/ 28 w 142"/>
                  <a:gd name="T7" fmla="*/ 142 h 142"/>
                  <a:gd name="T8" fmla="*/ 28 w 142"/>
                  <a:gd name="T9" fmla="*/ 113 h 142"/>
                  <a:gd name="T10" fmla="*/ 0 w 142"/>
                  <a:gd name="T11" fmla="*/ 57 h 142"/>
                  <a:gd name="T12" fmla="*/ 113 w 142"/>
                  <a:gd name="T13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" h="142">
                    <a:moveTo>
                      <a:pt x="113" y="0"/>
                    </a:moveTo>
                    <a:lnTo>
                      <a:pt x="142" y="85"/>
                    </a:lnTo>
                    <a:lnTo>
                      <a:pt x="113" y="142"/>
                    </a:lnTo>
                    <a:lnTo>
                      <a:pt x="28" y="142"/>
                    </a:lnTo>
                    <a:lnTo>
                      <a:pt x="28" y="113"/>
                    </a:lnTo>
                    <a:lnTo>
                      <a:pt x="0" y="57"/>
                    </a:lnTo>
                    <a:lnTo>
                      <a:pt x="113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77" name="Freeform 737"/>
              <p:cNvSpPr>
                <a:spLocks/>
              </p:cNvSpPr>
              <p:nvPr/>
            </p:nvSpPr>
            <p:spPr bwMode="auto">
              <a:xfrm>
                <a:off x="6442" y="4158"/>
                <a:ext cx="227" cy="198"/>
              </a:xfrm>
              <a:custGeom>
                <a:avLst/>
                <a:gdLst>
                  <a:gd name="T0" fmla="*/ 0 w 227"/>
                  <a:gd name="T1" fmla="*/ 85 h 198"/>
                  <a:gd name="T2" fmla="*/ 28 w 227"/>
                  <a:gd name="T3" fmla="*/ 198 h 198"/>
                  <a:gd name="T4" fmla="*/ 141 w 227"/>
                  <a:gd name="T5" fmla="*/ 142 h 198"/>
                  <a:gd name="T6" fmla="*/ 227 w 227"/>
                  <a:gd name="T7" fmla="*/ 113 h 198"/>
                  <a:gd name="T8" fmla="*/ 227 w 227"/>
                  <a:gd name="T9" fmla="*/ 28 h 198"/>
                  <a:gd name="T10" fmla="*/ 170 w 227"/>
                  <a:gd name="T11" fmla="*/ 85 h 198"/>
                  <a:gd name="T12" fmla="*/ 113 w 227"/>
                  <a:gd name="T13" fmla="*/ 0 h 198"/>
                  <a:gd name="T14" fmla="*/ 0 w 227"/>
                  <a:gd name="T15" fmla="*/ 85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7" h="198">
                    <a:moveTo>
                      <a:pt x="0" y="85"/>
                    </a:moveTo>
                    <a:lnTo>
                      <a:pt x="28" y="198"/>
                    </a:lnTo>
                    <a:lnTo>
                      <a:pt x="141" y="142"/>
                    </a:lnTo>
                    <a:lnTo>
                      <a:pt x="227" y="113"/>
                    </a:lnTo>
                    <a:lnTo>
                      <a:pt x="227" y="28"/>
                    </a:lnTo>
                    <a:lnTo>
                      <a:pt x="170" y="85"/>
                    </a:lnTo>
                    <a:lnTo>
                      <a:pt x="113" y="0"/>
                    </a:lnTo>
                    <a:lnTo>
                      <a:pt x="0" y="85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78" name="Freeform 738"/>
              <p:cNvSpPr>
                <a:spLocks/>
              </p:cNvSpPr>
              <p:nvPr/>
            </p:nvSpPr>
            <p:spPr bwMode="auto">
              <a:xfrm>
                <a:off x="5364" y="3081"/>
                <a:ext cx="879" cy="964"/>
              </a:xfrm>
              <a:custGeom>
                <a:avLst/>
                <a:gdLst>
                  <a:gd name="T0" fmla="*/ 709 w 879"/>
                  <a:gd name="T1" fmla="*/ 879 h 964"/>
                  <a:gd name="T2" fmla="*/ 851 w 879"/>
                  <a:gd name="T3" fmla="*/ 850 h 964"/>
                  <a:gd name="T4" fmla="*/ 851 w 879"/>
                  <a:gd name="T5" fmla="*/ 737 h 964"/>
                  <a:gd name="T6" fmla="*/ 794 w 879"/>
                  <a:gd name="T7" fmla="*/ 680 h 964"/>
                  <a:gd name="T8" fmla="*/ 851 w 879"/>
                  <a:gd name="T9" fmla="*/ 623 h 964"/>
                  <a:gd name="T10" fmla="*/ 709 w 879"/>
                  <a:gd name="T11" fmla="*/ 567 h 964"/>
                  <a:gd name="T12" fmla="*/ 794 w 879"/>
                  <a:gd name="T13" fmla="*/ 567 h 964"/>
                  <a:gd name="T14" fmla="*/ 794 w 879"/>
                  <a:gd name="T15" fmla="*/ 482 h 964"/>
                  <a:gd name="T16" fmla="*/ 823 w 879"/>
                  <a:gd name="T17" fmla="*/ 397 h 964"/>
                  <a:gd name="T18" fmla="*/ 851 w 879"/>
                  <a:gd name="T19" fmla="*/ 340 h 964"/>
                  <a:gd name="T20" fmla="*/ 794 w 879"/>
                  <a:gd name="T21" fmla="*/ 340 h 964"/>
                  <a:gd name="T22" fmla="*/ 709 w 879"/>
                  <a:gd name="T23" fmla="*/ 312 h 964"/>
                  <a:gd name="T24" fmla="*/ 766 w 879"/>
                  <a:gd name="T25" fmla="*/ 226 h 964"/>
                  <a:gd name="T26" fmla="*/ 709 w 879"/>
                  <a:gd name="T27" fmla="*/ 226 h 964"/>
                  <a:gd name="T28" fmla="*/ 652 w 879"/>
                  <a:gd name="T29" fmla="*/ 170 h 964"/>
                  <a:gd name="T30" fmla="*/ 624 w 879"/>
                  <a:gd name="T31" fmla="*/ 226 h 964"/>
                  <a:gd name="T32" fmla="*/ 567 w 879"/>
                  <a:gd name="T33" fmla="*/ 170 h 964"/>
                  <a:gd name="T34" fmla="*/ 511 w 879"/>
                  <a:gd name="T35" fmla="*/ 141 h 964"/>
                  <a:gd name="T36" fmla="*/ 426 w 879"/>
                  <a:gd name="T37" fmla="*/ 0 h 964"/>
                  <a:gd name="T38" fmla="*/ 341 w 879"/>
                  <a:gd name="T39" fmla="*/ 85 h 964"/>
                  <a:gd name="T40" fmla="*/ 312 w 879"/>
                  <a:gd name="T41" fmla="*/ 141 h 964"/>
                  <a:gd name="T42" fmla="*/ 142 w 879"/>
                  <a:gd name="T43" fmla="*/ 170 h 964"/>
                  <a:gd name="T44" fmla="*/ 142 w 879"/>
                  <a:gd name="T45" fmla="*/ 226 h 964"/>
                  <a:gd name="T46" fmla="*/ 85 w 879"/>
                  <a:gd name="T47" fmla="*/ 283 h 964"/>
                  <a:gd name="T48" fmla="*/ 0 w 879"/>
                  <a:gd name="T49" fmla="*/ 425 h 964"/>
                  <a:gd name="T50" fmla="*/ 57 w 879"/>
                  <a:gd name="T51" fmla="*/ 425 h 964"/>
                  <a:gd name="T52" fmla="*/ 142 w 879"/>
                  <a:gd name="T53" fmla="*/ 510 h 964"/>
                  <a:gd name="T54" fmla="*/ 256 w 879"/>
                  <a:gd name="T55" fmla="*/ 425 h 964"/>
                  <a:gd name="T56" fmla="*/ 284 w 879"/>
                  <a:gd name="T57" fmla="*/ 510 h 964"/>
                  <a:gd name="T58" fmla="*/ 341 w 879"/>
                  <a:gd name="T59" fmla="*/ 567 h 964"/>
                  <a:gd name="T60" fmla="*/ 369 w 879"/>
                  <a:gd name="T61" fmla="*/ 652 h 964"/>
                  <a:gd name="T62" fmla="*/ 454 w 879"/>
                  <a:gd name="T63" fmla="*/ 708 h 964"/>
                  <a:gd name="T64" fmla="*/ 426 w 879"/>
                  <a:gd name="T65" fmla="*/ 822 h 964"/>
                  <a:gd name="T66" fmla="*/ 426 w 879"/>
                  <a:gd name="T67" fmla="*/ 907 h 964"/>
                  <a:gd name="T68" fmla="*/ 482 w 879"/>
                  <a:gd name="T69" fmla="*/ 907 h 964"/>
                  <a:gd name="T70" fmla="*/ 482 w 879"/>
                  <a:gd name="T71" fmla="*/ 964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79" h="964">
                    <a:moveTo>
                      <a:pt x="482" y="964"/>
                    </a:moveTo>
                    <a:lnTo>
                      <a:pt x="709" y="879"/>
                    </a:lnTo>
                    <a:lnTo>
                      <a:pt x="794" y="879"/>
                    </a:lnTo>
                    <a:lnTo>
                      <a:pt x="851" y="850"/>
                    </a:lnTo>
                    <a:lnTo>
                      <a:pt x="879" y="793"/>
                    </a:lnTo>
                    <a:lnTo>
                      <a:pt x="851" y="737"/>
                    </a:lnTo>
                    <a:lnTo>
                      <a:pt x="794" y="708"/>
                    </a:lnTo>
                    <a:lnTo>
                      <a:pt x="794" y="680"/>
                    </a:lnTo>
                    <a:lnTo>
                      <a:pt x="851" y="652"/>
                    </a:lnTo>
                    <a:lnTo>
                      <a:pt x="851" y="623"/>
                    </a:lnTo>
                    <a:lnTo>
                      <a:pt x="738" y="595"/>
                    </a:lnTo>
                    <a:lnTo>
                      <a:pt x="709" y="567"/>
                    </a:lnTo>
                    <a:lnTo>
                      <a:pt x="738" y="538"/>
                    </a:lnTo>
                    <a:lnTo>
                      <a:pt x="794" y="567"/>
                    </a:lnTo>
                    <a:lnTo>
                      <a:pt x="823" y="538"/>
                    </a:lnTo>
                    <a:lnTo>
                      <a:pt x="794" y="482"/>
                    </a:lnTo>
                    <a:lnTo>
                      <a:pt x="823" y="453"/>
                    </a:lnTo>
                    <a:lnTo>
                      <a:pt x="823" y="397"/>
                    </a:lnTo>
                    <a:lnTo>
                      <a:pt x="851" y="368"/>
                    </a:lnTo>
                    <a:lnTo>
                      <a:pt x="851" y="340"/>
                    </a:lnTo>
                    <a:lnTo>
                      <a:pt x="823" y="312"/>
                    </a:lnTo>
                    <a:lnTo>
                      <a:pt x="794" y="340"/>
                    </a:lnTo>
                    <a:lnTo>
                      <a:pt x="738" y="368"/>
                    </a:lnTo>
                    <a:lnTo>
                      <a:pt x="709" y="312"/>
                    </a:lnTo>
                    <a:lnTo>
                      <a:pt x="766" y="283"/>
                    </a:lnTo>
                    <a:lnTo>
                      <a:pt x="766" y="226"/>
                    </a:lnTo>
                    <a:lnTo>
                      <a:pt x="766" y="198"/>
                    </a:lnTo>
                    <a:lnTo>
                      <a:pt x="709" y="226"/>
                    </a:lnTo>
                    <a:lnTo>
                      <a:pt x="681" y="170"/>
                    </a:lnTo>
                    <a:lnTo>
                      <a:pt x="652" y="170"/>
                    </a:lnTo>
                    <a:lnTo>
                      <a:pt x="652" y="226"/>
                    </a:lnTo>
                    <a:lnTo>
                      <a:pt x="624" y="226"/>
                    </a:lnTo>
                    <a:lnTo>
                      <a:pt x="624" y="198"/>
                    </a:lnTo>
                    <a:lnTo>
                      <a:pt x="567" y="170"/>
                    </a:lnTo>
                    <a:lnTo>
                      <a:pt x="567" y="141"/>
                    </a:lnTo>
                    <a:lnTo>
                      <a:pt x="511" y="141"/>
                    </a:lnTo>
                    <a:lnTo>
                      <a:pt x="511" y="56"/>
                    </a:lnTo>
                    <a:lnTo>
                      <a:pt x="426" y="0"/>
                    </a:lnTo>
                    <a:lnTo>
                      <a:pt x="397" y="56"/>
                    </a:lnTo>
                    <a:lnTo>
                      <a:pt x="341" y="85"/>
                    </a:lnTo>
                    <a:lnTo>
                      <a:pt x="369" y="141"/>
                    </a:lnTo>
                    <a:lnTo>
                      <a:pt x="312" y="141"/>
                    </a:lnTo>
                    <a:lnTo>
                      <a:pt x="199" y="198"/>
                    </a:lnTo>
                    <a:lnTo>
                      <a:pt x="142" y="170"/>
                    </a:lnTo>
                    <a:lnTo>
                      <a:pt x="114" y="198"/>
                    </a:lnTo>
                    <a:lnTo>
                      <a:pt x="142" y="226"/>
                    </a:lnTo>
                    <a:lnTo>
                      <a:pt x="85" y="226"/>
                    </a:lnTo>
                    <a:lnTo>
                      <a:pt x="85" y="283"/>
                    </a:lnTo>
                    <a:lnTo>
                      <a:pt x="0" y="368"/>
                    </a:lnTo>
                    <a:lnTo>
                      <a:pt x="0" y="425"/>
                    </a:lnTo>
                    <a:lnTo>
                      <a:pt x="57" y="453"/>
                    </a:lnTo>
                    <a:lnTo>
                      <a:pt x="57" y="425"/>
                    </a:lnTo>
                    <a:lnTo>
                      <a:pt x="85" y="425"/>
                    </a:lnTo>
                    <a:lnTo>
                      <a:pt x="142" y="510"/>
                    </a:lnTo>
                    <a:lnTo>
                      <a:pt x="199" y="425"/>
                    </a:lnTo>
                    <a:lnTo>
                      <a:pt x="256" y="425"/>
                    </a:lnTo>
                    <a:lnTo>
                      <a:pt x="312" y="482"/>
                    </a:lnTo>
                    <a:lnTo>
                      <a:pt x="284" y="510"/>
                    </a:lnTo>
                    <a:lnTo>
                      <a:pt x="284" y="567"/>
                    </a:lnTo>
                    <a:lnTo>
                      <a:pt x="341" y="567"/>
                    </a:lnTo>
                    <a:lnTo>
                      <a:pt x="312" y="623"/>
                    </a:lnTo>
                    <a:lnTo>
                      <a:pt x="369" y="652"/>
                    </a:lnTo>
                    <a:lnTo>
                      <a:pt x="397" y="708"/>
                    </a:lnTo>
                    <a:lnTo>
                      <a:pt x="454" y="708"/>
                    </a:lnTo>
                    <a:lnTo>
                      <a:pt x="482" y="737"/>
                    </a:lnTo>
                    <a:lnTo>
                      <a:pt x="426" y="822"/>
                    </a:lnTo>
                    <a:lnTo>
                      <a:pt x="397" y="879"/>
                    </a:lnTo>
                    <a:lnTo>
                      <a:pt x="426" y="907"/>
                    </a:lnTo>
                    <a:lnTo>
                      <a:pt x="426" y="935"/>
                    </a:lnTo>
                    <a:lnTo>
                      <a:pt x="482" y="907"/>
                    </a:lnTo>
                    <a:lnTo>
                      <a:pt x="511" y="935"/>
                    </a:lnTo>
                    <a:lnTo>
                      <a:pt x="482" y="964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79" name="Freeform 739"/>
              <p:cNvSpPr>
                <a:spLocks/>
              </p:cNvSpPr>
              <p:nvPr/>
            </p:nvSpPr>
            <p:spPr bwMode="auto">
              <a:xfrm>
                <a:off x="4429" y="2967"/>
                <a:ext cx="1446" cy="1446"/>
              </a:xfrm>
              <a:custGeom>
                <a:avLst/>
                <a:gdLst>
                  <a:gd name="T0" fmla="*/ 737 w 1446"/>
                  <a:gd name="T1" fmla="*/ 1418 h 1446"/>
                  <a:gd name="T2" fmla="*/ 709 w 1446"/>
                  <a:gd name="T3" fmla="*/ 1333 h 1446"/>
                  <a:gd name="T4" fmla="*/ 624 w 1446"/>
                  <a:gd name="T5" fmla="*/ 1361 h 1446"/>
                  <a:gd name="T6" fmla="*/ 510 w 1446"/>
                  <a:gd name="T7" fmla="*/ 1333 h 1446"/>
                  <a:gd name="T8" fmla="*/ 425 w 1446"/>
                  <a:gd name="T9" fmla="*/ 1191 h 1446"/>
                  <a:gd name="T10" fmla="*/ 312 w 1446"/>
                  <a:gd name="T11" fmla="*/ 1134 h 1446"/>
                  <a:gd name="T12" fmla="*/ 283 w 1446"/>
                  <a:gd name="T13" fmla="*/ 907 h 1446"/>
                  <a:gd name="T14" fmla="*/ 227 w 1446"/>
                  <a:gd name="T15" fmla="*/ 851 h 1446"/>
                  <a:gd name="T16" fmla="*/ 255 w 1446"/>
                  <a:gd name="T17" fmla="*/ 794 h 1446"/>
                  <a:gd name="T18" fmla="*/ 198 w 1446"/>
                  <a:gd name="T19" fmla="*/ 709 h 1446"/>
                  <a:gd name="T20" fmla="*/ 283 w 1446"/>
                  <a:gd name="T21" fmla="*/ 737 h 1446"/>
                  <a:gd name="T22" fmla="*/ 340 w 1446"/>
                  <a:gd name="T23" fmla="*/ 681 h 1446"/>
                  <a:gd name="T24" fmla="*/ 312 w 1446"/>
                  <a:gd name="T25" fmla="*/ 596 h 1446"/>
                  <a:gd name="T26" fmla="*/ 198 w 1446"/>
                  <a:gd name="T27" fmla="*/ 426 h 1446"/>
                  <a:gd name="T28" fmla="*/ 57 w 1446"/>
                  <a:gd name="T29" fmla="*/ 312 h 1446"/>
                  <a:gd name="T30" fmla="*/ 28 w 1446"/>
                  <a:gd name="T31" fmla="*/ 255 h 1446"/>
                  <a:gd name="T32" fmla="*/ 85 w 1446"/>
                  <a:gd name="T33" fmla="*/ 227 h 1446"/>
                  <a:gd name="T34" fmla="*/ 142 w 1446"/>
                  <a:gd name="T35" fmla="*/ 114 h 1446"/>
                  <a:gd name="T36" fmla="*/ 255 w 1446"/>
                  <a:gd name="T37" fmla="*/ 85 h 1446"/>
                  <a:gd name="T38" fmla="*/ 368 w 1446"/>
                  <a:gd name="T39" fmla="*/ 29 h 1446"/>
                  <a:gd name="T40" fmla="*/ 425 w 1446"/>
                  <a:gd name="T41" fmla="*/ 57 h 1446"/>
                  <a:gd name="T42" fmla="*/ 510 w 1446"/>
                  <a:gd name="T43" fmla="*/ 85 h 1446"/>
                  <a:gd name="T44" fmla="*/ 595 w 1446"/>
                  <a:gd name="T45" fmla="*/ 142 h 1446"/>
                  <a:gd name="T46" fmla="*/ 737 w 1446"/>
                  <a:gd name="T47" fmla="*/ 227 h 1446"/>
                  <a:gd name="T48" fmla="*/ 879 w 1446"/>
                  <a:gd name="T49" fmla="*/ 170 h 1446"/>
                  <a:gd name="T50" fmla="*/ 992 w 1446"/>
                  <a:gd name="T51" fmla="*/ 227 h 1446"/>
                  <a:gd name="T52" fmla="*/ 1077 w 1446"/>
                  <a:gd name="T53" fmla="*/ 284 h 1446"/>
                  <a:gd name="T54" fmla="*/ 1077 w 1446"/>
                  <a:gd name="T55" fmla="*/ 340 h 1446"/>
                  <a:gd name="T56" fmla="*/ 1020 w 1446"/>
                  <a:gd name="T57" fmla="*/ 397 h 1446"/>
                  <a:gd name="T58" fmla="*/ 935 w 1446"/>
                  <a:gd name="T59" fmla="*/ 539 h 1446"/>
                  <a:gd name="T60" fmla="*/ 992 w 1446"/>
                  <a:gd name="T61" fmla="*/ 539 h 1446"/>
                  <a:gd name="T62" fmla="*/ 1077 w 1446"/>
                  <a:gd name="T63" fmla="*/ 624 h 1446"/>
                  <a:gd name="T64" fmla="*/ 1191 w 1446"/>
                  <a:gd name="T65" fmla="*/ 539 h 1446"/>
                  <a:gd name="T66" fmla="*/ 1219 w 1446"/>
                  <a:gd name="T67" fmla="*/ 624 h 1446"/>
                  <a:gd name="T68" fmla="*/ 1276 w 1446"/>
                  <a:gd name="T69" fmla="*/ 681 h 1446"/>
                  <a:gd name="T70" fmla="*/ 1304 w 1446"/>
                  <a:gd name="T71" fmla="*/ 766 h 1446"/>
                  <a:gd name="T72" fmla="*/ 1389 w 1446"/>
                  <a:gd name="T73" fmla="*/ 822 h 1446"/>
                  <a:gd name="T74" fmla="*/ 1332 w 1446"/>
                  <a:gd name="T75" fmla="*/ 993 h 1446"/>
                  <a:gd name="T76" fmla="*/ 1361 w 1446"/>
                  <a:gd name="T77" fmla="*/ 1049 h 1446"/>
                  <a:gd name="T78" fmla="*/ 1446 w 1446"/>
                  <a:gd name="T79" fmla="*/ 1049 h 1446"/>
                  <a:gd name="T80" fmla="*/ 1276 w 1446"/>
                  <a:gd name="T81" fmla="*/ 1163 h 1446"/>
                  <a:gd name="T82" fmla="*/ 1219 w 1446"/>
                  <a:gd name="T83" fmla="*/ 1134 h 1446"/>
                  <a:gd name="T84" fmla="*/ 1106 w 1446"/>
                  <a:gd name="T85" fmla="*/ 1191 h 1446"/>
                  <a:gd name="T86" fmla="*/ 1020 w 1446"/>
                  <a:gd name="T87" fmla="*/ 1389 h 1446"/>
                  <a:gd name="T88" fmla="*/ 879 w 1446"/>
                  <a:gd name="T89" fmla="*/ 1446 h 1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446" h="1446">
                    <a:moveTo>
                      <a:pt x="765" y="1446"/>
                    </a:moveTo>
                    <a:lnTo>
                      <a:pt x="737" y="1418"/>
                    </a:lnTo>
                    <a:lnTo>
                      <a:pt x="765" y="1361"/>
                    </a:lnTo>
                    <a:lnTo>
                      <a:pt x="709" y="1333"/>
                    </a:lnTo>
                    <a:lnTo>
                      <a:pt x="652" y="1333"/>
                    </a:lnTo>
                    <a:lnTo>
                      <a:pt x="624" y="1361"/>
                    </a:lnTo>
                    <a:lnTo>
                      <a:pt x="510" y="1304"/>
                    </a:lnTo>
                    <a:lnTo>
                      <a:pt x="510" y="1333"/>
                    </a:lnTo>
                    <a:lnTo>
                      <a:pt x="453" y="1304"/>
                    </a:lnTo>
                    <a:lnTo>
                      <a:pt x="425" y="1191"/>
                    </a:lnTo>
                    <a:lnTo>
                      <a:pt x="368" y="1134"/>
                    </a:lnTo>
                    <a:lnTo>
                      <a:pt x="312" y="1134"/>
                    </a:lnTo>
                    <a:lnTo>
                      <a:pt x="283" y="1049"/>
                    </a:lnTo>
                    <a:lnTo>
                      <a:pt x="283" y="907"/>
                    </a:lnTo>
                    <a:lnTo>
                      <a:pt x="227" y="907"/>
                    </a:lnTo>
                    <a:lnTo>
                      <a:pt x="227" y="851"/>
                    </a:lnTo>
                    <a:lnTo>
                      <a:pt x="255" y="822"/>
                    </a:lnTo>
                    <a:lnTo>
                      <a:pt x="255" y="794"/>
                    </a:lnTo>
                    <a:lnTo>
                      <a:pt x="227" y="794"/>
                    </a:lnTo>
                    <a:lnTo>
                      <a:pt x="198" y="709"/>
                    </a:lnTo>
                    <a:lnTo>
                      <a:pt x="255" y="709"/>
                    </a:lnTo>
                    <a:lnTo>
                      <a:pt x="283" y="737"/>
                    </a:lnTo>
                    <a:lnTo>
                      <a:pt x="312" y="737"/>
                    </a:lnTo>
                    <a:lnTo>
                      <a:pt x="340" y="681"/>
                    </a:lnTo>
                    <a:lnTo>
                      <a:pt x="283" y="652"/>
                    </a:lnTo>
                    <a:lnTo>
                      <a:pt x="312" y="596"/>
                    </a:lnTo>
                    <a:lnTo>
                      <a:pt x="283" y="596"/>
                    </a:lnTo>
                    <a:lnTo>
                      <a:pt x="198" y="426"/>
                    </a:lnTo>
                    <a:lnTo>
                      <a:pt x="57" y="397"/>
                    </a:lnTo>
                    <a:lnTo>
                      <a:pt x="57" y="312"/>
                    </a:lnTo>
                    <a:lnTo>
                      <a:pt x="0" y="284"/>
                    </a:lnTo>
                    <a:lnTo>
                      <a:pt x="28" y="255"/>
                    </a:lnTo>
                    <a:lnTo>
                      <a:pt x="85" y="255"/>
                    </a:lnTo>
                    <a:lnTo>
                      <a:pt x="85" y="227"/>
                    </a:lnTo>
                    <a:lnTo>
                      <a:pt x="198" y="199"/>
                    </a:lnTo>
                    <a:lnTo>
                      <a:pt x="142" y="114"/>
                    </a:lnTo>
                    <a:lnTo>
                      <a:pt x="227" y="57"/>
                    </a:lnTo>
                    <a:lnTo>
                      <a:pt x="255" y="85"/>
                    </a:lnTo>
                    <a:lnTo>
                      <a:pt x="283" y="0"/>
                    </a:lnTo>
                    <a:lnTo>
                      <a:pt x="368" y="29"/>
                    </a:lnTo>
                    <a:lnTo>
                      <a:pt x="368" y="57"/>
                    </a:lnTo>
                    <a:lnTo>
                      <a:pt x="425" y="57"/>
                    </a:lnTo>
                    <a:lnTo>
                      <a:pt x="482" y="85"/>
                    </a:lnTo>
                    <a:lnTo>
                      <a:pt x="510" y="85"/>
                    </a:lnTo>
                    <a:lnTo>
                      <a:pt x="539" y="142"/>
                    </a:lnTo>
                    <a:lnTo>
                      <a:pt x="595" y="142"/>
                    </a:lnTo>
                    <a:lnTo>
                      <a:pt x="680" y="227"/>
                    </a:lnTo>
                    <a:lnTo>
                      <a:pt x="737" y="227"/>
                    </a:lnTo>
                    <a:lnTo>
                      <a:pt x="850" y="227"/>
                    </a:lnTo>
                    <a:lnTo>
                      <a:pt x="879" y="170"/>
                    </a:lnTo>
                    <a:lnTo>
                      <a:pt x="992" y="199"/>
                    </a:lnTo>
                    <a:lnTo>
                      <a:pt x="992" y="227"/>
                    </a:lnTo>
                    <a:lnTo>
                      <a:pt x="1049" y="227"/>
                    </a:lnTo>
                    <a:lnTo>
                      <a:pt x="1077" y="284"/>
                    </a:lnTo>
                    <a:lnTo>
                      <a:pt x="1049" y="312"/>
                    </a:lnTo>
                    <a:lnTo>
                      <a:pt x="1077" y="340"/>
                    </a:lnTo>
                    <a:lnTo>
                      <a:pt x="1020" y="340"/>
                    </a:lnTo>
                    <a:lnTo>
                      <a:pt x="1020" y="397"/>
                    </a:lnTo>
                    <a:lnTo>
                      <a:pt x="935" y="482"/>
                    </a:lnTo>
                    <a:lnTo>
                      <a:pt x="935" y="539"/>
                    </a:lnTo>
                    <a:lnTo>
                      <a:pt x="992" y="567"/>
                    </a:lnTo>
                    <a:lnTo>
                      <a:pt x="992" y="539"/>
                    </a:lnTo>
                    <a:lnTo>
                      <a:pt x="1020" y="539"/>
                    </a:lnTo>
                    <a:lnTo>
                      <a:pt x="1077" y="624"/>
                    </a:lnTo>
                    <a:lnTo>
                      <a:pt x="1134" y="539"/>
                    </a:lnTo>
                    <a:lnTo>
                      <a:pt x="1191" y="539"/>
                    </a:lnTo>
                    <a:lnTo>
                      <a:pt x="1247" y="596"/>
                    </a:lnTo>
                    <a:lnTo>
                      <a:pt x="1219" y="624"/>
                    </a:lnTo>
                    <a:lnTo>
                      <a:pt x="1219" y="681"/>
                    </a:lnTo>
                    <a:lnTo>
                      <a:pt x="1276" y="681"/>
                    </a:lnTo>
                    <a:lnTo>
                      <a:pt x="1247" y="737"/>
                    </a:lnTo>
                    <a:lnTo>
                      <a:pt x="1304" y="766"/>
                    </a:lnTo>
                    <a:lnTo>
                      <a:pt x="1332" y="822"/>
                    </a:lnTo>
                    <a:lnTo>
                      <a:pt x="1389" y="822"/>
                    </a:lnTo>
                    <a:lnTo>
                      <a:pt x="1417" y="851"/>
                    </a:lnTo>
                    <a:lnTo>
                      <a:pt x="1332" y="993"/>
                    </a:lnTo>
                    <a:lnTo>
                      <a:pt x="1361" y="1021"/>
                    </a:lnTo>
                    <a:lnTo>
                      <a:pt x="1361" y="1049"/>
                    </a:lnTo>
                    <a:lnTo>
                      <a:pt x="1417" y="1021"/>
                    </a:lnTo>
                    <a:lnTo>
                      <a:pt x="1446" y="1049"/>
                    </a:lnTo>
                    <a:lnTo>
                      <a:pt x="1417" y="1078"/>
                    </a:lnTo>
                    <a:lnTo>
                      <a:pt x="1276" y="1163"/>
                    </a:lnTo>
                    <a:lnTo>
                      <a:pt x="1219" y="1163"/>
                    </a:lnTo>
                    <a:lnTo>
                      <a:pt x="1219" y="1134"/>
                    </a:lnTo>
                    <a:lnTo>
                      <a:pt x="1134" y="1106"/>
                    </a:lnTo>
                    <a:lnTo>
                      <a:pt x="1106" y="1191"/>
                    </a:lnTo>
                    <a:lnTo>
                      <a:pt x="1077" y="1361"/>
                    </a:lnTo>
                    <a:lnTo>
                      <a:pt x="1020" y="1389"/>
                    </a:lnTo>
                    <a:lnTo>
                      <a:pt x="964" y="1361"/>
                    </a:lnTo>
                    <a:lnTo>
                      <a:pt x="879" y="1446"/>
                    </a:lnTo>
                    <a:lnTo>
                      <a:pt x="765" y="1446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82" name="Freeform 742"/>
              <p:cNvSpPr>
                <a:spLocks/>
              </p:cNvSpPr>
              <p:nvPr/>
            </p:nvSpPr>
            <p:spPr bwMode="auto">
              <a:xfrm>
                <a:off x="3323" y="2797"/>
                <a:ext cx="1446" cy="1900"/>
              </a:xfrm>
              <a:custGeom>
                <a:avLst/>
                <a:gdLst>
                  <a:gd name="T0" fmla="*/ 879 w 1446"/>
                  <a:gd name="T1" fmla="*/ 1843 h 1900"/>
                  <a:gd name="T2" fmla="*/ 992 w 1446"/>
                  <a:gd name="T3" fmla="*/ 1701 h 1900"/>
                  <a:gd name="T4" fmla="*/ 1049 w 1446"/>
                  <a:gd name="T5" fmla="*/ 1758 h 1900"/>
                  <a:gd name="T6" fmla="*/ 1163 w 1446"/>
                  <a:gd name="T7" fmla="*/ 1815 h 1900"/>
                  <a:gd name="T8" fmla="*/ 1163 w 1446"/>
                  <a:gd name="T9" fmla="*/ 1531 h 1900"/>
                  <a:gd name="T10" fmla="*/ 1049 w 1446"/>
                  <a:gd name="T11" fmla="*/ 1418 h 1900"/>
                  <a:gd name="T12" fmla="*/ 936 w 1446"/>
                  <a:gd name="T13" fmla="*/ 1389 h 1900"/>
                  <a:gd name="T14" fmla="*/ 907 w 1446"/>
                  <a:gd name="T15" fmla="*/ 1418 h 1900"/>
                  <a:gd name="T16" fmla="*/ 851 w 1446"/>
                  <a:gd name="T17" fmla="*/ 1333 h 1900"/>
                  <a:gd name="T18" fmla="*/ 879 w 1446"/>
                  <a:gd name="T19" fmla="*/ 1276 h 1900"/>
                  <a:gd name="T20" fmla="*/ 936 w 1446"/>
                  <a:gd name="T21" fmla="*/ 1191 h 1900"/>
                  <a:gd name="T22" fmla="*/ 822 w 1446"/>
                  <a:gd name="T23" fmla="*/ 1134 h 1900"/>
                  <a:gd name="T24" fmla="*/ 879 w 1446"/>
                  <a:gd name="T25" fmla="*/ 1134 h 1900"/>
                  <a:gd name="T26" fmla="*/ 964 w 1446"/>
                  <a:gd name="T27" fmla="*/ 1106 h 1900"/>
                  <a:gd name="T28" fmla="*/ 1049 w 1446"/>
                  <a:gd name="T29" fmla="*/ 1106 h 1900"/>
                  <a:gd name="T30" fmla="*/ 1106 w 1446"/>
                  <a:gd name="T31" fmla="*/ 1134 h 1900"/>
                  <a:gd name="T32" fmla="*/ 1248 w 1446"/>
                  <a:gd name="T33" fmla="*/ 1191 h 1900"/>
                  <a:gd name="T34" fmla="*/ 1304 w 1446"/>
                  <a:gd name="T35" fmla="*/ 1134 h 1900"/>
                  <a:gd name="T36" fmla="*/ 1333 w 1446"/>
                  <a:gd name="T37" fmla="*/ 1021 h 1900"/>
                  <a:gd name="T38" fmla="*/ 1361 w 1446"/>
                  <a:gd name="T39" fmla="*/ 964 h 1900"/>
                  <a:gd name="T40" fmla="*/ 1304 w 1446"/>
                  <a:gd name="T41" fmla="*/ 879 h 1900"/>
                  <a:gd name="T42" fmla="*/ 1389 w 1446"/>
                  <a:gd name="T43" fmla="*/ 907 h 1900"/>
                  <a:gd name="T44" fmla="*/ 1446 w 1446"/>
                  <a:gd name="T45" fmla="*/ 851 h 1900"/>
                  <a:gd name="T46" fmla="*/ 1418 w 1446"/>
                  <a:gd name="T47" fmla="*/ 766 h 1900"/>
                  <a:gd name="T48" fmla="*/ 1304 w 1446"/>
                  <a:gd name="T49" fmla="*/ 596 h 1900"/>
                  <a:gd name="T50" fmla="*/ 1163 w 1446"/>
                  <a:gd name="T51" fmla="*/ 482 h 1900"/>
                  <a:gd name="T52" fmla="*/ 1134 w 1446"/>
                  <a:gd name="T53" fmla="*/ 425 h 1900"/>
                  <a:gd name="T54" fmla="*/ 1191 w 1446"/>
                  <a:gd name="T55" fmla="*/ 397 h 1900"/>
                  <a:gd name="T56" fmla="*/ 1248 w 1446"/>
                  <a:gd name="T57" fmla="*/ 284 h 1900"/>
                  <a:gd name="T58" fmla="*/ 1333 w 1446"/>
                  <a:gd name="T59" fmla="*/ 170 h 1900"/>
                  <a:gd name="T60" fmla="*/ 1276 w 1446"/>
                  <a:gd name="T61" fmla="*/ 114 h 1900"/>
                  <a:gd name="T62" fmla="*/ 1276 w 1446"/>
                  <a:gd name="T63" fmla="*/ 57 h 1900"/>
                  <a:gd name="T64" fmla="*/ 1163 w 1446"/>
                  <a:gd name="T65" fmla="*/ 57 h 1900"/>
                  <a:gd name="T66" fmla="*/ 1106 w 1446"/>
                  <a:gd name="T67" fmla="*/ 57 h 1900"/>
                  <a:gd name="T68" fmla="*/ 1021 w 1446"/>
                  <a:gd name="T69" fmla="*/ 57 h 1900"/>
                  <a:gd name="T70" fmla="*/ 879 w 1446"/>
                  <a:gd name="T71" fmla="*/ 0 h 1900"/>
                  <a:gd name="T72" fmla="*/ 822 w 1446"/>
                  <a:gd name="T73" fmla="*/ 142 h 1900"/>
                  <a:gd name="T74" fmla="*/ 766 w 1446"/>
                  <a:gd name="T75" fmla="*/ 284 h 1900"/>
                  <a:gd name="T76" fmla="*/ 596 w 1446"/>
                  <a:gd name="T77" fmla="*/ 369 h 1900"/>
                  <a:gd name="T78" fmla="*/ 454 w 1446"/>
                  <a:gd name="T79" fmla="*/ 425 h 1900"/>
                  <a:gd name="T80" fmla="*/ 426 w 1446"/>
                  <a:gd name="T81" fmla="*/ 482 h 1900"/>
                  <a:gd name="T82" fmla="*/ 369 w 1446"/>
                  <a:gd name="T83" fmla="*/ 539 h 1900"/>
                  <a:gd name="T84" fmla="*/ 227 w 1446"/>
                  <a:gd name="T85" fmla="*/ 567 h 1900"/>
                  <a:gd name="T86" fmla="*/ 114 w 1446"/>
                  <a:gd name="T87" fmla="*/ 652 h 1900"/>
                  <a:gd name="T88" fmla="*/ 0 w 1446"/>
                  <a:gd name="T89" fmla="*/ 766 h 1900"/>
                  <a:gd name="T90" fmla="*/ 0 w 1446"/>
                  <a:gd name="T91" fmla="*/ 851 h 1900"/>
                  <a:gd name="T92" fmla="*/ 29 w 1446"/>
                  <a:gd name="T93" fmla="*/ 936 h 1900"/>
                  <a:gd name="T94" fmla="*/ 142 w 1446"/>
                  <a:gd name="T95" fmla="*/ 964 h 1900"/>
                  <a:gd name="T96" fmla="*/ 227 w 1446"/>
                  <a:gd name="T97" fmla="*/ 992 h 1900"/>
                  <a:gd name="T98" fmla="*/ 170 w 1446"/>
                  <a:gd name="T99" fmla="*/ 1219 h 1900"/>
                  <a:gd name="T100" fmla="*/ 199 w 1446"/>
                  <a:gd name="T101" fmla="*/ 1304 h 1900"/>
                  <a:gd name="T102" fmla="*/ 199 w 1446"/>
                  <a:gd name="T103" fmla="*/ 1418 h 1900"/>
                  <a:gd name="T104" fmla="*/ 114 w 1446"/>
                  <a:gd name="T105" fmla="*/ 1503 h 1900"/>
                  <a:gd name="T106" fmla="*/ 29 w 1446"/>
                  <a:gd name="T107" fmla="*/ 1588 h 1900"/>
                  <a:gd name="T108" fmla="*/ 29 w 1446"/>
                  <a:gd name="T109" fmla="*/ 1701 h 1900"/>
                  <a:gd name="T110" fmla="*/ 199 w 1446"/>
                  <a:gd name="T111" fmla="*/ 1758 h 1900"/>
                  <a:gd name="T112" fmla="*/ 284 w 1446"/>
                  <a:gd name="T113" fmla="*/ 1843 h 1900"/>
                  <a:gd name="T114" fmla="*/ 511 w 1446"/>
                  <a:gd name="T115" fmla="*/ 1730 h 1900"/>
                  <a:gd name="T116" fmla="*/ 596 w 1446"/>
                  <a:gd name="T117" fmla="*/ 1673 h 1900"/>
                  <a:gd name="T118" fmla="*/ 624 w 1446"/>
                  <a:gd name="T119" fmla="*/ 1644 h 1900"/>
                  <a:gd name="T120" fmla="*/ 709 w 1446"/>
                  <a:gd name="T121" fmla="*/ 1701 h 1900"/>
                  <a:gd name="T122" fmla="*/ 737 w 1446"/>
                  <a:gd name="T123" fmla="*/ 1786 h 1900"/>
                  <a:gd name="T124" fmla="*/ 851 w 1446"/>
                  <a:gd name="T125" fmla="*/ 1900 h 1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46" h="1900">
                    <a:moveTo>
                      <a:pt x="851" y="1900"/>
                    </a:moveTo>
                    <a:lnTo>
                      <a:pt x="879" y="1843"/>
                    </a:lnTo>
                    <a:lnTo>
                      <a:pt x="879" y="1730"/>
                    </a:lnTo>
                    <a:lnTo>
                      <a:pt x="992" y="1701"/>
                    </a:lnTo>
                    <a:lnTo>
                      <a:pt x="1049" y="1701"/>
                    </a:lnTo>
                    <a:lnTo>
                      <a:pt x="1049" y="1758"/>
                    </a:lnTo>
                    <a:lnTo>
                      <a:pt x="1134" y="1815"/>
                    </a:lnTo>
                    <a:lnTo>
                      <a:pt x="1163" y="1815"/>
                    </a:lnTo>
                    <a:lnTo>
                      <a:pt x="1134" y="1758"/>
                    </a:lnTo>
                    <a:lnTo>
                      <a:pt x="1163" y="1531"/>
                    </a:lnTo>
                    <a:lnTo>
                      <a:pt x="1134" y="1474"/>
                    </a:lnTo>
                    <a:lnTo>
                      <a:pt x="1049" y="1418"/>
                    </a:lnTo>
                    <a:lnTo>
                      <a:pt x="1021" y="1446"/>
                    </a:lnTo>
                    <a:lnTo>
                      <a:pt x="936" y="1389"/>
                    </a:lnTo>
                    <a:lnTo>
                      <a:pt x="879" y="1389"/>
                    </a:lnTo>
                    <a:lnTo>
                      <a:pt x="907" y="1418"/>
                    </a:lnTo>
                    <a:lnTo>
                      <a:pt x="822" y="1389"/>
                    </a:lnTo>
                    <a:lnTo>
                      <a:pt x="851" y="1333"/>
                    </a:lnTo>
                    <a:lnTo>
                      <a:pt x="879" y="1333"/>
                    </a:lnTo>
                    <a:lnTo>
                      <a:pt x="879" y="1276"/>
                    </a:lnTo>
                    <a:lnTo>
                      <a:pt x="964" y="1276"/>
                    </a:lnTo>
                    <a:lnTo>
                      <a:pt x="936" y="1191"/>
                    </a:lnTo>
                    <a:lnTo>
                      <a:pt x="851" y="1191"/>
                    </a:lnTo>
                    <a:lnTo>
                      <a:pt x="822" y="1134"/>
                    </a:lnTo>
                    <a:lnTo>
                      <a:pt x="851" y="1106"/>
                    </a:lnTo>
                    <a:lnTo>
                      <a:pt x="879" y="1134"/>
                    </a:lnTo>
                    <a:lnTo>
                      <a:pt x="907" y="1134"/>
                    </a:lnTo>
                    <a:lnTo>
                      <a:pt x="964" y="1106"/>
                    </a:lnTo>
                    <a:lnTo>
                      <a:pt x="992" y="1134"/>
                    </a:lnTo>
                    <a:lnTo>
                      <a:pt x="1049" y="1106"/>
                    </a:lnTo>
                    <a:lnTo>
                      <a:pt x="1078" y="1134"/>
                    </a:lnTo>
                    <a:lnTo>
                      <a:pt x="1106" y="1134"/>
                    </a:lnTo>
                    <a:lnTo>
                      <a:pt x="1134" y="1163"/>
                    </a:lnTo>
                    <a:lnTo>
                      <a:pt x="1248" y="1191"/>
                    </a:lnTo>
                    <a:lnTo>
                      <a:pt x="1333" y="1163"/>
                    </a:lnTo>
                    <a:lnTo>
                      <a:pt x="1304" y="1134"/>
                    </a:lnTo>
                    <a:lnTo>
                      <a:pt x="1333" y="1106"/>
                    </a:lnTo>
                    <a:lnTo>
                      <a:pt x="1333" y="1021"/>
                    </a:lnTo>
                    <a:lnTo>
                      <a:pt x="1361" y="992"/>
                    </a:lnTo>
                    <a:lnTo>
                      <a:pt x="1361" y="964"/>
                    </a:lnTo>
                    <a:lnTo>
                      <a:pt x="1333" y="964"/>
                    </a:lnTo>
                    <a:lnTo>
                      <a:pt x="1304" y="879"/>
                    </a:lnTo>
                    <a:lnTo>
                      <a:pt x="1361" y="879"/>
                    </a:lnTo>
                    <a:lnTo>
                      <a:pt x="1389" y="907"/>
                    </a:lnTo>
                    <a:lnTo>
                      <a:pt x="1418" y="907"/>
                    </a:lnTo>
                    <a:lnTo>
                      <a:pt x="1446" y="851"/>
                    </a:lnTo>
                    <a:lnTo>
                      <a:pt x="1389" y="822"/>
                    </a:lnTo>
                    <a:lnTo>
                      <a:pt x="1418" y="766"/>
                    </a:lnTo>
                    <a:lnTo>
                      <a:pt x="1389" y="766"/>
                    </a:lnTo>
                    <a:lnTo>
                      <a:pt x="1304" y="596"/>
                    </a:lnTo>
                    <a:lnTo>
                      <a:pt x="1163" y="567"/>
                    </a:lnTo>
                    <a:lnTo>
                      <a:pt x="1163" y="482"/>
                    </a:lnTo>
                    <a:lnTo>
                      <a:pt x="1106" y="454"/>
                    </a:lnTo>
                    <a:lnTo>
                      <a:pt x="1134" y="425"/>
                    </a:lnTo>
                    <a:lnTo>
                      <a:pt x="1191" y="425"/>
                    </a:lnTo>
                    <a:lnTo>
                      <a:pt x="1191" y="397"/>
                    </a:lnTo>
                    <a:lnTo>
                      <a:pt x="1304" y="369"/>
                    </a:lnTo>
                    <a:lnTo>
                      <a:pt x="1248" y="284"/>
                    </a:lnTo>
                    <a:lnTo>
                      <a:pt x="1333" y="227"/>
                    </a:lnTo>
                    <a:lnTo>
                      <a:pt x="1333" y="170"/>
                    </a:lnTo>
                    <a:lnTo>
                      <a:pt x="1276" y="142"/>
                    </a:lnTo>
                    <a:lnTo>
                      <a:pt x="1276" y="114"/>
                    </a:lnTo>
                    <a:lnTo>
                      <a:pt x="1248" y="114"/>
                    </a:lnTo>
                    <a:lnTo>
                      <a:pt x="1276" y="57"/>
                    </a:lnTo>
                    <a:lnTo>
                      <a:pt x="1248" y="57"/>
                    </a:lnTo>
                    <a:lnTo>
                      <a:pt x="1163" y="57"/>
                    </a:lnTo>
                    <a:lnTo>
                      <a:pt x="1134" y="85"/>
                    </a:lnTo>
                    <a:lnTo>
                      <a:pt x="1106" y="57"/>
                    </a:lnTo>
                    <a:lnTo>
                      <a:pt x="1078" y="114"/>
                    </a:lnTo>
                    <a:lnTo>
                      <a:pt x="1021" y="57"/>
                    </a:lnTo>
                    <a:lnTo>
                      <a:pt x="964" y="0"/>
                    </a:lnTo>
                    <a:lnTo>
                      <a:pt x="879" y="0"/>
                    </a:lnTo>
                    <a:lnTo>
                      <a:pt x="879" y="57"/>
                    </a:lnTo>
                    <a:lnTo>
                      <a:pt x="822" y="142"/>
                    </a:lnTo>
                    <a:lnTo>
                      <a:pt x="822" y="227"/>
                    </a:lnTo>
                    <a:lnTo>
                      <a:pt x="766" y="284"/>
                    </a:lnTo>
                    <a:lnTo>
                      <a:pt x="709" y="284"/>
                    </a:lnTo>
                    <a:lnTo>
                      <a:pt x="596" y="369"/>
                    </a:lnTo>
                    <a:lnTo>
                      <a:pt x="511" y="369"/>
                    </a:lnTo>
                    <a:lnTo>
                      <a:pt x="454" y="425"/>
                    </a:lnTo>
                    <a:lnTo>
                      <a:pt x="454" y="482"/>
                    </a:lnTo>
                    <a:lnTo>
                      <a:pt x="426" y="482"/>
                    </a:lnTo>
                    <a:lnTo>
                      <a:pt x="397" y="539"/>
                    </a:lnTo>
                    <a:lnTo>
                      <a:pt x="369" y="539"/>
                    </a:lnTo>
                    <a:lnTo>
                      <a:pt x="312" y="510"/>
                    </a:lnTo>
                    <a:lnTo>
                      <a:pt x="227" y="567"/>
                    </a:lnTo>
                    <a:lnTo>
                      <a:pt x="227" y="652"/>
                    </a:lnTo>
                    <a:lnTo>
                      <a:pt x="114" y="652"/>
                    </a:lnTo>
                    <a:lnTo>
                      <a:pt x="85" y="709"/>
                    </a:lnTo>
                    <a:lnTo>
                      <a:pt x="0" y="766"/>
                    </a:lnTo>
                    <a:lnTo>
                      <a:pt x="57" y="794"/>
                    </a:lnTo>
                    <a:lnTo>
                      <a:pt x="0" y="851"/>
                    </a:lnTo>
                    <a:lnTo>
                      <a:pt x="0" y="936"/>
                    </a:lnTo>
                    <a:lnTo>
                      <a:pt x="29" y="936"/>
                    </a:lnTo>
                    <a:lnTo>
                      <a:pt x="85" y="992"/>
                    </a:lnTo>
                    <a:lnTo>
                      <a:pt x="142" y="964"/>
                    </a:lnTo>
                    <a:lnTo>
                      <a:pt x="199" y="1049"/>
                    </a:lnTo>
                    <a:lnTo>
                      <a:pt x="227" y="992"/>
                    </a:lnTo>
                    <a:lnTo>
                      <a:pt x="284" y="1049"/>
                    </a:lnTo>
                    <a:lnTo>
                      <a:pt x="170" y="1219"/>
                    </a:lnTo>
                    <a:lnTo>
                      <a:pt x="227" y="1248"/>
                    </a:lnTo>
                    <a:lnTo>
                      <a:pt x="199" y="1304"/>
                    </a:lnTo>
                    <a:lnTo>
                      <a:pt x="255" y="1389"/>
                    </a:lnTo>
                    <a:lnTo>
                      <a:pt x="199" y="1418"/>
                    </a:lnTo>
                    <a:lnTo>
                      <a:pt x="199" y="1474"/>
                    </a:lnTo>
                    <a:lnTo>
                      <a:pt x="114" y="1503"/>
                    </a:lnTo>
                    <a:lnTo>
                      <a:pt x="85" y="1503"/>
                    </a:lnTo>
                    <a:lnTo>
                      <a:pt x="29" y="1588"/>
                    </a:lnTo>
                    <a:lnTo>
                      <a:pt x="57" y="1616"/>
                    </a:lnTo>
                    <a:lnTo>
                      <a:pt x="29" y="1701"/>
                    </a:lnTo>
                    <a:lnTo>
                      <a:pt x="170" y="1701"/>
                    </a:lnTo>
                    <a:lnTo>
                      <a:pt x="199" y="1758"/>
                    </a:lnTo>
                    <a:lnTo>
                      <a:pt x="227" y="1758"/>
                    </a:lnTo>
                    <a:lnTo>
                      <a:pt x="284" y="1843"/>
                    </a:lnTo>
                    <a:lnTo>
                      <a:pt x="482" y="1701"/>
                    </a:lnTo>
                    <a:lnTo>
                      <a:pt x="511" y="1730"/>
                    </a:lnTo>
                    <a:lnTo>
                      <a:pt x="567" y="1673"/>
                    </a:lnTo>
                    <a:lnTo>
                      <a:pt x="596" y="1673"/>
                    </a:lnTo>
                    <a:lnTo>
                      <a:pt x="596" y="1644"/>
                    </a:lnTo>
                    <a:lnTo>
                      <a:pt x="624" y="1644"/>
                    </a:lnTo>
                    <a:lnTo>
                      <a:pt x="681" y="1616"/>
                    </a:lnTo>
                    <a:lnTo>
                      <a:pt x="709" y="1701"/>
                    </a:lnTo>
                    <a:lnTo>
                      <a:pt x="709" y="1758"/>
                    </a:lnTo>
                    <a:lnTo>
                      <a:pt x="737" y="1786"/>
                    </a:lnTo>
                    <a:lnTo>
                      <a:pt x="709" y="1815"/>
                    </a:lnTo>
                    <a:lnTo>
                      <a:pt x="851" y="190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83" name="Freeform 743"/>
              <p:cNvSpPr>
                <a:spLocks/>
              </p:cNvSpPr>
              <p:nvPr/>
            </p:nvSpPr>
            <p:spPr bwMode="auto">
              <a:xfrm>
                <a:off x="4514" y="2457"/>
                <a:ext cx="1332" cy="822"/>
              </a:xfrm>
              <a:custGeom>
                <a:avLst/>
                <a:gdLst>
                  <a:gd name="T0" fmla="*/ 85 w 1332"/>
                  <a:gd name="T1" fmla="*/ 397 h 822"/>
                  <a:gd name="T2" fmla="*/ 28 w 1332"/>
                  <a:gd name="T3" fmla="*/ 397 h 822"/>
                  <a:gd name="T4" fmla="*/ 0 w 1332"/>
                  <a:gd name="T5" fmla="*/ 340 h 822"/>
                  <a:gd name="T6" fmla="*/ 57 w 1332"/>
                  <a:gd name="T7" fmla="*/ 312 h 822"/>
                  <a:gd name="T8" fmla="*/ 28 w 1332"/>
                  <a:gd name="T9" fmla="*/ 198 h 822"/>
                  <a:gd name="T10" fmla="*/ 85 w 1332"/>
                  <a:gd name="T11" fmla="*/ 198 h 822"/>
                  <a:gd name="T12" fmla="*/ 57 w 1332"/>
                  <a:gd name="T13" fmla="*/ 142 h 822"/>
                  <a:gd name="T14" fmla="*/ 113 w 1332"/>
                  <a:gd name="T15" fmla="*/ 57 h 822"/>
                  <a:gd name="T16" fmla="*/ 113 w 1332"/>
                  <a:gd name="T17" fmla="*/ 0 h 822"/>
                  <a:gd name="T18" fmla="*/ 283 w 1332"/>
                  <a:gd name="T19" fmla="*/ 57 h 822"/>
                  <a:gd name="T20" fmla="*/ 283 w 1332"/>
                  <a:gd name="T21" fmla="*/ 0 h 822"/>
                  <a:gd name="T22" fmla="*/ 340 w 1332"/>
                  <a:gd name="T23" fmla="*/ 0 h 822"/>
                  <a:gd name="T24" fmla="*/ 397 w 1332"/>
                  <a:gd name="T25" fmla="*/ 170 h 822"/>
                  <a:gd name="T26" fmla="*/ 425 w 1332"/>
                  <a:gd name="T27" fmla="*/ 142 h 822"/>
                  <a:gd name="T28" fmla="*/ 482 w 1332"/>
                  <a:gd name="T29" fmla="*/ 170 h 822"/>
                  <a:gd name="T30" fmla="*/ 482 w 1332"/>
                  <a:gd name="T31" fmla="*/ 85 h 822"/>
                  <a:gd name="T32" fmla="*/ 567 w 1332"/>
                  <a:gd name="T33" fmla="*/ 85 h 822"/>
                  <a:gd name="T34" fmla="*/ 567 w 1332"/>
                  <a:gd name="T35" fmla="*/ 28 h 822"/>
                  <a:gd name="T36" fmla="*/ 624 w 1332"/>
                  <a:gd name="T37" fmla="*/ 57 h 822"/>
                  <a:gd name="T38" fmla="*/ 709 w 1332"/>
                  <a:gd name="T39" fmla="*/ 28 h 822"/>
                  <a:gd name="T40" fmla="*/ 709 w 1332"/>
                  <a:gd name="T41" fmla="*/ 85 h 822"/>
                  <a:gd name="T42" fmla="*/ 879 w 1332"/>
                  <a:gd name="T43" fmla="*/ 142 h 822"/>
                  <a:gd name="T44" fmla="*/ 907 w 1332"/>
                  <a:gd name="T45" fmla="*/ 170 h 822"/>
                  <a:gd name="T46" fmla="*/ 964 w 1332"/>
                  <a:gd name="T47" fmla="*/ 142 h 822"/>
                  <a:gd name="T48" fmla="*/ 992 w 1332"/>
                  <a:gd name="T49" fmla="*/ 170 h 822"/>
                  <a:gd name="T50" fmla="*/ 1021 w 1332"/>
                  <a:gd name="T51" fmla="*/ 113 h 822"/>
                  <a:gd name="T52" fmla="*/ 1162 w 1332"/>
                  <a:gd name="T53" fmla="*/ 227 h 822"/>
                  <a:gd name="T54" fmla="*/ 1162 w 1332"/>
                  <a:gd name="T55" fmla="*/ 284 h 822"/>
                  <a:gd name="T56" fmla="*/ 1304 w 1332"/>
                  <a:gd name="T57" fmla="*/ 284 h 822"/>
                  <a:gd name="T58" fmla="*/ 1332 w 1332"/>
                  <a:gd name="T59" fmla="*/ 340 h 822"/>
                  <a:gd name="T60" fmla="*/ 1304 w 1332"/>
                  <a:gd name="T61" fmla="*/ 425 h 822"/>
                  <a:gd name="T62" fmla="*/ 1332 w 1332"/>
                  <a:gd name="T63" fmla="*/ 454 h 822"/>
                  <a:gd name="T64" fmla="*/ 1219 w 1332"/>
                  <a:gd name="T65" fmla="*/ 567 h 822"/>
                  <a:gd name="T66" fmla="*/ 1276 w 1332"/>
                  <a:gd name="T67" fmla="*/ 595 h 822"/>
                  <a:gd name="T68" fmla="*/ 1276 w 1332"/>
                  <a:gd name="T69" fmla="*/ 624 h 822"/>
                  <a:gd name="T70" fmla="*/ 1247 w 1332"/>
                  <a:gd name="T71" fmla="*/ 680 h 822"/>
                  <a:gd name="T72" fmla="*/ 1191 w 1332"/>
                  <a:gd name="T73" fmla="*/ 709 h 822"/>
                  <a:gd name="T74" fmla="*/ 1219 w 1332"/>
                  <a:gd name="T75" fmla="*/ 765 h 822"/>
                  <a:gd name="T76" fmla="*/ 1162 w 1332"/>
                  <a:gd name="T77" fmla="*/ 765 h 822"/>
                  <a:gd name="T78" fmla="*/ 1049 w 1332"/>
                  <a:gd name="T79" fmla="*/ 822 h 822"/>
                  <a:gd name="T80" fmla="*/ 992 w 1332"/>
                  <a:gd name="T81" fmla="*/ 794 h 822"/>
                  <a:gd name="T82" fmla="*/ 964 w 1332"/>
                  <a:gd name="T83" fmla="*/ 737 h 822"/>
                  <a:gd name="T84" fmla="*/ 907 w 1332"/>
                  <a:gd name="T85" fmla="*/ 737 h 822"/>
                  <a:gd name="T86" fmla="*/ 907 w 1332"/>
                  <a:gd name="T87" fmla="*/ 709 h 822"/>
                  <a:gd name="T88" fmla="*/ 794 w 1332"/>
                  <a:gd name="T89" fmla="*/ 680 h 822"/>
                  <a:gd name="T90" fmla="*/ 765 w 1332"/>
                  <a:gd name="T91" fmla="*/ 737 h 822"/>
                  <a:gd name="T92" fmla="*/ 595 w 1332"/>
                  <a:gd name="T93" fmla="*/ 737 h 822"/>
                  <a:gd name="T94" fmla="*/ 510 w 1332"/>
                  <a:gd name="T95" fmla="*/ 652 h 822"/>
                  <a:gd name="T96" fmla="*/ 454 w 1332"/>
                  <a:gd name="T97" fmla="*/ 652 h 822"/>
                  <a:gd name="T98" fmla="*/ 425 w 1332"/>
                  <a:gd name="T99" fmla="*/ 595 h 822"/>
                  <a:gd name="T100" fmla="*/ 397 w 1332"/>
                  <a:gd name="T101" fmla="*/ 595 h 822"/>
                  <a:gd name="T102" fmla="*/ 340 w 1332"/>
                  <a:gd name="T103" fmla="*/ 567 h 822"/>
                  <a:gd name="T104" fmla="*/ 283 w 1332"/>
                  <a:gd name="T105" fmla="*/ 567 h 822"/>
                  <a:gd name="T106" fmla="*/ 283 w 1332"/>
                  <a:gd name="T107" fmla="*/ 539 h 822"/>
                  <a:gd name="T108" fmla="*/ 198 w 1332"/>
                  <a:gd name="T109" fmla="*/ 510 h 822"/>
                  <a:gd name="T110" fmla="*/ 170 w 1332"/>
                  <a:gd name="T111" fmla="*/ 595 h 822"/>
                  <a:gd name="T112" fmla="*/ 142 w 1332"/>
                  <a:gd name="T113" fmla="*/ 567 h 822"/>
                  <a:gd name="T114" fmla="*/ 142 w 1332"/>
                  <a:gd name="T115" fmla="*/ 510 h 822"/>
                  <a:gd name="T116" fmla="*/ 85 w 1332"/>
                  <a:gd name="T117" fmla="*/ 482 h 822"/>
                  <a:gd name="T118" fmla="*/ 85 w 1332"/>
                  <a:gd name="T119" fmla="*/ 454 h 822"/>
                  <a:gd name="T120" fmla="*/ 57 w 1332"/>
                  <a:gd name="T121" fmla="*/ 454 h 822"/>
                  <a:gd name="T122" fmla="*/ 85 w 1332"/>
                  <a:gd name="T123" fmla="*/ 397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332" h="822">
                    <a:moveTo>
                      <a:pt x="85" y="397"/>
                    </a:moveTo>
                    <a:lnTo>
                      <a:pt x="28" y="397"/>
                    </a:lnTo>
                    <a:lnTo>
                      <a:pt x="0" y="340"/>
                    </a:lnTo>
                    <a:lnTo>
                      <a:pt x="57" y="312"/>
                    </a:lnTo>
                    <a:lnTo>
                      <a:pt x="28" y="198"/>
                    </a:lnTo>
                    <a:lnTo>
                      <a:pt x="85" y="198"/>
                    </a:lnTo>
                    <a:lnTo>
                      <a:pt x="57" y="142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283" y="57"/>
                    </a:lnTo>
                    <a:lnTo>
                      <a:pt x="283" y="0"/>
                    </a:lnTo>
                    <a:lnTo>
                      <a:pt x="340" y="0"/>
                    </a:lnTo>
                    <a:lnTo>
                      <a:pt x="397" y="170"/>
                    </a:lnTo>
                    <a:lnTo>
                      <a:pt x="425" y="142"/>
                    </a:lnTo>
                    <a:lnTo>
                      <a:pt x="482" y="170"/>
                    </a:lnTo>
                    <a:lnTo>
                      <a:pt x="482" y="85"/>
                    </a:lnTo>
                    <a:lnTo>
                      <a:pt x="567" y="85"/>
                    </a:lnTo>
                    <a:lnTo>
                      <a:pt x="567" y="28"/>
                    </a:lnTo>
                    <a:lnTo>
                      <a:pt x="624" y="57"/>
                    </a:lnTo>
                    <a:lnTo>
                      <a:pt x="709" y="28"/>
                    </a:lnTo>
                    <a:lnTo>
                      <a:pt x="709" y="85"/>
                    </a:lnTo>
                    <a:lnTo>
                      <a:pt x="879" y="142"/>
                    </a:lnTo>
                    <a:lnTo>
                      <a:pt x="907" y="170"/>
                    </a:lnTo>
                    <a:lnTo>
                      <a:pt x="964" y="142"/>
                    </a:lnTo>
                    <a:lnTo>
                      <a:pt x="992" y="170"/>
                    </a:lnTo>
                    <a:lnTo>
                      <a:pt x="1021" y="113"/>
                    </a:lnTo>
                    <a:lnTo>
                      <a:pt x="1162" y="227"/>
                    </a:lnTo>
                    <a:lnTo>
                      <a:pt x="1162" y="284"/>
                    </a:lnTo>
                    <a:lnTo>
                      <a:pt x="1304" y="284"/>
                    </a:lnTo>
                    <a:lnTo>
                      <a:pt x="1332" y="340"/>
                    </a:lnTo>
                    <a:lnTo>
                      <a:pt x="1304" y="425"/>
                    </a:lnTo>
                    <a:lnTo>
                      <a:pt x="1332" y="454"/>
                    </a:lnTo>
                    <a:lnTo>
                      <a:pt x="1219" y="567"/>
                    </a:lnTo>
                    <a:lnTo>
                      <a:pt x="1276" y="595"/>
                    </a:lnTo>
                    <a:lnTo>
                      <a:pt x="1276" y="624"/>
                    </a:lnTo>
                    <a:lnTo>
                      <a:pt x="1247" y="680"/>
                    </a:lnTo>
                    <a:lnTo>
                      <a:pt x="1191" y="709"/>
                    </a:lnTo>
                    <a:lnTo>
                      <a:pt x="1219" y="765"/>
                    </a:lnTo>
                    <a:lnTo>
                      <a:pt x="1162" y="765"/>
                    </a:lnTo>
                    <a:lnTo>
                      <a:pt x="1049" y="822"/>
                    </a:lnTo>
                    <a:lnTo>
                      <a:pt x="992" y="794"/>
                    </a:lnTo>
                    <a:lnTo>
                      <a:pt x="964" y="737"/>
                    </a:lnTo>
                    <a:lnTo>
                      <a:pt x="907" y="737"/>
                    </a:lnTo>
                    <a:lnTo>
                      <a:pt x="907" y="709"/>
                    </a:lnTo>
                    <a:lnTo>
                      <a:pt x="794" y="680"/>
                    </a:lnTo>
                    <a:lnTo>
                      <a:pt x="765" y="737"/>
                    </a:lnTo>
                    <a:lnTo>
                      <a:pt x="595" y="737"/>
                    </a:lnTo>
                    <a:lnTo>
                      <a:pt x="510" y="652"/>
                    </a:lnTo>
                    <a:lnTo>
                      <a:pt x="454" y="652"/>
                    </a:lnTo>
                    <a:lnTo>
                      <a:pt x="425" y="595"/>
                    </a:lnTo>
                    <a:lnTo>
                      <a:pt x="397" y="595"/>
                    </a:lnTo>
                    <a:lnTo>
                      <a:pt x="340" y="567"/>
                    </a:lnTo>
                    <a:lnTo>
                      <a:pt x="283" y="567"/>
                    </a:lnTo>
                    <a:lnTo>
                      <a:pt x="283" y="539"/>
                    </a:lnTo>
                    <a:lnTo>
                      <a:pt x="198" y="510"/>
                    </a:lnTo>
                    <a:lnTo>
                      <a:pt x="170" y="595"/>
                    </a:lnTo>
                    <a:lnTo>
                      <a:pt x="142" y="567"/>
                    </a:lnTo>
                    <a:lnTo>
                      <a:pt x="142" y="510"/>
                    </a:lnTo>
                    <a:lnTo>
                      <a:pt x="85" y="482"/>
                    </a:lnTo>
                    <a:lnTo>
                      <a:pt x="85" y="454"/>
                    </a:lnTo>
                    <a:lnTo>
                      <a:pt x="57" y="454"/>
                    </a:lnTo>
                    <a:lnTo>
                      <a:pt x="85" y="39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84" name="Freeform 744"/>
              <p:cNvSpPr>
                <a:spLocks/>
              </p:cNvSpPr>
              <p:nvPr/>
            </p:nvSpPr>
            <p:spPr bwMode="auto">
              <a:xfrm>
                <a:off x="3040" y="1521"/>
                <a:ext cx="1219" cy="1758"/>
              </a:xfrm>
              <a:custGeom>
                <a:avLst/>
                <a:gdLst>
                  <a:gd name="T0" fmla="*/ 85 w 1219"/>
                  <a:gd name="T1" fmla="*/ 1531 h 1758"/>
                  <a:gd name="T2" fmla="*/ 170 w 1219"/>
                  <a:gd name="T3" fmla="*/ 1616 h 1758"/>
                  <a:gd name="T4" fmla="*/ 227 w 1219"/>
                  <a:gd name="T5" fmla="*/ 1503 h 1758"/>
                  <a:gd name="T6" fmla="*/ 283 w 1219"/>
                  <a:gd name="T7" fmla="*/ 1503 h 1758"/>
                  <a:gd name="T8" fmla="*/ 312 w 1219"/>
                  <a:gd name="T9" fmla="*/ 1418 h 1758"/>
                  <a:gd name="T10" fmla="*/ 453 w 1219"/>
                  <a:gd name="T11" fmla="*/ 1418 h 1758"/>
                  <a:gd name="T12" fmla="*/ 538 w 1219"/>
                  <a:gd name="T13" fmla="*/ 1418 h 1758"/>
                  <a:gd name="T14" fmla="*/ 652 w 1219"/>
                  <a:gd name="T15" fmla="*/ 1390 h 1758"/>
                  <a:gd name="T16" fmla="*/ 652 w 1219"/>
                  <a:gd name="T17" fmla="*/ 1588 h 1758"/>
                  <a:gd name="T18" fmla="*/ 680 w 1219"/>
                  <a:gd name="T19" fmla="*/ 1645 h 1758"/>
                  <a:gd name="T20" fmla="*/ 680 w 1219"/>
                  <a:gd name="T21" fmla="*/ 1730 h 1758"/>
                  <a:gd name="T22" fmla="*/ 737 w 1219"/>
                  <a:gd name="T23" fmla="*/ 1758 h 1758"/>
                  <a:gd name="T24" fmla="*/ 794 w 1219"/>
                  <a:gd name="T25" fmla="*/ 1645 h 1758"/>
                  <a:gd name="T26" fmla="*/ 992 w 1219"/>
                  <a:gd name="T27" fmla="*/ 1560 h 1758"/>
                  <a:gd name="T28" fmla="*/ 1105 w 1219"/>
                  <a:gd name="T29" fmla="*/ 1503 h 1758"/>
                  <a:gd name="T30" fmla="*/ 1162 w 1219"/>
                  <a:gd name="T31" fmla="*/ 1333 h 1758"/>
                  <a:gd name="T32" fmla="*/ 1105 w 1219"/>
                  <a:gd name="T33" fmla="*/ 1191 h 1758"/>
                  <a:gd name="T34" fmla="*/ 1162 w 1219"/>
                  <a:gd name="T35" fmla="*/ 1078 h 1758"/>
                  <a:gd name="T36" fmla="*/ 1190 w 1219"/>
                  <a:gd name="T37" fmla="*/ 1021 h 1758"/>
                  <a:gd name="T38" fmla="*/ 1219 w 1219"/>
                  <a:gd name="T39" fmla="*/ 936 h 1758"/>
                  <a:gd name="T40" fmla="*/ 1049 w 1219"/>
                  <a:gd name="T41" fmla="*/ 851 h 1758"/>
                  <a:gd name="T42" fmla="*/ 1134 w 1219"/>
                  <a:gd name="T43" fmla="*/ 624 h 1758"/>
                  <a:gd name="T44" fmla="*/ 1049 w 1219"/>
                  <a:gd name="T45" fmla="*/ 596 h 1758"/>
                  <a:gd name="T46" fmla="*/ 1105 w 1219"/>
                  <a:gd name="T47" fmla="*/ 369 h 1758"/>
                  <a:gd name="T48" fmla="*/ 1105 w 1219"/>
                  <a:gd name="T49" fmla="*/ 284 h 1758"/>
                  <a:gd name="T50" fmla="*/ 737 w 1219"/>
                  <a:gd name="T51" fmla="*/ 142 h 1758"/>
                  <a:gd name="T52" fmla="*/ 822 w 1219"/>
                  <a:gd name="T53" fmla="*/ 57 h 1758"/>
                  <a:gd name="T54" fmla="*/ 765 w 1219"/>
                  <a:gd name="T55" fmla="*/ 0 h 1758"/>
                  <a:gd name="T56" fmla="*/ 709 w 1219"/>
                  <a:gd name="T57" fmla="*/ 57 h 1758"/>
                  <a:gd name="T58" fmla="*/ 623 w 1219"/>
                  <a:gd name="T59" fmla="*/ 29 h 1758"/>
                  <a:gd name="T60" fmla="*/ 538 w 1219"/>
                  <a:gd name="T61" fmla="*/ 114 h 1758"/>
                  <a:gd name="T62" fmla="*/ 453 w 1219"/>
                  <a:gd name="T63" fmla="*/ 57 h 1758"/>
                  <a:gd name="T64" fmla="*/ 312 w 1219"/>
                  <a:gd name="T65" fmla="*/ 86 h 1758"/>
                  <a:gd name="T66" fmla="*/ 255 w 1219"/>
                  <a:gd name="T67" fmla="*/ 114 h 1758"/>
                  <a:gd name="T68" fmla="*/ 142 w 1219"/>
                  <a:gd name="T69" fmla="*/ 256 h 1758"/>
                  <a:gd name="T70" fmla="*/ 0 w 1219"/>
                  <a:gd name="T71" fmla="*/ 312 h 1758"/>
                  <a:gd name="T72" fmla="*/ 56 w 1219"/>
                  <a:gd name="T73" fmla="*/ 369 h 1758"/>
                  <a:gd name="T74" fmla="*/ 142 w 1219"/>
                  <a:gd name="T75" fmla="*/ 482 h 1758"/>
                  <a:gd name="T76" fmla="*/ 142 w 1219"/>
                  <a:gd name="T77" fmla="*/ 624 h 1758"/>
                  <a:gd name="T78" fmla="*/ 227 w 1219"/>
                  <a:gd name="T79" fmla="*/ 681 h 1758"/>
                  <a:gd name="T80" fmla="*/ 170 w 1219"/>
                  <a:gd name="T81" fmla="*/ 766 h 1758"/>
                  <a:gd name="T82" fmla="*/ 170 w 1219"/>
                  <a:gd name="T83" fmla="*/ 851 h 1758"/>
                  <a:gd name="T84" fmla="*/ 198 w 1219"/>
                  <a:gd name="T85" fmla="*/ 879 h 1758"/>
                  <a:gd name="T86" fmla="*/ 255 w 1219"/>
                  <a:gd name="T87" fmla="*/ 908 h 1758"/>
                  <a:gd name="T88" fmla="*/ 255 w 1219"/>
                  <a:gd name="T89" fmla="*/ 964 h 1758"/>
                  <a:gd name="T90" fmla="*/ 227 w 1219"/>
                  <a:gd name="T91" fmla="*/ 993 h 1758"/>
                  <a:gd name="T92" fmla="*/ 255 w 1219"/>
                  <a:gd name="T93" fmla="*/ 1106 h 1758"/>
                  <a:gd name="T94" fmla="*/ 198 w 1219"/>
                  <a:gd name="T95" fmla="*/ 1220 h 1758"/>
                  <a:gd name="T96" fmla="*/ 170 w 1219"/>
                  <a:gd name="T97" fmla="*/ 1305 h 1758"/>
                  <a:gd name="T98" fmla="*/ 170 w 1219"/>
                  <a:gd name="T99" fmla="*/ 1390 h 1758"/>
                  <a:gd name="T100" fmla="*/ 85 w 1219"/>
                  <a:gd name="T101" fmla="*/ 1446 h 17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19" h="1758">
                    <a:moveTo>
                      <a:pt x="28" y="1503"/>
                    </a:moveTo>
                    <a:lnTo>
                      <a:pt x="85" y="1531"/>
                    </a:lnTo>
                    <a:lnTo>
                      <a:pt x="113" y="1531"/>
                    </a:lnTo>
                    <a:lnTo>
                      <a:pt x="170" y="1616"/>
                    </a:lnTo>
                    <a:lnTo>
                      <a:pt x="227" y="1560"/>
                    </a:lnTo>
                    <a:lnTo>
                      <a:pt x="227" y="1503"/>
                    </a:lnTo>
                    <a:lnTo>
                      <a:pt x="255" y="1475"/>
                    </a:lnTo>
                    <a:lnTo>
                      <a:pt x="283" y="1503"/>
                    </a:lnTo>
                    <a:lnTo>
                      <a:pt x="312" y="1475"/>
                    </a:lnTo>
                    <a:lnTo>
                      <a:pt x="312" y="1418"/>
                    </a:lnTo>
                    <a:lnTo>
                      <a:pt x="340" y="1390"/>
                    </a:lnTo>
                    <a:lnTo>
                      <a:pt x="453" y="1418"/>
                    </a:lnTo>
                    <a:lnTo>
                      <a:pt x="482" y="1390"/>
                    </a:lnTo>
                    <a:lnTo>
                      <a:pt x="538" y="1418"/>
                    </a:lnTo>
                    <a:lnTo>
                      <a:pt x="567" y="1361"/>
                    </a:lnTo>
                    <a:lnTo>
                      <a:pt x="652" y="1390"/>
                    </a:lnTo>
                    <a:lnTo>
                      <a:pt x="709" y="1503"/>
                    </a:lnTo>
                    <a:lnTo>
                      <a:pt x="652" y="1588"/>
                    </a:lnTo>
                    <a:lnTo>
                      <a:pt x="709" y="1616"/>
                    </a:lnTo>
                    <a:lnTo>
                      <a:pt x="680" y="1645"/>
                    </a:lnTo>
                    <a:lnTo>
                      <a:pt x="709" y="1701"/>
                    </a:lnTo>
                    <a:lnTo>
                      <a:pt x="680" y="1730"/>
                    </a:lnTo>
                    <a:lnTo>
                      <a:pt x="709" y="1758"/>
                    </a:lnTo>
                    <a:lnTo>
                      <a:pt x="737" y="1758"/>
                    </a:lnTo>
                    <a:lnTo>
                      <a:pt x="737" y="1701"/>
                    </a:lnTo>
                    <a:lnTo>
                      <a:pt x="794" y="1645"/>
                    </a:lnTo>
                    <a:lnTo>
                      <a:pt x="879" y="1645"/>
                    </a:lnTo>
                    <a:lnTo>
                      <a:pt x="992" y="1560"/>
                    </a:lnTo>
                    <a:lnTo>
                      <a:pt x="1049" y="1560"/>
                    </a:lnTo>
                    <a:lnTo>
                      <a:pt x="1105" y="1503"/>
                    </a:lnTo>
                    <a:lnTo>
                      <a:pt x="1105" y="1418"/>
                    </a:lnTo>
                    <a:lnTo>
                      <a:pt x="1162" y="1333"/>
                    </a:lnTo>
                    <a:lnTo>
                      <a:pt x="1162" y="1220"/>
                    </a:lnTo>
                    <a:lnTo>
                      <a:pt x="1105" y="1191"/>
                    </a:lnTo>
                    <a:lnTo>
                      <a:pt x="1105" y="1106"/>
                    </a:lnTo>
                    <a:lnTo>
                      <a:pt x="1162" y="1078"/>
                    </a:lnTo>
                    <a:lnTo>
                      <a:pt x="1162" y="1049"/>
                    </a:lnTo>
                    <a:lnTo>
                      <a:pt x="1190" y="1021"/>
                    </a:lnTo>
                    <a:lnTo>
                      <a:pt x="1162" y="964"/>
                    </a:lnTo>
                    <a:lnTo>
                      <a:pt x="1219" y="936"/>
                    </a:lnTo>
                    <a:lnTo>
                      <a:pt x="1219" y="908"/>
                    </a:lnTo>
                    <a:lnTo>
                      <a:pt x="1049" y="851"/>
                    </a:lnTo>
                    <a:lnTo>
                      <a:pt x="1077" y="709"/>
                    </a:lnTo>
                    <a:lnTo>
                      <a:pt x="1134" y="624"/>
                    </a:lnTo>
                    <a:lnTo>
                      <a:pt x="1105" y="596"/>
                    </a:lnTo>
                    <a:lnTo>
                      <a:pt x="1049" y="596"/>
                    </a:lnTo>
                    <a:lnTo>
                      <a:pt x="1020" y="539"/>
                    </a:lnTo>
                    <a:lnTo>
                      <a:pt x="1105" y="369"/>
                    </a:lnTo>
                    <a:lnTo>
                      <a:pt x="1077" y="312"/>
                    </a:lnTo>
                    <a:lnTo>
                      <a:pt x="1105" y="284"/>
                    </a:lnTo>
                    <a:lnTo>
                      <a:pt x="737" y="199"/>
                    </a:lnTo>
                    <a:lnTo>
                      <a:pt x="737" y="142"/>
                    </a:lnTo>
                    <a:lnTo>
                      <a:pt x="822" y="142"/>
                    </a:lnTo>
                    <a:lnTo>
                      <a:pt x="822" y="57"/>
                    </a:lnTo>
                    <a:lnTo>
                      <a:pt x="794" y="57"/>
                    </a:lnTo>
                    <a:lnTo>
                      <a:pt x="765" y="0"/>
                    </a:lnTo>
                    <a:lnTo>
                      <a:pt x="737" y="57"/>
                    </a:lnTo>
                    <a:lnTo>
                      <a:pt x="709" y="57"/>
                    </a:lnTo>
                    <a:lnTo>
                      <a:pt x="680" y="29"/>
                    </a:lnTo>
                    <a:lnTo>
                      <a:pt x="623" y="29"/>
                    </a:lnTo>
                    <a:lnTo>
                      <a:pt x="595" y="114"/>
                    </a:lnTo>
                    <a:lnTo>
                      <a:pt x="538" y="114"/>
                    </a:lnTo>
                    <a:lnTo>
                      <a:pt x="510" y="57"/>
                    </a:lnTo>
                    <a:lnTo>
                      <a:pt x="453" y="57"/>
                    </a:lnTo>
                    <a:lnTo>
                      <a:pt x="368" y="57"/>
                    </a:lnTo>
                    <a:lnTo>
                      <a:pt x="312" y="86"/>
                    </a:lnTo>
                    <a:lnTo>
                      <a:pt x="312" y="114"/>
                    </a:lnTo>
                    <a:lnTo>
                      <a:pt x="255" y="114"/>
                    </a:lnTo>
                    <a:lnTo>
                      <a:pt x="142" y="227"/>
                    </a:lnTo>
                    <a:lnTo>
                      <a:pt x="142" y="256"/>
                    </a:lnTo>
                    <a:lnTo>
                      <a:pt x="85" y="256"/>
                    </a:lnTo>
                    <a:lnTo>
                      <a:pt x="0" y="312"/>
                    </a:lnTo>
                    <a:lnTo>
                      <a:pt x="0" y="369"/>
                    </a:lnTo>
                    <a:lnTo>
                      <a:pt x="56" y="369"/>
                    </a:lnTo>
                    <a:lnTo>
                      <a:pt x="56" y="426"/>
                    </a:lnTo>
                    <a:lnTo>
                      <a:pt x="142" y="482"/>
                    </a:lnTo>
                    <a:lnTo>
                      <a:pt x="113" y="567"/>
                    </a:lnTo>
                    <a:lnTo>
                      <a:pt x="142" y="624"/>
                    </a:lnTo>
                    <a:lnTo>
                      <a:pt x="170" y="624"/>
                    </a:lnTo>
                    <a:lnTo>
                      <a:pt x="227" y="681"/>
                    </a:lnTo>
                    <a:lnTo>
                      <a:pt x="170" y="709"/>
                    </a:lnTo>
                    <a:lnTo>
                      <a:pt x="170" y="766"/>
                    </a:lnTo>
                    <a:lnTo>
                      <a:pt x="198" y="823"/>
                    </a:lnTo>
                    <a:lnTo>
                      <a:pt x="170" y="851"/>
                    </a:lnTo>
                    <a:lnTo>
                      <a:pt x="170" y="879"/>
                    </a:lnTo>
                    <a:lnTo>
                      <a:pt x="198" y="879"/>
                    </a:lnTo>
                    <a:lnTo>
                      <a:pt x="227" y="936"/>
                    </a:lnTo>
                    <a:lnTo>
                      <a:pt x="255" y="908"/>
                    </a:lnTo>
                    <a:lnTo>
                      <a:pt x="312" y="936"/>
                    </a:lnTo>
                    <a:lnTo>
                      <a:pt x="255" y="964"/>
                    </a:lnTo>
                    <a:lnTo>
                      <a:pt x="255" y="993"/>
                    </a:lnTo>
                    <a:lnTo>
                      <a:pt x="227" y="993"/>
                    </a:lnTo>
                    <a:lnTo>
                      <a:pt x="198" y="1049"/>
                    </a:lnTo>
                    <a:lnTo>
                      <a:pt x="255" y="1106"/>
                    </a:lnTo>
                    <a:lnTo>
                      <a:pt x="198" y="1163"/>
                    </a:lnTo>
                    <a:lnTo>
                      <a:pt x="198" y="1220"/>
                    </a:lnTo>
                    <a:lnTo>
                      <a:pt x="170" y="1248"/>
                    </a:lnTo>
                    <a:lnTo>
                      <a:pt x="170" y="1305"/>
                    </a:lnTo>
                    <a:lnTo>
                      <a:pt x="142" y="1333"/>
                    </a:lnTo>
                    <a:lnTo>
                      <a:pt x="170" y="1390"/>
                    </a:lnTo>
                    <a:lnTo>
                      <a:pt x="142" y="1446"/>
                    </a:lnTo>
                    <a:lnTo>
                      <a:pt x="85" y="1446"/>
                    </a:lnTo>
                    <a:lnTo>
                      <a:pt x="28" y="1503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85" name="Freeform 745"/>
              <p:cNvSpPr>
                <a:spLocks/>
              </p:cNvSpPr>
              <p:nvPr/>
            </p:nvSpPr>
            <p:spPr bwMode="auto">
              <a:xfrm>
                <a:off x="5506" y="2060"/>
                <a:ext cx="851" cy="1276"/>
              </a:xfrm>
              <a:custGeom>
                <a:avLst/>
                <a:gdLst>
                  <a:gd name="T0" fmla="*/ 624 w 851"/>
                  <a:gd name="T1" fmla="*/ 1219 h 1276"/>
                  <a:gd name="T2" fmla="*/ 652 w 851"/>
                  <a:gd name="T3" fmla="*/ 1276 h 1276"/>
                  <a:gd name="T4" fmla="*/ 709 w 851"/>
                  <a:gd name="T5" fmla="*/ 1276 h 1276"/>
                  <a:gd name="T6" fmla="*/ 709 w 851"/>
                  <a:gd name="T7" fmla="*/ 1219 h 1276"/>
                  <a:gd name="T8" fmla="*/ 822 w 851"/>
                  <a:gd name="T9" fmla="*/ 1134 h 1276"/>
                  <a:gd name="T10" fmla="*/ 822 w 851"/>
                  <a:gd name="T11" fmla="*/ 1049 h 1276"/>
                  <a:gd name="T12" fmla="*/ 851 w 851"/>
                  <a:gd name="T13" fmla="*/ 992 h 1276"/>
                  <a:gd name="T14" fmla="*/ 681 w 851"/>
                  <a:gd name="T15" fmla="*/ 851 h 1276"/>
                  <a:gd name="T16" fmla="*/ 652 w 851"/>
                  <a:gd name="T17" fmla="*/ 766 h 1276"/>
                  <a:gd name="T18" fmla="*/ 709 w 851"/>
                  <a:gd name="T19" fmla="*/ 737 h 1276"/>
                  <a:gd name="T20" fmla="*/ 681 w 851"/>
                  <a:gd name="T21" fmla="*/ 681 h 1276"/>
                  <a:gd name="T22" fmla="*/ 709 w 851"/>
                  <a:gd name="T23" fmla="*/ 652 h 1276"/>
                  <a:gd name="T24" fmla="*/ 652 w 851"/>
                  <a:gd name="T25" fmla="*/ 595 h 1276"/>
                  <a:gd name="T26" fmla="*/ 624 w 851"/>
                  <a:gd name="T27" fmla="*/ 624 h 1276"/>
                  <a:gd name="T28" fmla="*/ 510 w 851"/>
                  <a:gd name="T29" fmla="*/ 539 h 1276"/>
                  <a:gd name="T30" fmla="*/ 510 w 851"/>
                  <a:gd name="T31" fmla="*/ 482 h 1276"/>
                  <a:gd name="T32" fmla="*/ 454 w 851"/>
                  <a:gd name="T33" fmla="*/ 454 h 1276"/>
                  <a:gd name="T34" fmla="*/ 454 w 851"/>
                  <a:gd name="T35" fmla="*/ 397 h 1276"/>
                  <a:gd name="T36" fmla="*/ 539 w 851"/>
                  <a:gd name="T37" fmla="*/ 340 h 1276"/>
                  <a:gd name="T38" fmla="*/ 482 w 851"/>
                  <a:gd name="T39" fmla="*/ 255 h 1276"/>
                  <a:gd name="T40" fmla="*/ 397 w 851"/>
                  <a:gd name="T41" fmla="*/ 227 h 1276"/>
                  <a:gd name="T42" fmla="*/ 340 w 851"/>
                  <a:gd name="T43" fmla="*/ 142 h 1276"/>
                  <a:gd name="T44" fmla="*/ 369 w 851"/>
                  <a:gd name="T45" fmla="*/ 114 h 1276"/>
                  <a:gd name="T46" fmla="*/ 369 w 851"/>
                  <a:gd name="T47" fmla="*/ 0 h 1276"/>
                  <a:gd name="T48" fmla="*/ 284 w 851"/>
                  <a:gd name="T49" fmla="*/ 28 h 1276"/>
                  <a:gd name="T50" fmla="*/ 227 w 851"/>
                  <a:gd name="T51" fmla="*/ 0 h 1276"/>
                  <a:gd name="T52" fmla="*/ 199 w 851"/>
                  <a:gd name="T53" fmla="*/ 85 h 1276"/>
                  <a:gd name="T54" fmla="*/ 170 w 851"/>
                  <a:gd name="T55" fmla="*/ 85 h 1276"/>
                  <a:gd name="T56" fmla="*/ 142 w 851"/>
                  <a:gd name="T57" fmla="*/ 142 h 1276"/>
                  <a:gd name="T58" fmla="*/ 85 w 851"/>
                  <a:gd name="T59" fmla="*/ 142 h 1276"/>
                  <a:gd name="T60" fmla="*/ 57 w 851"/>
                  <a:gd name="T61" fmla="*/ 199 h 1276"/>
                  <a:gd name="T62" fmla="*/ 85 w 851"/>
                  <a:gd name="T63" fmla="*/ 255 h 1276"/>
                  <a:gd name="T64" fmla="*/ 85 w 851"/>
                  <a:gd name="T65" fmla="*/ 340 h 1276"/>
                  <a:gd name="T66" fmla="*/ 29 w 851"/>
                  <a:gd name="T67" fmla="*/ 397 h 1276"/>
                  <a:gd name="T68" fmla="*/ 29 w 851"/>
                  <a:gd name="T69" fmla="*/ 425 h 1276"/>
                  <a:gd name="T70" fmla="*/ 0 w 851"/>
                  <a:gd name="T71" fmla="*/ 482 h 1276"/>
                  <a:gd name="T72" fmla="*/ 29 w 851"/>
                  <a:gd name="T73" fmla="*/ 510 h 1276"/>
                  <a:gd name="T74" fmla="*/ 170 w 851"/>
                  <a:gd name="T75" fmla="*/ 624 h 1276"/>
                  <a:gd name="T76" fmla="*/ 170 w 851"/>
                  <a:gd name="T77" fmla="*/ 681 h 1276"/>
                  <a:gd name="T78" fmla="*/ 312 w 851"/>
                  <a:gd name="T79" fmla="*/ 681 h 1276"/>
                  <a:gd name="T80" fmla="*/ 340 w 851"/>
                  <a:gd name="T81" fmla="*/ 737 h 1276"/>
                  <a:gd name="T82" fmla="*/ 312 w 851"/>
                  <a:gd name="T83" fmla="*/ 822 h 1276"/>
                  <a:gd name="T84" fmla="*/ 340 w 851"/>
                  <a:gd name="T85" fmla="*/ 851 h 1276"/>
                  <a:gd name="T86" fmla="*/ 227 w 851"/>
                  <a:gd name="T87" fmla="*/ 964 h 1276"/>
                  <a:gd name="T88" fmla="*/ 284 w 851"/>
                  <a:gd name="T89" fmla="*/ 992 h 1276"/>
                  <a:gd name="T90" fmla="*/ 284 w 851"/>
                  <a:gd name="T91" fmla="*/ 1021 h 1276"/>
                  <a:gd name="T92" fmla="*/ 369 w 851"/>
                  <a:gd name="T93" fmla="*/ 1077 h 1276"/>
                  <a:gd name="T94" fmla="*/ 369 w 851"/>
                  <a:gd name="T95" fmla="*/ 1162 h 1276"/>
                  <a:gd name="T96" fmla="*/ 425 w 851"/>
                  <a:gd name="T97" fmla="*/ 1162 h 1276"/>
                  <a:gd name="T98" fmla="*/ 425 w 851"/>
                  <a:gd name="T99" fmla="*/ 1191 h 1276"/>
                  <a:gd name="T100" fmla="*/ 482 w 851"/>
                  <a:gd name="T101" fmla="*/ 1219 h 1276"/>
                  <a:gd name="T102" fmla="*/ 482 w 851"/>
                  <a:gd name="T103" fmla="*/ 1247 h 1276"/>
                  <a:gd name="T104" fmla="*/ 510 w 851"/>
                  <a:gd name="T105" fmla="*/ 1247 h 1276"/>
                  <a:gd name="T106" fmla="*/ 510 w 851"/>
                  <a:gd name="T107" fmla="*/ 1191 h 1276"/>
                  <a:gd name="T108" fmla="*/ 539 w 851"/>
                  <a:gd name="T109" fmla="*/ 1191 h 1276"/>
                  <a:gd name="T110" fmla="*/ 567 w 851"/>
                  <a:gd name="T111" fmla="*/ 1247 h 1276"/>
                  <a:gd name="T112" fmla="*/ 624 w 851"/>
                  <a:gd name="T113" fmla="*/ 1219 h 1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51" h="1276">
                    <a:moveTo>
                      <a:pt x="624" y="1219"/>
                    </a:moveTo>
                    <a:lnTo>
                      <a:pt x="652" y="1276"/>
                    </a:lnTo>
                    <a:lnTo>
                      <a:pt x="709" y="1276"/>
                    </a:lnTo>
                    <a:lnTo>
                      <a:pt x="709" y="1219"/>
                    </a:lnTo>
                    <a:lnTo>
                      <a:pt x="822" y="1134"/>
                    </a:lnTo>
                    <a:lnTo>
                      <a:pt x="822" y="1049"/>
                    </a:lnTo>
                    <a:lnTo>
                      <a:pt x="851" y="992"/>
                    </a:lnTo>
                    <a:lnTo>
                      <a:pt x="681" y="851"/>
                    </a:lnTo>
                    <a:lnTo>
                      <a:pt x="652" y="766"/>
                    </a:lnTo>
                    <a:lnTo>
                      <a:pt x="709" y="737"/>
                    </a:lnTo>
                    <a:lnTo>
                      <a:pt x="681" y="681"/>
                    </a:lnTo>
                    <a:lnTo>
                      <a:pt x="709" y="652"/>
                    </a:lnTo>
                    <a:lnTo>
                      <a:pt x="652" y="595"/>
                    </a:lnTo>
                    <a:lnTo>
                      <a:pt x="624" y="624"/>
                    </a:lnTo>
                    <a:lnTo>
                      <a:pt x="510" y="539"/>
                    </a:lnTo>
                    <a:lnTo>
                      <a:pt x="510" y="482"/>
                    </a:lnTo>
                    <a:lnTo>
                      <a:pt x="454" y="454"/>
                    </a:lnTo>
                    <a:lnTo>
                      <a:pt x="454" y="397"/>
                    </a:lnTo>
                    <a:lnTo>
                      <a:pt x="539" y="340"/>
                    </a:lnTo>
                    <a:lnTo>
                      <a:pt x="482" y="255"/>
                    </a:lnTo>
                    <a:lnTo>
                      <a:pt x="397" y="227"/>
                    </a:lnTo>
                    <a:lnTo>
                      <a:pt x="340" y="142"/>
                    </a:lnTo>
                    <a:lnTo>
                      <a:pt x="369" y="114"/>
                    </a:lnTo>
                    <a:lnTo>
                      <a:pt x="369" y="0"/>
                    </a:lnTo>
                    <a:lnTo>
                      <a:pt x="284" y="28"/>
                    </a:lnTo>
                    <a:lnTo>
                      <a:pt x="227" y="0"/>
                    </a:lnTo>
                    <a:lnTo>
                      <a:pt x="199" y="85"/>
                    </a:lnTo>
                    <a:lnTo>
                      <a:pt x="170" y="85"/>
                    </a:lnTo>
                    <a:lnTo>
                      <a:pt x="142" y="142"/>
                    </a:lnTo>
                    <a:lnTo>
                      <a:pt x="85" y="142"/>
                    </a:lnTo>
                    <a:lnTo>
                      <a:pt x="57" y="199"/>
                    </a:lnTo>
                    <a:lnTo>
                      <a:pt x="85" y="255"/>
                    </a:lnTo>
                    <a:lnTo>
                      <a:pt x="85" y="340"/>
                    </a:lnTo>
                    <a:lnTo>
                      <a:pt x="29" y="397"/>
                    </a:lnTo>
                    <a:lnTo>
                      <a:pt x="29" y="425"/>
                    </a:lnTo>
                    <a:lnTo>
                      <a:pt x="0" y="482"/>
                    </a:lnTo>
                    <a:lnTo>
                      <a:pt x="29" y="510"/>
                    </a:lnTo>
                    <a:lnTo>
                      <a:pt x="170" y="624"/>
                    </a:lnTo>
                    <a:lnTo>
                      <a:pt x="170" y="681"/>
                    </a:lnTo>
                    <a:lnTo>
                      <a:pt x="312" y="681"/>
                    </a:lnTo>
                    <a:lnTo>
                      <a:pt x="340" y="737"/>
                    </a:lnTo>
                    <a:lnTo>
                      <a:pt x="312" y="822"/>
                    </a:lnTo>
                    <a:lnTo>
                      <a:pt x="340" y="851"/>
                    </a:lnTo>
                    <a:lnTo>
                      <a:pt x="227" y="964"/>
                    </a:lnTo>
                    <a:lnTo>
                      <a:pt x="284" y="992"/>
                    </a:lnTo>
                    <a:lnTo>
                      <a:pt x="284" y="1021"/>
                    </a:lnTo>
                    <a:lnTo>
                      <a:pt x="369" y="1077"/>
                    </a:lnTo>
                    <a:lnTo>
                      <a:pt x="369" y="1162"/>
                    </a:lnTo>
                    <a:lnTo>
                      <a:pt x="425" y="1162"/>
                    </a:lnTo>
                    <a:lnTo>
                      <a:pt x="425" y="1191"/>
                    </a:lnTo>
                    <a:lnTo>
                      <a:pt x="482" y="1219"/>
                    </a:lnTo>
                    <a:lnTo>
                      <a:pt x="482" y="1247"/>
                    </a:lnTo>
                    <a:lnTo>
                      <a:pt x="510" y="1247"/>
                    </a:lnTo>
                    <a:lnTo>
                      <a:pt x="510" y="1191"/>
                    </a:lnTo>
                    <a:lnTo>
                      <a:pt x="539" y="1191"/>
                    </a:lnTo>
                    <a:lnTo>
                      <a:pt x="567" y="1247"/>
                    </a:lnTo>
                    <a:lnTo>
                      <a:pt x="624" y="1219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86" name="Freeform 746"/>
              <p:cNvSpPr>
                <a:spLocks/>
              </p:cNvSpPr>
              <p:nvPr/>
            </p:nvSpPr>
            <p:spPr bwMode="auto">
              <a:xfrm>
                <a:off x="6073" y="2315"/>
                <a:ext cx="1134" cy="1900"/>
              </a:xfrm>
              <a:custGeom>
                <a:avLst/>
                <a:gdLst>
                  <a:gd name="T0" fmla="*/ 142 w 1134"/>
                  <a:gd name="T1" fmla="*/ 1503 h 1900"/>
                  <a:gd name="T2" fmla="*/ 85 w 1134"/>
                  <a:gd name="T3" fmla="*/ 1446 h 1900"/>
                  <a:gd name="T4" fmla="*/ 142 w 1134"/>
                  <a:gd name="T5" fmla="*/ 1389 h 1900"/>
                  <a:gd name="T6" fmla="*/ 0 w 1134"/>
                  <a:gd name="T7" fmla="*/ 1333 h 1900"/>
                  <a:gd name="T8" fmla="*/ 85 w 1134"/>
                  <a:gd name="T9" fmla="*/ 1333 h 1900"/>
                  <a:gd name="T10" fmla="*/ 85 w 1134"/>
                  <a:gd name="T11" fmla="*/ 1248 h 1900"/>
                  <a:gd name="T12" fmla="*/ 114 w 1134"/>
                  <a:gd name="T13" fmla="*/ 1163 h 1900"/>
                  <a:gd name="T14" fmla="*/ 142 w 1134"/>
                  <a:gd name="T15" fmla="*/ 1106 h 1900"/>
                  <a:gd name="T16" fmla="*/ 85 w 1134"/>
                  <a:gd name="T17" fmla="*/ 1106 h 1900"/>
                  <a:gd name="T18" fmla="*/ 0 w 1134"/>
                  <a:gd name="T19" fmla="*/ 1078 h 1900"/>
                  <a:gd name="T20" fmla="*/ 57 w 1134"/>
                  <a:gd name="T21" fmla="*/ 964 h 1900"/>
                  <a:gd name="T22" fmla="*/ 142 w 1134"/>
                  <a:gd name="T23" fmla="*/ 1021 h 1900"/>
                  <a:gd name="T24" fmla="*/ 255 w 1134"/>
                  <a:gd name="T25" fmla="*/ 879 h 1900"/>
                  <a:gd name="T26" fmla="*/ 284 w 1134"/>
                  <a:gd name="T27" fmla="*/ 737 h 1900"/>
                  <a:gd name="T28" fmla="*/ 85 w 1134"/>
                  <a:gd name="T29" fmla="*/ 511 h 1900"/>
                  <a:gd name="T30" fmla="*/ 114 w 1134"/>
                  <a:gd name="T31" fmla="*/ 426 h 1900"/>
                  <a:gd name="T32" fmla="*/ 199 w 1134"/>
                  <a:gd name="T33" fmla="*/ 369 h 1900"/>
                  <a:gd name="T34" fmla="*/ 227 w 1134"/>
                  <a:gd name="T35" fmla="*/ 340 h 1900"/>
                  <a:gd name="T36" fmla="*/ 312 w 1134"/>
                  <a:gd name="T37" fmla="*/ 255 h 1900"/>
                  <a:gd name="T38" fmla="*/ 340 w 1134"/>
                  <a:gd name="T39" fmla="*/ 227 h 1900"/>
                  <a:gd name="T40" fmla="*/ 369 w 1134"/>
                  <a:gd name="T41" fmla="*/ 340 h 1900"/>
                  <a:gd name="T42" fmla="*/ 454 w 1134"/>
                  <a:gd name="T43" fmla="*/ 397 h 1900"/>
                  <a:gd name="T44" fmla="*/ 510 w 1134"/>
                  <a:gd name="T45" fmla="*/ 312 h 1900"/>
                  <a:gd name="T46" fmla="*/ 567 w 1134"/>
                  <a:gd name="T47" fmla="*/ 255 h 1900"/>
                  <a:gd name="T48" fmla="*/ 596 w 1134"/>
                  <a:gd name="T49" fmla="*/ 170 h 1900"/>
                  <a:gd name="T50" fmla="*/ 681 w 1134"/>
                  <a:gd name="T51" fmla="*/ 0 h 1900"/>
                  <a:gd name="T52" fmla="*/ 766 w 1134"/>
                  <a:gd name="T53" fmla="*/ 85 h 1900"/>
                  <a:gd name="T54" fmla="*/ 794 w 1134"/>
                  <a:gd name="T55" fmla="*/ 170 h 1900"/>
                  <a:gd name="T56" fmla="*/ 879 w 1134"/>
                  <a:gd name="T57" fmla="*/ 199 h 1900"/>
                  <a:gd name="T58" fmla="*/ 822 w 1134"/>
                  <a:gd name="T59" fmla="*/ 397 h 1900"/>
                  <a:gd name="T60" fmla="*/ 794 w 1134"/>
                  <a:gd name="T61" fmla="*/ 482 h 1900"/>
                  <a:gd name="T62" fmla="*/ 851 w 1134"/>
                  <a:gd name="T63" fmla="*/ 539 h 1900"/>
                  <a:gd name="T64" fmla="*/ 964 w 1134"/>
                  <a:gd name="T65" fmla="*/ 681 h 1900"/>
                  <a:gd name="T66" fmla="*/ 1077 w 1134"/>
                  <a:gd name="T67" fmla="*/ 822 h 1900"/>
                  <a:gd name="T68" fmla="*/ 1077 w 1134"/>
                  <a:gd name="T69" fmla="*/ 1134 h 1900"/>
                  <a:gd name="T70" fmla="*/ 1134 w 1134"/>
                  <a:gd name="T71" fmla="*/ 1134 h 1900"/>
                  <a:gd name="T72" fmla="*/ 1077 w 1134"/>
                  <a:gd name="T73" fmla="*/ 1248 h 1900"/>
                  <a:gd name="T74" fmla="*/ 964 w 1134"/>
                  <a:gd name="T75" fmla="*/ 1389 h 1900"/>
                  <a:gd name="T76" fmla="*/ 907 w 1134"/>
                  <a:gd name="T77" fmla="*/ 1389 h 1900"/>
                  <a:gd name="T78" fmla="*/ 1021 w 1134"/>
                  <a:gd name="T79" fmla="*/ 1588 h 1900"/>
                  <a:gd name="T80" fmla="*/ 907 w 1134"/>
                  <a:gd name="T81" fmla="*/ 1531 h 1900"/>
                  <a:gd name="T82" fmla="*/ 766 w 1134"/>
                  <a:gd name="T83" fmla="*/ 1730 h 1900"/>
                  <a:gd name="T84" fmla="*/ 737 w 1134"/>
                  <a:gd name="T85" fmla="*/ 1900 h 1900"/>
                  <a:gd name="T86" fmla="*/ 624 w 1134"/>
                  <a:gd name="T87" fmla="*/ 1843 h 1900"/>
                  <a:gd name="T88" fmla="*/ 454 w 1134"/>
                  <a:gd name="T89" fmla="*/ 1815 h 1900"/>
                  <a:gd name="T90" fmla="*/ 397 w 1134"/>
                  <a:gd name="T91" fmla="*/ 1786 h 1900"/>
                  <a:gd name="T92" fmla="*/ 340 w 1134"/>
                  <a:gd name="T93" fmla="*/ 1701 h 1900"/>
                  <a:gd name="T94" fmla="*/ 170 w 1134"/>
                  <a:gd name="T95" fmla="*/ 1786 h 1900"/>
                  <a:gd name="T96" fmla="*/ 255 w 1134"/>
                  <a:gd name="T97" fmla="*/ 1673 h 1900"/>
                  <a:gd name="T98" fmla="*/ 199 w 1134"/>
                  <a:gd name="T99" fmla="*/ 1503 h 1900"/>
                  <a:gd name="T100" fmla="*/ 199 w 1134"/>
                  <a:gd name="T101" fmla="*/ 1616 h 1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134" h="1900">
                    <a:moveTo>
                      <a:pt x="170" y="1559"/>
                    </a:moveTo>
                    <a:lnTo>
                      <a:pt x="142" y="1503"/>
                    </a:lnTo>
                    <a:lnTo>
                      <a:pt x="85" y="1474"/>
                    </a:lnTo>
                    <a:lnTo>
                      <a:pt x="85" y="1446"/>
                    </a:lnTo>
                    <a:lnTo>
                      <a:pt x="142" y="1418"/>
                    </a:lnTo>
                    <a:lnTo>
                      <a:pt x="142" y="1389"/>
                    </a:lnTo>
                    <a:lnTo>
                      <a:pt x="29" y="1361"/>
                    </a:lnTo>
                    <a:lnTo>
                      <a:pt x="0" y="1333"/>
                    </a:lnTo>
                    <a:lnTo>
                      <a:pt x="29" y="1304"/>
                    </a:lnTo>
                    <a:lnTo>
                      <a:pt x="85" y="1333"/>
                    </a:lnTo>
                    <a:lnTo>
                      <a:pt x="114" y="1304"/>
                    </a:lnTo>
                    <a:lnTo>
                      <a:pt x="85" y="1248"/>
                    </a:lnTo>
                    <a:lnTo>
                      <a:pt x="114" y="1219"/>
                    </a:lnTo>
                    <a:lnTo>
                      <a:pt x="114" y="1163"/>
                    </a:lnTo>
                    <a:lnTo>
                      <a:pt x="142" y="1134"/>
                    </a:lnTo>
                    <a:lnTo>
                      <a:pt x="142" y="1106"/>
                    </a:lnTo>
                    <a:lnTo>
                      <a:pt x="114" y="1078"/>
                    </a:lnTo>
                    <a:lnTo>
                      <a:pt x="85" y="1106"/>
                    </a:lnTo>
                    <a:lnTo>
                      <a:pt x="29" y="1134"/>
                    </a:lnTo>
                    <a:lnTo>
                      <a:pt x="0" y="1078"/>
                    </a:lnTo>
                    <a:lnTo>
                      <a:pt x="57" y="1049"/>
                    </a:lnTo>
                    <a:lnTo>
                      <a:pt x="57" y="964"/>
                    </a:lnTo>
                    <a:lnTo>
                      <a:pt x="85" y="1021"/>
                    </a:lnTo>
                    <a:lnTo>
                      <a:pt x="142" y="1021"/>
                    </a:lnTo>
                    <a:lnTo>
                      <a:pt x="142" y="964"/>
                    </a:lnTo>
                    <a:lnTo>
                      <a:pt x="255" y="879"/>
                    </a:lnTo>
                    <a:lnTo>
                      <a:pt x="255" y="794"/>
                    </a:lnTo>
                    <a:lnTo>
                      <a:pt x="284" y="737"/>
                    </a:lnTo>
                    <a:lnTo>
                      <a:pt x="114" y="596"/>
                    </a:lnTo>
                    <a:lnTo>
                      <a:pt x="85" y="511"/>
                    </a:lnTo>
                    <a:lnTo>
                      <a:pt x="142" y="482"/>
                    </a:lnTo>
                    <a:lnTo>
                      <a:pt x="114" y="426"/>
                    </a:lnTo>
                    <a:lnTo>
                      <a:pt x="142" y="397"/>
                    </a:lnTo>
                    <a:lnTo>
                      <a:pt x="199" y="369"/>
                    </a:lnTo>
                    <a:lnTo>
                      <a:pt x="199" y="312"/>
                    </a:lnTo>
                    <a:lnTo>
                      <a:pt x="227" y="340"/>
                    </a:lnTo>
                    <a:lnTo>
                      <a:pt x="255" y="255"/>
                    </a:lnTo>
                    <a:lnTo>
                      <a:pt x="312" y="255"/>
                    </a:lnTo>
                    <a:lnTo>
                      <a:pt x="340" y="284"/>
                    </a:lnTo>
                    <a:lnTo>
                      <a:pt x="340" y="227"/>
                    </a:lnTo>
                    <a:lnTo>
                      <a:pt x="369" y="227"/>
                    </a:lnTo>
                    <a:lnTo>
                      <a:pt x="369" y="340"/>
                    </a:lnTo>
                    <a:lnTo>
                      <a:pt x="425" y="340"/>
                    </a:lnTo>
                    <a:lnTo>
                      <a:pt x="454" y="397"/>
                    </a:lnTo>
                    <a:lnTo>
                      <a:pt x="482" y="426"/>
                    </a:lnTo>
                    <a:lnTo>
                      <a:pt x="510" y="312"/>
                    </a:lnTo>
                    <a:lnTo>
                      <a:pt x="567" y="284"/>
                    </a:lnTo>
                    <a:lnTo>
                      <a:pt x="567" y="255"/>
                    </a:lnTo>
                    <a:lnTo>
                      <a:pt x="596" y="255"/>
                    </a:lnTo>
                    <a:lnTo>
                      <a:pt x="596" y="170"/>
                    </a:lnTo>
                    <a:lnTo>
                      <a:pt x="737" y="114"/>
                    </a:lnTo>
                    <a:lnTo>
                      <a:pt x="681" y="0"/>
                    </a:lnTo>
                    <a:lnTo>
                      <a:pt x="737" y="0"/>
                    </a:lnTo>
                    <a:lnTo>
                      <a:pt x="766" y="85"/>
                    </a:lnTo>
                    <a:lnTo>
                      <a:pt x="822" y="142"/>
                    </a:lnTo>
                    <a:lnTo>
                      <a:pt x="794" y="170"/>
                    </a:lnTo>
                    <a:lnTo>
                      <a:pt x="822" y="199"/>
                    </a:lnTo>
                    <a:lnTo>
                      <a:pt x="879" y="199"/>
                    </a:lnTo>
                    <a:lnTo>
                      <a:pt x="907" y="227"/>
                    </a:lnTo>
                    <a:lnTo>
                      <a:pt x="822" y="397"/>
                    </a:lnTo>
                    <a:lnTo>
                      <a:pt x="851" y="426"/>
                    </a:lnTo>
                    <a:lnTo>
                      <a:pt x="794" y="482"/>
                    </a:lnTo>
                    <a:lnTo>
                      <a:pt x="794" y="539"/>
                    </a:lnTo>
                    <a:lnTo>
                      <a:pt x="851" y="539"/>
                    </a:lnTo>
                    <a:lnTo>
                      <a:pt x="879" y="624"/>
                    </a:lnTo>
                    <a:lnTo>
                      <a:pt x="964" y="681"/>
                    </a:lnTo>
                    <a:lnTo>
                      <a:pt x="992" y="766"/>
                    </a:lnTo>
                    <a:lnTo>
                      <a:pt x="1077" y="822"/>
                    </a:lnTo>
                    <a:lnTo>
                      <a:pt x="1134" y="992"/>
                    </a:lnTo>
                    <a:lnTo>
                      <a:pt x="1077" y="1134"/>
                    </a:lnTo>
                    <a:lnTo>
                      <a:pt x="1106" y="1134"/>
                    </a:lnTo>
                    <a:lnTo>
                      <a:pt x="1134" y="1134"/>
                    </a:lnTo>
                    <a:lnTo>
                      <a:pt x="1134" y="1191"/>
                    </a:lnTo>
                    <a:lnTo>
                      <a:pt x="1077" y="1248"/>
                    </a:lnTo>
                    <a:lnTo>
                      <a:pt x="1077" y="1474"/>
                    </a:lnTo>
                    <a:lnTo>
                      <a:pt x="964" y="1389"/>
                    </a:lnTo>
                    <a:lnTo>
                      <a:pt x="936" y="1276"/>
                    </a:lnTo>
                    <a:lnTo>
                      <a:pt x="907" y="1389"/>
                    </a:lnTo>
                    <a:lnTo>
                      <a:pt x="1049" y="1503"/>
                    </a:lnTo>
                    <a:lnTo>
                      <a:pt x="1021" y="1588"/>
                    </a:lnTo>
                    <a:lnTo>
                      <a:pt x="737" y="1361"/>
                    </a:lnTo>
                    <a:lnTo>
                      <a:pt x="907" y="1531"/>
                    </a:lnTo>
                    <a:lnTo>
                      <a:pt x="794" y="1616"/>
                    </a:lnTo>
                    <a:lnTo>
                      <a:pt x="766" y="1730"/>
                    </a:lnTo>
                    <a:lnTo>
                      <a:pt x="822" y="1815"/>
                    </a:lnTo>
                    <a:lnTo>
                      <a:pt x="737" y="1900"/>
                    </a:lnTo>
                    <a:lnTo>
                      <a:pt x="652" y="1900"/>
                    </a:lnTo>
                    <a:lnTo>
                      <a:pt x="624" y="1843"/>
                    </a:lnTo>
                    <a:lnTo>
                      <a:pt x="567" y="1815"/>
                    </a:lnTo>
                    <a:lnTo>
                      <a:pt x="454" y="1815"/>
                    </a:lnTo>
                    <a:lnTo>
                      <a:pt x="425" y="1786"/>
                    </a:lnTo>
                    <a:lnTo>
                      <a:pt x="397" y="1786"/>
                    </a:lnTo>
                    <a:lnTo>
                      <a:pt x="340" y="1758"/>
                    </a:lnTo>
                    <a:lnTo>
                      <a:pt x="340" y="1701"/>
                    </a:lnTo>
                    <a:lnTo>
                      <a:pt x="284" y="1758"/>
                    </a:lnTo>
                    <a:lnTo>
                      <a:pt x="170" y="1786"/>
                    </a:lnTo>
                    <a:lnTo>
                      <a:pt x="170" y="1701"/>
                    </a:lnTo>
                    <a:lnTo>
                      <a:pt x="255" y="1673"/>
                    </a:lnTo>
                    <a:lnTo>
                      <a:pt x="284" y="1559"/>
                    </a:lnTo>
                    <a:lnTo>
                      <a:pt x="199" y="1503"/>
                    </a:lnTo>
                    <a:lnTo>
                      <a:pt x="227" y="1588"/>
                    </a:lnTo>
                    <a:lnTo>
                      <a:pt x="199" y="1616"/>
                    </a:lnTo>
                    <a:lnTo>
                      <a:pt x="170" y="1559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90" name="Freeform 750"/>
              <p:cNvSpPr>
                <a:spLocks/>
              </p:cNvSpPr>
              <p:nvPr/>
            </p:nvSpPr>
            <p:spPr bwMode="auto">
              <a:xfrm>
                <a:off x="5733" y="1493"/>
                <a:ext cx="1106" cy="1248"/>
              </a:xfrm>
              <a:custGeom>
                <a:avLst/>
                <a:gdLst>
                  <a:gd name="T0" fmla="*/ 142 w 1106"/>
                  <a:gd name="T1" fmla="*/ 681 h 1248"/>
                  <a:gd name="T2" fmla="*/ 170 w 1106"/>
                  <a:gd name="T3" fmla="*/ 794 h 1248"/>
                  <a:gd name="T4" fmla="*/ 312 w 1106"/>
                  <a:gd name="T5" fmla="*/ 907 h 1248"/>
                  <a:gd name="T6" fmla="*/ 227 w 1106"/>
                  <a:gd name="T7" fmla="*/ 1021 h 1248"/>
                  <a:gd name="T8" fmla="*/ 283 w 1106"/>
                  <a:gd name="T9" fmla="*/ 1106 h 1248"/>
                  <a:gd name="T10" fmla="*/ 425 w 1106"/>
                  <a:gd name="T11" fmla="*/ 1162 h 1248"/>
                  <a:gd name="T12" fmla="*/ 539 w 1106"/>
                  <a:gd name="T13" fmla="*/ 1191 h 1248"/>
                  <a:gd name="T14" fmla="*/ 567 w 1106"/>
                  <a:gd name="T15" fmla="*/ 1162 h 1248"/>
                  <a:gd name="T16" fmla="*/ 652 w 1106"/>
                  <a:gd name="T17" fmla="*/ 1077 h 1248"/>
                  <a:gd name="T18" fmla="*/ 680 w 1106"/>
                  <a:gd name="T19" fmla="*/ 1049 h 1248"/>
                  <a:gd name="T20" fmla="*/ 709 w 1106"/>
                  <a:gd name="T21" fmla="*/ 1134 h 1248"/>
                  <a:gd name="T22" fmla="*/ 765 w 1106"/>
                  <a:gd name="T23" fmla="*/ 1162 h 1248"/>
                  <a:gd name="T24" fmla="*/ 822 w 1106"/>
                  <a:gd name="T25" fmla="*/ 1248 h 1248"/>
                  <a:gd name="T26" fmla="*/ 907 w 1106"/>
                  <a:gd name="T27" fmla="*/ 1106 h 1248"/>
                  <a:gd name="T28" fmla="*/ 936 w 1106"/>
                  <a:gd name="T29" fmla="*/ 1077 h 1248"/>
                  <a:gd name="T30" fmla="*/ 1077 w 1106"/>
                  <a:gd name="T31" fmla="*/ 936 h 1248"/>
                  <a:gd name="T32" fmla="*/ 1077 w 1106"/>
                  <a:gd name="T33" fmla="*/ 822 h 1248"/>
                  <a:gd name="T34" fmla="*/ 1049 w 1106"/>
                  <a:gd name="T35" fmla="*/ 737 h 1248"/>
                  <a:gd name="T36" fmla="*/ 1077 w 1106"/>
                  <a:gd name="T37" fmla="*/ 652 h 1248"/>
                  <a:gd name="T38" fmla="*/ 1049 w 1106"/>
                  <a:gd name="T39" fmla="*/ 567 h 1248"/>
                  <a:gd name="T40" fmla="*/ 1049 w 1106"/>
                  <a:gd name="T41" fmla="*/ 482 h 1248"/>
                  <a:gd name="T42" fmla="*/ 1077 w 1106"/>
                  <a:gd name="T43" fmla="*/ 397 h 1248"/>
                  <a:gd name="T44" fmla="*/ 1106 w 1106"/>
                  <a:gd name="T45" fmla="*/ 255 h 1248"/>
                  <a:gd name="T46" fmla="*/ 1021 w 1106"/>
                  <a:gd name="T47" fmla="*/ 227 h 1248"/>
                  <a:gd name="T48" fmla="*/ 964 w 1106"/>
                  <a:gd name="T49" fmla="*/ 142 h 1248"/>
                  <a:gd name="T50" fmla="*/ 907 w 1106"/>
                  <a:gd name="T51" fmla="*/ 57 h 1248"/>
                  <a:gd name="T52" fmla="*/ 850 w 1106"/>
                  <a:gd name="T53" fmla="*/ 28 h 1248"/>
                  <a:gd name="T54" fmla="*/ 765 w 1106"/>
                  <a:gd name="T55" fmla="*/ 57 h 1248"/>
                  <a:gd name="T56" fmla="*/ 624 w 1106"/>
                  <a:gd name="T57" fmla="*/ 57 h 1248"/>
                  <a:gd name="T58" fmla="*/ 624 w 1106"/>
                  <a:gd name="T59" fmla="*/ 170 h 1248"/>
                  <a:gd name="T60" fmla="*/ 510 w 1106"/>
                  <a:gd name="T61" fmla="*/ 284 h 1248"/>
                  <a:gd name="T62" fmla="*/ 425 w 1106"/>
                  <a:gd name="T63" fmla="*/ 199 h 1248"/>
                  <a:gd name="T64" fmla="*/ 425 w 1106"/>
                  <a:gd name="T65" fmla="*/ 142 h 1248"/>
                  <a:gd name="T66" fmla="*/ 369 w 1106"/>
                  <a:gd name="T67" fmla="*/ 0 h 1248"/>
                  <a:gd name="T68" fmla="*/ 283 w 1106"/>
                  <a:gd name="T69" fmla="*/ 57 h 1248"/>
                  <a:gd name="T70" fmla="*/ 142 w 1106"/>
                  <a:gd name="T71" fmla="*/ 28 h 1248"/>
                  <a:gd name="T72" fmla="*/ 113 w 1106"/>
                  <a:gd name="T73" fmla="*/ 85 h 1248"/>
                  <a:gd name="T74" fmla="*/ 57 w 1106"/>
                  <a:gd name="T75" fmla="*/ 170 h 1248"/>
                  <a:gd name="T76" fmla="*/ 57 w 1106"/>
                  <a:gd name="T77" fmla="*/ 284 h 1248"/>
                  <a:gd name="T78" fmla="*/ 0 w 1106"/>
                  <a:gd name="T79" fmla="*/ 369 h 1248"/>
                  <a:gd name="T80" fmla="*/ 57 w 1106"/>
                  <a:gd name="T81" fmla="*/ 425 h 1248"/>
                  <a:gd name="T82" fmla="*/ 170 w 1106"/>
                  <a:gd name="T83" fmla="*/ 510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106" h="1248">
                    <a:moveTo>
                      <a:pt x="142" y="567"/>
                    </a:moveTo>
                    <a:lnTo>
                      <a:pt x="142" y="681"/>
                    </a:lnTo>
                    <a:lnTo>
                      <a:pt x="113" y="709"/>
                    </a:lnTo>
                    <a:lnTo>
                      <a:pt x="170" y="794"/>
                    </a:lnTo>
                    <a:lnTo>
                      <a:pt x="255" y="822"/>
                    </a:lnTo>
                    <a:lnTo>
                      <a:pt x="312" y="907"/>
                    </a:lnTo>
                    <a:lnTo>
                      <a:pt x="227" y="964"/>
                    </a:lnTo>
                    <a:lnTo>
                      <a:pt x="227" y="1021"/>
                    </a:lnTo>
                    <a:lnTo>
                      <a:pt x="283" y="1049"/>
                    </a:lnTo>
                    <a:lnTo>
                      <a:pt x="283" y="1106"/>
                    </a:lnTo>
                    <a:lnTo>
                      <a:pt x="397" y="1191"/>
                    </a:lnTo>
                    <a:lnTo>
                      <a:pt x="425" y="1162"/>
                    </a:lnTo>
                    <a:lnTo>
                      <a:pt x="482" y="1219"/>
                    </a:lnTo>
                    <a:lnTo>
                      <a:pt x="539" y="1191"/>
                    </a:lnTo>
                    <a:lnTo>
                      <a:pt x="539" y="1134"/>
                    </a:lnTo>
                    <a:lnTo>
                      <a:pt x="567" y="1162"/>
                    </a:lnTo>
                    <a:lnTo>
                      <a:pt x="595" y="1077"/>
                    </a:lnTo>
                    <a:lnTo>
                      <a:pt x="652" y="1077"/>
                    </a:lnTo>
                    <a:lnTo>
                      <a:pt x="680" y="1106"/>
                    </a:lnTo>
                    <a:lnTo>
                      <a:pt x="680" y="1049"/>
                    </a:lnTo>
                    <a:lnTo>
                      <a:pt x="709" y="1049"/>
                    </a:lnTo>
                    <a:lnTo>
                      <a:pt x="709" y="1134"/>
                    </a:lnTo>
                    <a:lnTo>
                      <a:pt x="709" y="1162"/>
                    </a:lnTo>
                    <a:lnTo>
                      <a:pt x="765" y="1162"/>
                    </a:lnTo>
                    <a:lnTo>
                      <a:pt x="794" y="1219"/>
                    </a:lnTo>
                    <a:lnTo>
                      <a:pt x="822" y="1248"/>
                    </a:lnTo>
                    <a:lnTo>
                      <a:pt x="850" y="1134"/>
                    </a:lnTo>
                    <a:lnTo>
                      <a:pt x="907" y="1106"/>
                    </a:lnTo>
                    <a:lnTo>
                      <a:pt x="907" y="1077"/>
                    </a:lnTo>
                    <a:lnTo>
                      <a:pt x="936" y="1077"/>
                    </a:lnTo>
                    <a:lnTo>
                      <a:pt x="936" y="992"/>
                    </a:lnTo>
                    <a:lnTo>
                      <a:pt x="1077" y="936"/>
                    </a:lnTo>
                    <a:lnTo>
                      <a:pt x="1021" y="822"/>
                    </a:lnTo>
                    <a:lnTo>
                      <a:pt x="1077" y="822"/>
                    </a:lnTo>
                    <a:lnTo>
                      <a:pt x="1077" y="737"/>
                    </a:lnTo>
                    <a:lnTo>
                      <a:pt x="1049" y="737"/>
                    </a:lnTo>
                    <a:lnTo>
                      <a:pt x="1021" y="709"/>
                    </a:lnTo>
                    <a:lnTo>
                      <a:pt x="1077" y="652"/>
                    </a:lnTo>
                    <a:lnTo>
                      <a:pt x="1077" y="595"/>
                    </a:lnTo>
                    <a:lnTo>
                      <a:pt x="1049" y="567"/>
                    </a:lnTo>
                    <a:lnTo>
                      <a:pt x="1077" y="539"/>
                    </a:lnTo>
                    <a:lnTo>
                      <a:pt x="1049" y="482"/>
                    </a:lnTo>
                    <a:lnTo>
                      <a:pt x="1106" y="425"/>
                    </a:lnTo>
                    <a:lnTo>
                      <a:pt x="1077" y="397"/>
                    </a:lnTo>
                    <a:lnTo>
                      <a:pt x="1106" y="369"/>
                    </a:lnTo>
                    <a:lnTo>
                      <a:pt x="1106" y="255"/>
                    </a:lnTo>
                    <a:lnTo>
                      <a:pt x="1077" y="227"/>
                    </a:lnTo>
                    <a:lnTo>
                      <a:pt x="1021" y="227"/>
                    </a:lnTo>
                    <a:lnTo>
                      <a:pt x="992" y="142"/>
                    </a:lnTo>
                    <a:lnTo>
                      <a:pt x="964" y="142"/>
                    </a:lnTo>
                    <a:lnTo>
                      <a:pt x="907" y="114"/>
                    </a:lnTo>
                    <a:lnTo>
                      <a:pt x="907" y="57"/>
                    </a:lnTo>
                    <a:lnTo>
                      <a:pt x="907" y="28"/>
                    </a:lnTo>
                    <a:lnTo>
                      <a:pt x="850" y="28"/>
                    </a:lnTo>
                    <a:lnTo>
                      <a:pt x="822" y="57"/>
                    </a:lnTo>
                    <a:lnTo>
                      <a:pt x="765" y="57"/>
                    </a:lnTo>
                    <a:lnTo>
                      <a:pt x="652" y="28"/>
                    </a:lnTo>
                    <a:lnTo>
                      <a:pt x="624" y="57"/>
                    </a:lnTo>
                    <a:lnTo>
                      <a:pt x="652" y="57"/>
                    </a:lnTo>
                    <a:lnTo>
                      <a:pt x="624" y="170"/>
                    </a:lnTo>
                    <a:lnTo>
                      <a:pt x="510" y="227"/>
                    </a:lnTo>
                    <a:lnTo>
                      <a:pt x="510" y="284"/>
                    </a:lnTo>
                    <a:lnTo>
                      <a:pt x="482" y="227"/>
                    </a:lnTo>
                    <a:lnTo>
                      <a:pt x="425" y="199"/>
                    </a:lnTo>
                    <a:lnTo>
                      <a:pt x="454" y="170"/>
                    </a:lnTo>
                    <a:lnTo>
                      <a:pt x="425" y="142"/>
                    </a:lnTo>
                    <a:lnTo>
                      <a:pt x="425" y="85"/>
                    </a:lnTo>
                    <a:lnTo>
                      <a:pt x="369" y="0"/>
                    </a:lnTo>
                    <a:lnTo>
                      <a:pt x="340" y="0"/>
                    </a:lnTo>
                    <a:lnTo>
                      <a:pt x="283" y="57"/>
                    </a:lnTo>
                    <a:lnTo>
                      <a:pt x="198" y="57"/>
                    </a:lnTo>
                    <a:lnTo>
                      <a:pt x="142" y="28"/>
                    </a:lnTo>
                    <a:lnTo>
                      <a:pt x="113" y="28"/>
                    </a:lnTo>
                    <a:lnTo>
                      <a:pt x="113" y="85"/>
                    </a:lnTo>
                    <a:lnTo>
                      <a:pt x="57" y="85"/>
                    </a:lnTo>
                    <a:lnTo>
                      <a:pt x="57" y="170"/>
                    </a:lnTo>
                    <a:lnTo>
                      <a:pt x="28" y="199"/>
                    </a:lnTo>
                    <a:lnTo>
                      <a:pt x="57" y="284"/>
                    </a:lnTo>
                    <a:lnTo>
                      <a:pt x="28" y="340"/>
                    </a:lnTo>
                    <a:lnTo>
                      <a:pt x="0" y="369"/>
                    </a:lnTo>
                    <a:lnTo>
                      <a:pt x="28" y="425"/>
                    </a:lnTo>
                    <a:lnTo>
                      <a:pt x="57" y="425"/>
                    </a:lnTo>
                    <a:lnTo>
                      <a:pt x="113" y="482"/>
                    </a:lnTo>
                    <a:lnTo>
                      <a:pt x="170" y="510"/>
                    </a:lnTo>
                    <a:lnTo>
                      <a:pt x="142" y="56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91" name="Freeform 751"/>
              <p:cNvSpPr>
                <a:spLocks/>
              </p:cNvSpPr>
              <p:nvPr/>
            </p:nvSpPr>
            <p:spPr bwMode="auto">
              <a:xfrm>
                <a:off x="1112" y="2287"/>
                <a:ext cx="1304" cy="1191"/>
              </a:xfrm>
              <a:custGeom>
                <a:avLst/>
                <a:gdLst>
                  <a:gd name="T0" fmla="*/ 454 w 1304"/>
                  <a:gd name="T1" fmla="*/ 1106 h 1191"/>
                  <a:gd name="T2" fmla="*/ 595 w 1304"/>
                  <a:gd name="T3" fmla="*/ 1134 h 1191"/>
                  <a:gd name="T4" fmla="*/ 624 w 1304"/>
                  <a:gd name="T5" fmla="*/ 1020 h 1191"/>
                  <a:gd name="T6" fmla="*/ 794 w 1304"/>
                  <a:gd name="T7" fmla="*/ 935 h 1191"/>
                  <a:gd name="T8" fmla="*/ 879 w 1304"/>
                  <a:gd name="T9" fmla="*/ 935 h 1191"/>
                  <a:gd name="T10" fmla="*/ 1106 w 1304"/>
                  <a:gd name="T11" fmla="*/ 907 h 1191"/>
                  <a:gd name="T12" fmla="*/ 1106 w 1304"/>
                  <a:gd name="T13" fmla="*/ 992 h 1191"/>
                  <a:gd name="T14" fmla="*/ 1162 w 1304"/>
                  <a:gd name="T15" fmla="*/ 935 h 1191"/>
                  <a:gd name="T16" fmla="*/ 1247 w 1304"/>
                  <a:gd name="T17" fmla="*/ 907 h 1191"/>
                  <a:gd name="T18" fmla="*/ 1247 w 1304"/>
                  <a:gd name="T19" fmla="*/ 822 h 1191"/>
                  <a:gd name="T20" fmla="*/ 1304 w 1304"/>
                  <a:gd name="T21" fmla="*/ 624 h 1191"/>
                  <a:gd name="T22" fmla="*/ 1134 w 1304"/>
                  <a:gd name="T23" fmla="*/ 595 h 1191"/>
                  <a:gd name="T24" fmla="*/ 1106 w 1304"/>
                  <a:gd name="T25" fmla="*/ 567 h 1191"/>
                  <a:gd name="T26" fmla="*/ 1134 w 1304"/>
                  <a:gd name="T27" fmla="*/ 454 h 1191"/>
                  <a:gd name="T28" fmla="*/ 1106 w 1304"/>
                  <a:gd name="T29" fmla="*/ 368 h 1191"/>
                  <a:gd name="T30" fmla="*/ 1106 w 1304"/>
                  <a:gd name="T31" fmla="*/ 227 h 1191"/>
                  <a:gd name="T32" fmla="*/ 1106 w 1304"/>
                  <a:gd name="T33" fmla="*/ 113 h 1191"/>
                  <a:gd name="T34" fmla="*/ 992 w 1304"/>
                  <a:gd name="T35" fmla="*/ 0 h 1191"/>
                  <a:gd name="T36" fmla="*/ 936 w 1304"/>
                  <a:gd name="T37" fmla="*/ 28 h 1191"/>
                  <a:gd name="T38" fmla="*/ 850 w 1304"/>
                  <a:gd name="T39" fmla="*/ 227 h 1191"/>
                  <a:gd name="T40" fmla="*/ 709 w 1304"/>
                  <a:gd name="T41" fmla="*/ 255 h 1191"/>
                  <a:gd name="T42" fmla="*/ 652 w 1304"/>
                  <a:gd name="T43" fmla="*/ 255 h 1191"/>
                  <a:gd name="T44" fmla="*/ 624 w 1304"/>
                  <a:gd name="T45" fmla="*/ 198 h 1191"/>
                  <a:gd name="T46" fmla="*/ 482 w 1304"/>
                  <a:gd name="T47" fmla="*/ 227 h 1191"/>
                  <a:gd name="T48" fmla="*/ 482 w 1304"/>
                  <a:gd name="T49" fmla="*/ 283 h 1191"/>
                  <a:gd name="T50" fmla="*/ 369 w 1304"/>
                  <a:gd name="T51" fmla="*/ 227 h 1191"/>
                  <a:gd name="T52" fmla="*/ 312 w 1304"/>
                  <a:gd name="T53" fmla="*/ 312 h 1191"/>
                  <a:gd name="T54" fmla="*/ 283 w 1304"/>
                  <a:gd name="T55" fmla="*/ 368 h 1191"/>
                  <a:gd name="T56" fmla="*/ 142 w 1304"/>
                  <a:gd name="T57" fmla="*/ 397 h 1191"/>
                  <a:gd name="T58" fmla="*/ 28 w 1304"/>
                  <a:gd name="T59" fmla="*/ 425 h 1191"/>
                  <a:gd name="T60" fmla="*/ 0 w 1304"/>
                  <a:gd name="T61" fmla="*/ 567 h 1191"/>
                  <a:gd name="T62" fmla="*/ 57 w 1304"/>
                  <a:gd name="T63" fmla="*/ 652 h 1191"/>
                  <a:gd name="T64" fmla="*/ 85 w 1304"/>
                  <a:gd name="T65" fmla="*/ 765 h 1191"/>
                  <a:gd name="T66" fmla="*/ 170 w 1304"/>
                  <a:gd name="T67" fmla="*/ 822 h 1191"/>
                  <a:gd name="T68" fmla="*/ 312 w 1304"/>
                  <a:gd name="T69" fmla="*/ 964 h 1191"/>
                  <a:gd name="T70" fmla="*/ 255 w 1304"/>
                  <a:gd name="T71" fmla="*/ 1049 h 1191"/>
                  <a:gd name="T72" fmla="*/ 369 w 1304"/>
                  <a:gd name="T73" fmla="*/ 1191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304" h="1191">
                    <a:moveTo>
                      <a:pt x="369" y="1191"/>
                    </a:moveTo>
                    <a:lnTo>
                      <a:pt x="454" y="1106"/>
                    </a:lnTo>
                    <a:lnTo>
                      <a:pt x="567" y="1162"/>
                    </a:lnTo>
                    <a:lnTo>
                      <a:pt x="595" y="1134"/>
                    </a:lnTo>
                    <a:lnTo>
                      <a:pt x="567" y="1106"/>
                    </a:lnTo>
                    <a:lnTo>
                      <a:pt x="624" y="1020"/>
                    </a:lnTo>
                    <a:lnTo>
                      <a:pt x="709" y="992"/>
                    </a:lnTo>
                    <a:lnTo>
                      <a:pt x="794" y="935"/>
                    </a:lnTo>
                    <a:lnTo>
                      <a:pt x="850" y="935"/>
                    </a:lnTo>
                    <a:lnTo>
                      <a:pt x="879" y="935"/>
                    </a:lnTo>
                    <a:lnTo>
                      <a:pt x="1021" y="879"/>
                    </a:lnTo>
                    <a:lnTo>
                      <a:pt x="1106" y="907"/>
                    </a:lnTo>
                    <a:lnTo>
                      <a:pt x="1134" y="935"/>
                    </a:lnTo>
                    <a:lnTo>
                      <a:pt x="1106" y="992"/>
                    </a:lnTo>
                    <a:lnTo>
                      <a:pt x="1134" y="992"/>
                    </a:lnTo>
                    <a:lnTo>
                      <a:pt x="1162" y="935"/>
                    </a:lnTo>
                    <a:lnTo>
                      <a:pt x="1191" y="907"/>
                    </a:lnTo>
                    <a:lnTo>
                      <a:pt x="1247" y="907"/>
                    </a:lnTo>
                    <a:lnTo>
                      <a:pt x="1219" y="850"/>
                    </a:lnTo>
                    <a:lnTo>
                      <a:pt x="1247" y="822"/>
                    </a:lnTo>
                    <a:lnTo>
                      <a:pt x="1247" y="737"/>
                    </a:lnTo>
                    <a:lnTo>
                      <a:pt x="1304" y="624"/>
                    </a:lnTo>
                    <a:lnTo>
                      <a:pt x="1304" y="595"/>
                    </a:lnTo>
                    <a:lnTo>
                      <a:pt x="1134" y="595"/>
                    </a:lnTo>
                    <a:lnTo>
                      <a:pt x="1134" y="567"/>
                    </a:lnTo>
                    <a:lnTo>
                      <a:pt x="1106" y="567"/>
                    </a:lnTo>
                    <a:lnTo>
                      <a:pt x="1106" y="539"/>
                    </a:lnTo>
                    <a:lnTo>
                      <a:pt x="1134" y="454"/>
                    </a:lnTo>
                    <a:lnTo>
                      <a:pt x="1077" y="425"/>
                    </a:lnTo>
                    <a:lnTo>
                      <a:pt x="1106" y="368"/>
                    </a:lnTo>
                    <a:lnTo>
                      <a:pt x="1049" y="340"/>
                    </a:lnTo>
                    <a:lnTo>
                      <a:pt x="1106" y="227"/>
                    </a:lnTo>
                    <a:lnTo>
                      <a:pt x="1077" y="142"/>
                    </a:lnTo>
                    <a:lnTo>
                      <a:pt x="1106" y="113"/>
                    </a:lnTo>
                    <a:lnTo>
                      <a:pt x="1049" y="85"/>
                    </a:lnTo>
                    <a:lnTo>
                      <a:pt x="992" y="0"/>
                    </a:lnTo>
                    <a:lnTo>
                      <a:pt x="964" y="28"/>
                    </a:lnTo>
                    <a:lnTo>
                      <a:pt x="936" y="28"/>
                    </a:lnTo>
                    <a:lnTo>
                      <a:pt x="879" y="113"/>
                    </a:lnTo>
                    <a:lnTo>
                      <a:pt x="850" y="227"/>
                    </a:lnTo>
                    <a:lnTo>
                      <a:pt x="822" y="170"/>
                    </a:lnTo>
                    <a:lnTo>
                      <a:pt x="709" y="255"/>
                    </a:lnTo>
                    <a:lnTo>
                      <a:pt x="709" y="312"/>
                    </a:lnTo>
                    <a:lnTo>
                      <a:pt x="652" y="255"/>
                    </a:lnTo>
                    <a:lnTo>
                      <a:pt x="624" y="255"/>
                    </a:lnTo>
                    <a:lnTo>
                      <a:pt x="624" y="198"/>
                    </a:lnTo>
                    <a:lnTo>
                      <a:pt x="510" y="198"/>
                    </a:lnTo>
                    <a:lnTo>
                      <a:pt x="482" y="227"/>
                    </a:lnTo>
                    <a:lnTo>
                      <a:pt x="510" y="255"/>
                    </a:lnTo>
                    <a:lnTo>
                      <a:pt x="482" y="283"/>
                    </a:lnTo>
                    <a:lnTo>
                      <a:pt x="397" y="283"/>
                    </a:lnTo>
                    <a:lnTo>
                      <a:pt x="369" y="227"/>
                    </a:lnTo>
                    <a:lnTo>
                      <a:pt x="340" y="227"/>
                    </a:lnTo>
                    <a:lnTo>
                      <a:pt x="312" y="312"/>
                    </a:lnTo>
                    <a:lnTo>
                      <a:pt x="283" y="340"/>
                    </a:lnTo>
                    <a:lnTo>
                      <a:pt x="283" y="368"/>
                    </a:lnTo>
                    <a:lnTo>
                      <a:pt x="198" y="425"/>
                    </a:lnTo>
                    <a:lnTo>
                      <a:pt x="142" y="397"/>
                    </a:lnTo>
                    <a:lnTo>
                      <a:pt x="113" y="340"/>
                    </a:lnTo>
                    <a:lnTo>
                      <a:pt x="28" y="425"/>
                    </a:lnTo>
                    <a:lnTo>
                      <a:pt x="57" y="454"/>
                    </a:lnTo>
                    <a:lnTo>
                      <a:pt x="0" y="567"/>
                    </a:lnTo>
                    <a:lnTo>
                      <a:pt x="0" y="624"/>
                    </a:lnTo>
                    <a:lnTo>
                      <a:pt x="57" y="652"/>
                    </a:lnTo>
                    <a:lnTo>
                      <a:pt x="28" y="737"/>
                    </a:lnTo>
                    <a:lnTo>
                      <a:pt x="85" y="765"/>
                    </a:lnTo>
                    <a:lnTo>
                      <a:pt x="113" y="822"/>
                    </a:lnTo>
                    <a:lnTo>
                      <a:pt x="170" y="822"/>
                    </a:lnTo>
                    <a:lnTo>
                      <a:pt x="198" y="935"/>
                    </a:lnTo>
                    <a:lnTo>
                      <a:pt x="312" y="964"/>
                    </a:lnTo>
                    <a:lnTo>
                      <a:pt x="312" y="992"/>
                    </a:lnTo>
                    <a:lnTo>
                      <a:pt x="255" y="1049"/>
                    </a:lnTo>
                    <a:lnTo>
                      <a:pt x="312" y="1191"/>
                    </a:lnTo>
                    <a:lnTo>
                      <a:pt x="369" y="1191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92" name="Freeform 752"/>
              <p:cNvSpPr>
                <a:spLocks/>
              </p:cNvSpPr>
              <p:nvPr/>
            </p:nvSpPr>
            <p:spPr bwMode="auto">
              <a:xfrm>
                <a:off x="1140" y="4413"/>
                <a:ext cx="567" cy="709"/>
              </a:xfrm>
              <a:custGeom>
                <a:avLst/>
                <a:gdLst>
                  <a:gd name="T0" fmla="*/ 0 w 567"/>
                  <a:gd name="T1" fmla="*/ 85 h 709"/>
                  <a:gd name="T2" fmla="*/ 29 w 567"/>
                  <a:gd name="T3" fmla="*/ 85 h 709"/>
                  <a:gd name="T4" fmla="*/ 85 w 567"/>
                  <a:gd name="T5" fmla="*/ 57 h 709"/>
                  <a:gd name="T6" fmla="*/ 114 w 567"/>
                  <a:gd name="T7" fmla="*/ 114 h 709"/>
                  <a:gd name="T8" fmla="*/ 142 w 567"/>
                  <a:gd name="T9" fmla="*/ 57 h 709"/>
                  <a:gd name="T10" fmla="*/ 114 w 567"/>
                  <a:gd name="T11" fmla="*/ 0 h 709"/>
                  <a:gd name="T12" fmla="*/ 199 w 567"/>
                  <a:gd name="T13" fmla="*/ 0 h 709"/>
                  <a:gd name="T14" fmla="*/ 227 w 567"/>
                  <a:gd name="T15" fmla="*/ 28 h 709"/>
                  <a:gd name="T16" fmla="*/ 199 w 567"/>
                  <a:gd name="T17" fmla="*/ 85 h 709"/>
                  <a:gd name="T18" fmla="*/ 227 w 567"/>
                  <a:gd name="T19" fmla="*/ 114 h 709"/>
                  <a:gd name="T20" fmla="*/ 199 w 567"/>
                  <a:gd name="T21" fmla="*/ 227 h 709"/>
                  <a:gd name="T22" fmla="*/ 312 w 567"/>
                  <a:gd name="T23" fmla="*/ 284 h 709"/>
                  <a:gd name="T24" fmla="*/ 369 w 567"/>
                  <a:gd name="T25" fmla="*/ 284 h 709"/>
                  <a:gd name="T26" fmla="*/ 369 w 567"/>
                  <a:gd name="T27" fmla="*/ 227 h 709"/>
                  <a:gd name="T28" fmla="*/ 397 w 567"/>
                  <a:gd name="T29" fmla="*/ 199 h 709"/>
                  <a:gd name="T30" fmla="*/ 511 w 567"/>
                  <a:gd name="T31" fmla="*/ 284 h 709"/>
                  <a:gd name="T32" fmla="*/ 539 w 567"/>
                  <a:gd name="T33" fmla="*/ 397 h 709"/>
                  <a:gd name="T34" fmla="*/ 511 w 567"/>
                  <a:gd name="T35" fmla="*/ 397 h 709"/>
                  <a:gd name="T36" fmla="*/ 454 w 567"/>
                  <a:gd name="T37" fmla="*/ 539 h 709"/>
                  <a:gd name="T38" fmla="*/ 539 w 567"/>
                  <a:gd name="T39" fmla="*/ 567 h 709"/>
                  <a:gd name="T40" fmla="*/ 567 w 567"/>
                  <a:gd name="T41" fmla="*/ 624 h 709"/>
                  <a:gd name="T42" fmla="*/ 397 w 567"/>
                  <a:gd name="T43" fmla="*/ 709 h 709"/>
                  <a:gd name="T44" fmla="*/ 369 w 567"/>
                  <a:gd name="T45" fmla="*/ 681 h 709"/>
                  <a:gd name="T46" fmla="*/ 341 w 567"/>
                  <a:gd name="T47" fmla="*/ 709 h 709"/>
                  <a:gd name="T48" fmla="*/ 312 w 567"/>
                  <a:gd name="T49" fmla="*/ 681 h 709"/>
                  <a:gd name="T50" fmla="*/ 397 w 567"/>
                  <a:gd name="T51" fmla="*/ 567 h 709"/>
                  <a:gd name="T52" fmla="*/ 341 w 567"/>
                  <a:gd name="T53" fmla="*/ 539 h 709"/>
                  <a:gd name="T54" fmla="*/ 312 w 567"/>
                  <a:gd name="T55" fmla="*/ 595 h 709"/>
                  <a:gd name="T56" fmla="*/ 255 w 567"/>
                  <a:gd name="T57" fmla="*/ 567 h 709"/>
                  <a:gd name="T58" fmla="*/ 227 w 567"/>
                  <a:gd name="T59" fmla="*/ 595 h 709"/>
                  <a:gd name="T60" fmla="*/ 199 w 567"/>
                  <a:gd name="T61" fmla="*/ 567 h 709"/>
                  <a:gd name="T62" fmla="*/ 227 w 567"/>
                  <a:gd name="T63" fmla="*/ 539 h 709"/>
                  <a:gd name="T64" fmla="*/ 170 w 567"/>
                  <a:gd name="T65" fmla="*/ 510 h 709"/>
                  <a:gd name="T66" fmla="*/ 142 w 567"/>
                  <a:gd name="T67" fmla="*/ 539 h 709"/>
                  <a:gd name="T68" fmla="*/ 85 w 567"/>
                  <a:gd name="T69" fmla="*/ 482 h 709"/>
                  <a:gd name="T70" fmla="*/ 114 w 567"/>
                  <a:gd name="T71" fmla="*/ 397 h 709"/>
                  <a:gd name="T72" fmla="*/ 29 w 567"/>
                  <a:gd name="T73" fmla="*/ 340 h 709"/>
                  <a:gd name="T74" fmla="*/ 85 w 567"/>
                  <a:gd name="T75" fmla="*/ 255 h 709"/>
                  <a:gd name="T76" fmla="*/ 0 w 567"/>
                  <a:gd name="T77" fmla="*/ 170 h 709"/>
                  <a:gd name="T78" fmla="*/ 29 w 567"/>
                  <a:gd name="T79" fmla="*/ 142 h 709"/>
                  <a:gd name="T80" fmla="*/ 0 w 567"/>
                  <a:gd name="T81" fmla="*/ 114 h 709"/>
                  <a:gd name="T82" fmla="*/ 0 w 567"/>
                  <a:gd name="T83" fmla="*/ 85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67" h="709">
                    <a:moveTo>
                      <a:pt x="0" y="85"/>
                    </a:moveTo>
                    <a:lnTo>
                      <a:pt x="29" y="85"/>
                    </a:lnTo>
                    <a:lnTo>
                      <a:pt x="85" y="57"/>
                    </a:lnTo>
                    <a:lnTo>
                      <a:pt x="114" y="114"/>
                    </a:lnTo>
                    <a:lnTo>
                      <a:pt x="142" y="57"/>
                    </a:lnTo>
                    <a:lnTo>
                      <a:pt x="114" y="0"/>
                    </a:lnTo>
                    <a:lnTo>
                      <a:pt x="199" y="0"/>
                    </a:lnTo>
                    <a:lnTo>
                      <a:pt x="227" y="28"/>
                    </a:lnTo>
                    <a:lnTo>
                      <a:pt x="199" y="85"/>
                    </a:lnTo>
                    <a:lnTo>
                      <a:pt x="227" y="114"/>
                    </a:lnTo>
                    <a:lnTo>
                      <a:pt x="199" y="227"/>
                    </a:lnTo>
                    <a:lnTo>
                      <a:pt x="312" y="284"/>
                    </a:lnTo>
                    <a:lnTo>
                      <a:pt x="369" y="284"/>
                    </a:lnTo>
                    <a:lnTo>
                      <a:pt x="369" y="227"/>
                    </a:lnTo>
                    <a:lnTo>
                      <a:pt x="397" y="199"/>
                    </a:lnTo>
                    <a:lnTo>
                      <a:pt x="511" y="284"/>
                    </a:lnTo>
                    <a:lnTo>
                      <a:pt x="539" y="397"/>
                    </a:lnTo>
                    <a:lnTo>
                      <a:pt x="511" y="397"/>
                    </a:lnTo>
                    <a:lnTo>
                      <a:pt x="454" y="539"/>
                    </a:lnTo>
                    <a:lnTo>
                      <a:pt x="539" y="567"/>
                    </a:lnTo>
                    <a:lnTo>
                      <a:pt x="567" y="624"/>
                    </a:lnTo>
                    <a:lnTo>
                      <a:pt x="397" y="709"/>
                    </a:lnTo>
                    <a:lnTo>
                      <a:pt x="369" y="681"/>
                    </a:lnTo>
                    <a:lnTo>
                      <a:pt x="341" y="709"/>
                    </a:lnTo>
                    <a:lnTo>
                      <a:pt x="312" y="681"/>
                    </a:lnTo>
                    <a:lnTo>
                      <a:pt x="397" y="567"/>
                    </a:lnTo>
                    <a:lnTo>
                      <a:pt x="341" y="539"/>
                    </a:lnTo>
                    <a:lnTo>
                      <a:pt x="312" y="595"/>
                    </a:lnTo>
                    <a:lnTo>
                      <a:pt x="255" y="567"/>
                    </a:lnTo>
                    <a:lnTo>
                      <a:pt x="227" y="595"/>
                    </a:lnTo>
                    <a:lnTo>
                      <a:pt x="199" y="567"/>
                    </a:lnTo>
                    <a:lnTo>
                      <a:pt x="227" y="539"/>
                    </a:lnTo>
                    <a:lnTo>
                      <a:pt x="170" y="510"/>
                    </a:lnTo>
                    <a:lnTo>
                      <a:pt x="142" y="539"/>
                    </a:lnTo>
                    <a:lnTo>
                      <a:pt x="85" y="482"/>
                    </a:lnTo>
                    <a:lnTo>
                      <a:pt x="114" y="397"/>
                    </a:lnTo>
                    <a:lnTo>
                      <a:pt x="29" y="340"/>
                    </a:lnTo>
                    <a:lnTo>
                      <a:pt x="85" y="255"/>
                    </a:lnTo>
                    <a:lnTo>
                      <a:pt x="0" y="170"/>
                    </a:lnTo>
                    <a:lnTo>
                      <a:pt x="29" y="142"/>
                    </a:lnTo>
                    <a:lnTo>
                      <a:pt x="0" y="114"/>
                    </a:lnTo>
                    <a:lnTo>
                      <a:pt x="0" y="85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93" name="Freeform 753"/>
              <p:cNvSpPr>
                <a:spLocks/>
              </p:cNvSpPr>
              <p:nvPr/>
            </p:nvSpPr>
            <p:spPr bwMode="auto">
              <a:xfrm>
                <a:off x="743" y="3024"/>
                <a:ext cx="1475" cy="1786"/>
              </a:xfrm>
              <a:custGeom>
                <a:avLst/>
                <a:gdLst>
                  <a:gd name="T0" fmla="*/ 908 w 1475"/>
                  <a:gd name="T1" fmla="*/ 1673 h 1786"/>
                  <a:gd name="T2" fmla="*/ 766 w 1475"/>
                  <a:gd name="T3" fmla="*/ 1616 h 1786"/>
                  <a:gd name="T4" fmla="*/ 709 w 1475"/>
                  <a:gd name="T5" fmla="*/ 1673 h 1786"/>
                  <a:gd name="T6" fmla="*/ 624 w 1475"/>
                  <a:gd name="T7" fmla="*/ 1503 h 1786"/>
                  <a:gd name="T8" fmla="*/ 624 w 1475"/>
                  <a:gd name="T9" fmla="*/ 1417 h 1786"/>
                  <a:gd name="T10" fmla="*/ 511 w 1475"/>
                  <a:gd name="T11" fmla="*/ 1389 h 1786"/>
                  <a:gd name="T12" fmla="*/ 511 w 1475"/>
                  <a:gd name="T13" fmla="*/ 1503 h 1786"/>
                  <a:gd name="T14" fmla="*/ 426 w 1475"/>
                  <a:gd name="T15" fmla="*/ 1474 h 1786"/>
                  <a:gd name="T16" fmla="*/ 426 w 1475"/>
                  <a:gd name="T17" fmla="*/ 1417 h 1786"/>
                  <a:gd name="T18" fmla="*/ 341 w 1475"/>
                  <a:gd name="T19" fmla="*/ 1417 h 1786"/>
                  <a:gd name="T20" fmla="*/ 312 w 1475"/>
                  <a:gd name="T21" fmla="*/ 1304 h 1786"/>
                  <a:gd name="T22" fmla="*/ 171 w 1475"/>
                  <a:gd name="T23" fmla="*/ 1247 h 1786"/>
                  <a:gd name="T24" fmla="*/ 171 w 1475"/>
                  <a:gd name="T25" fmla="*/ 1134 h 1786"/>
                  <a:gd name="T26" fmla="*/ 142 w 1475"/>
                  <a:gd name="T27" fmla="*/ 1049 h 1786"/>
                  <a:gd name="T28" fmla="*/ 142 w 1475"/>
                  <a:gd name="T29" fmla="*/ 907 h 1786"/>
                  <a:gd name="T30" fmla="*/ 171 w 1475"/>
                  <a:gd name="T31" fmla="*/ 794 h 1786"/>
                  <a:gd name="T32" fmla="*/ 114 w 1475"/>
                  <a:gd name="T33" fmla="*/ 567 h 1786"/>
                  <a:gd name="T34" fmla="*/ 114 w 1475"/>
                  <a:gd name="T35" fmla="*/ 482 h 1786"/>
                  <a:gd name="T36" fmla="*/ 29 w 1475"/>
                  <a:gd name="T37" fmla="*/ 482 h 1786"/>
                  <a:gd name="T38" fmla="*/ 57 w 1475"/>
                  <a:gd name="T39" fmla="*/ 397 h 1786"/>
                  <a:gd name="T40" fmla="*/ 57 w 1475"/>
                  <a:gd name="T41" fmla="*/ 283 h 1786"/>
                  <a:gd name="T42" fmla="*/ 341 w 1475"/>
                  <a:gd name="T43" fmla="*/ 113 h 1786"/>
                  <a:gd name="T44" fmla="*/ 397 w 1475"/>
                  <a:gd name="T45" fmla="*/ 0 h 1786"/>
                  <a:gd name="T46" fmla="*/ 482 w 1475"/>
                  <a:gd name="T47" fmla="*/ 85 h 1786"/>
                  <a:gd name="T48" fmla="*/ 567 w 1475"/>
                  <a:gd name="T49" fmla="*/ 198 h 1786"/>
                  <a:gd name="T50" fmla="*/ 681 w 1475"/>
                  <a:gd name="T51" fmla="*/ 255 h 1786"/>
                  <a:gd name="T52" fmla="*/ 681 w 1475"/>
                  <a:gd name="T53" fmla="*/ 454 h 1786"/>
                  <a:gd name="T54" fmla="*/ 766 w 1475"/>
                  <a:gd name="T55" fmla="*/ 539 h 1786"/>
                  <a:gd name="T56" fmla="*/ 738 w 1475"/>
                  <a:gd name="T57" fmla="*/ 709 h 1786"/>
                  <a:gd name="T58" fmla="*/ 681 w 1475"/>
                  <a:gd name="T59" fmla="*/ 794 h 1786"/>
                  <a:gd name="T60" fmla="*/ 709 w 1475"/>
                  <a:gd name="T61" fmla="*/ 850 h 1786"/>
                  <a:gd name="T62" fmla="*/ 738 w 1475"/>
                  <a:gd name="T63" fmla="*/ 936 h 1786"/>
                  <a:gd name="T64" fmla="*/ 879 w 1475"/>
                  <a:gd name="T65" fmla="*/ 850 h 1786"/>
                  <a:gd name="T66" fmla="*/ 1021 w 1475"/>
                  <a:gd name="T67" fmla="*/ 936 h 1786"/>
                  <a:gd name="T68" fmla="*/ 1134 w 1475"/>
                  <a:gd name="T69" fmla="*/ 964 h 1786"/>
                  <a:gd name="T70" fmla="*/ 1219 w 1475"/>
                  <a:gd name="T71" fmla="*/ 1106 h 1786"/>
                  <a:gd name="T72" fmla="*/ 1276 w 1475"/>
                  <a:gd name="T73" fmla="*/ 907 h 1786"/>
                  <a:gd name="T74" fmla="*/ 1305 w 1475"/>
                  <a:gd name="T75" fmla="*/ 992 h 1786"/>
                  <a:gd name="T76" fmla="*/ 1333 w 1475"/>
                  <a:gd name="T77" fmla="*/ 1134 h 1786"/>
                  <a:gd name="T78" fmla="*/ 1361 w 1475"/>
                  <a:gd name="T79" fmla="*/ 1191 h 1786"/>
                  <a:gd name="T80" fmla="*/ 1418 w 1475"/>
                  <a:gd name="T81" fmla="*/ 1247 h 1786"/>
                  <a:gd name="T82" fmla="*/ 1418 w 1475"/>
                  <a:gd name="T83" fmla="*/ 1276 h 1786"/>
                  <a:gd name="T84" fmla="*/ 1390 w 1475"/>
                  <a:gd name="T85" fmla="*/ 1361 h 1786"/>
                  <a:gd name="T86" fmla="*/ 1305 w 1475"/>
                  <a:gd name="T87" fmla="*/ 1332 h 1786"/>
                  <a:gd name="T88" fmla="*/ 1078 w 1475"/>
                  <a:gd name="T89" fmla="*/ 1701 h 1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475" h="1786">
                    <a:moveTo>
                      <a:pt x="936" y="1786"/>
                    </a:moveTo>
                    <a:lnTo>
                      <a:pt x="908" y="1673"/>
                    </a:lnTo>
                    <a:lnTo>
                      <a:pt x="794" y="1588"/>
                    </a:lnTo>
                    <a:lnTo>
                      <a:pt x="766" y="1616"/>
                    </a:lnTo>
                    <a:lnTo>
                      <a:pt x="766" y="1673"/>
                    </a:lnTo>
                    <a:lnTo>
                      <a:pt x="709" y="1673"/>
                    </a:lnTo>
                    <a:lnTo>
                      <a:pt x="596" y="1616"/>
                    </a:lnTo>
                    <a:lnTo>
                      <a:pt x="624" y="1503"/>
                    </a:lnTo>
                    <a:lnTo>
                      <a:pt x="596" y="1474"/>
                    </a:lnTo>
                    <a:lnTo>
                      <a:pt x="624" y="1417"/>
                    </a:lnTo>
                    <a:lnTo>
                      <a:pt x="596" y="1389"/>
                    </a:lnTo>
                    <a:lnTo>
                      <a:pt x="511" y="1389"/>
                    </a:lnTo>
                    <a:lnTo>
                      <a:pt x="539" y="1446"/>
                    </a:lnTo>
                    <a:lnTo>
                      <a:pt x="511" y="1503"/>
                    </a:lnTo>
                    <a:lnTo>
                      <a:pt x="482" y="1446"/>
                    </a:lnTo>
                    <a:lnTo>
                      <a:pt x="426" y="1474"/>
                    </a:lnTo>
                    <a:lnTo>
                      <a:pt x="397" y="1474"/>
                    </a:lnTo>
                    <a:lnTo>
                      <a:pt x="426" y="1417"/>
                    </a:lnTo>
                    <a:lnTo>
                      <a:pt x="426" y="1389"/>
                    </a:lnTo>
                    <a:lnTo>
                      <a:pt x="341" y="1417"/>
                    </a:lnTo>
                    <a:lnTo>
                      <a:pt x="284" y="1332"/>
                    </a:lnTo>
                    <a:lnTo>
                      <a:pt x="312" y="1304"/>
                    </a:lnTo>
                    <a:lnTo>
                      <a:pt x="227" y="1247"/>
                    </a:lnTo>
                    <a:lnTo>
                      <a:pt x="171" y="1247"/>
                    </a:lnTo>
                    <a:lnTo>
                      <a:pt x="142" y="1162"/>
                    </a:lnTo>
                    <a:lnTo>
                      <a:pt x="171" y="1134"/>
                    </a:lnTo>
                    <a:lnTo>
                      <a:pt x="199" y="1077"/>
                    </a:lnTo>
                    <a:lnTo>
                      <a:pt x="142" y="1049"/>
                    </a:lnTo>
                    <a:lnTo>
                      <a:pt x="171" y="964"/>
                    </a:lnTo>
                    <a:lnTo>
                      <a:pt x="142" y="907"/>
                    </a:lnTo>
                    <a:lnTo>
                      <a:pt x="171" y="879"/>
                    </a:lnTo>
                    <a:lnTo>
                      <a:pt x="171" y="794"/>
                    </a:lnTo>
                    <a:lnTo>
                      <a:pt x="199" y="765"/>
                    </a:lnTo>
                    <a:lnTo>
                      <a:pt x="114" y="567"/>
                    </a:lnTo>
                    <a:lnTo>
                      <a:pt x="85" y="567"/>
                    </a:lnTo>
                    <a:lnTo>
                      <a:pt x="114" y="482"/>
                    </a:lnTo>
                    <a:lnTo>
                      <a:pt x="85" y="454"/>
                    </a:lnTo>
                    <a:lnTo>
                      <a:pt x="29" y="482"/>
                    </a:lnTo>
                    <a:lnTo>
                      <a:pt x="0" y="454"/>
                    </a:lnTo>
                    <a:lnTo>
                      <a:pt x="57" y="397"/>
                    </a:lnTo>
                    <a:lnTo>
                      <a:pt x="57" y="340"/>
                    </a:lnTo>
                    <a:lnTo>
                      <a:pt x="57" y="283"/>
                    </a:lnTo>
                    <a:lnTo>
                      <a:pt x="227" y="227"/>
                    </a:lnTo>
                    <a:lnTo>
                      <a:pt x="341" y="113"/>
                    </a:lnTo>
                    <a:lnTo>
                      <a:pt x="369" y="0"/>
                    </a:lnTo>
                    <a:lnTo>
                      <a:pt x="397" y="0"/>
                    </a:lnTo>
                    <a:lnTo>
                      <a:pt x="454" y="28"/>
                    </a:lnTo>
                    <a:lnTo>
                      <a:pt x="482" y="85"/>
                    </a:lnTo>
                    <a:lnTo>
                      <a:pt x="539" y="85"/>
                    </a:lnTo>
                    <a:lnTo>
                      <a:pt x="567" y="198"/>
                    </a:lnTo>
                    <a:lnTo>
                      <a:pt x="681" y="227"/>
                    </a:lnTo>
                    <a:lnTo>
                      <a:pt x="681" y="255"/>
                    </a:lnTo>
                    <a:lnTo>
                      <a:pt x="624" y="312"/>
                    </a:lnTo>
                    <a:lnTo>
                      <a:pt x="681" y="454"/>
                    </a:lnTo>
                    <a:lnTo>
                      <a:pt x="738" y="454"/>
                    </a:lnTo>
                    <a:lnTo>
                      <a:pt x="766" y="539"/>
                    </a:lnTo>
                    <a:lnTo>
                      <a:pt x="738" y="567"/>
                    </a:lnTo>
                    <a:lnTo>
                      <a:pt x="738" y="709"/>
                    </a:lnTo>
                    <a:lnTo>
                      <a:pt x="681" y="737"/>
                    </a:lnTo>
                    <a:lnTo>
                      <a:pt x="681" y="794"/>
                    </a:lnTo>
                    <a:lnTo>
                      <a:pt x="738" y="822"/>
                    </a:lnTo>
                    <a:lnTo>
                      <a:pt x="709" y="850"/>
                    </a:lnTo>
                    <a:lnTo>
                      <a:pt x="738" y="879"/>
                    </a:lnTo>
                    <a:lnTo>
                      <a:pt x="738" y="936"/>
                    </a:lnTo>
                    <a:lnTo>
                      <a:pt x="823" y="907"/>
                    </a:lnTo>
                    <a:lnTo>
                      <a:pt x="879" y="850"/>
                    </a:lnTo>
                    <a:lnTo>
                      <a:pt x="936" y="850"/>
                    </a:lnTo>
                    <a:lnTo>
                      <a:pt x="1021" y="936"/>
                    </a:lnTo>
                    <a:lnTo>
                      <a:pt x="1078" y="936"/>
                    </a:lnTo>
                    <a:lnTo>
                      <a:pt x="1134" y="964"/>
                    </a:lnTo>
                    <a:lnTo>
                      <a:pt x="1134" y="1077"/>
                    </a:lnTo>
                    <a:lnTo>
                      <a:pt x="1219" y="1106"/>
                    </a:lnTo>
                    <a:lnTo>
                      <a:pt x="1219" y="964"/>
                    </a:lnTo>
                    <a:lnTo>
                      <a:pt x="1276" y="907"/>
                    </a:lnTo>
                    <a:lnTo>
                      <a:pt x="1276" y="964"/>
                    </a:lnTo>
                    <a:lnTo>
                      <a:pt x="1305" y="992"/>
                    </a:lnTo>
                    <a:lnTo>
                      <a:pt x="1276" y="1049"/>
                    </a:lnTo>
                    <a:lnTo>
                      <a:pt x="1333" y="1134"/>
                    </a:lnTo>
                    <a:lnTo>
                      <a:pt x="1390" y="1162"/>
                    </a:lnTo>
                    <a:lnTo>
                      <a:pt x="1361" y="1191"/>
                    </a:lnTo>
                    <a:lnTo>
                      <a:pt x="1418" y="1191"/>
                    </a:lnTo>
                    <a:lnTo>
                      <a:pt x="1418" y="1247"/>
                    </a:lnTo>
                    <a:lnTo>
                      <a:pt x="1475" y="1247"/>
                    </a:lnTo>
                    <a:lnTo>
                      <a:pt x="1418" y="1276"/>
                    </a:lnTo>
                    <a:lnTo>
                      <a:pt x="1446" y="1332"/>
                    </a:lnTo>
                    <a:lnTo>
                      <a:pt x="1390" y="1361"/>
                    </a:lnTo>
                    <a:lnTo>
                      <a:pt x="1361" y="1304"/>
                    </a:lnTo>
                    <a:lnTo>
                      <a:pt x="1305" y="1332"/>
                    </a:lnTo>
                    <a:lnTo>
                      <a:pt x="1276" y="1446"/>
                    </a:lnTo>
                    <a:lnTo>
                      <a:pt x="1078" y="1701"/>
                    </a:lnTo>
                    <a:lnTo>
                      <a:pt x="936" y="1786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94" name="Freeform 754"/>
              <p:cNvSpPr>
                <a:spLocks/>
              </p:cNvSpPr>
              <p:nvPr/>
            </p:nvSpPr>
            <p:spPr bwMode="auto">
              <a:xfrm>
                <a:off x="1169" y="1692"/>
                <a:ext cx="2183" cy="1332"/>
              </a:xfrm>
              <a:custGeom>
                <a:avLst/>
                <a:gdLst>
                  <a:gd name="T0" fmla="*/ 85 w 2183"/>
                  <a:gd name="T1" fmla="*/ 992 h 1332"/>
                  <a:gd name="T2" fmla="*/ 226 w 2183"/>
                  <a:gd name="T3" fmla="*/ 963 h 1332"/>
                  <a:gd name="T4" fmla="*/ 255 w 2183"/>
                  <a:gd name="T5" fmla="*/ 907 h 1332"/>
                  <a:gd name="T6" fmla="*/ 312 w 2183"/>
                  <a:gd name="T7" fmla="*/ 822 h 1332"/>
                  <a:gd name="T8" fmla="*/ 425 w 2183"/>
                  <a:gd name="T9" fmla="*/ 878 h 1332"/>
                  <a:gd name="T10" fmla="*/ 425 w 2183"/>
                  <a:gd name="T11" fmla="*/ 822 h 1332"/>
                  <a:gd name="T12" fmla="*/ 567 w 2183"/>
                  <a:gd name="T13" fmla="*/ 793 h 1332"/>
                  <a:gd name="T14" fmla="*/ 595 w 2183"/>
                  <a:gd name="T15" fmla="*/ 850 h 1332"/>
                  <a:gd name="T16" fmla="*/ 652 w 2183"/>
                  <a:gd name="T17" fmla="*/ 850 h 1332"/>
                  <a:gd name="T18" fmla="*/ 793 w 2183"/>
                  <a:gd name="T19" fmla="*/ 822 h 1332"/>
                  <a:gd name="T20" fmla="*/ 879 w 2183"/>
                  <a:gd name="T21" fmla="*/ 623 h 1332"/>
                  <a:gd name="T22" fmla="*/ 935 w 2183"/>
                  <a:gd name="T23" fmla="*/ 595 h 1332"/>
                  <a:gd name="T24" fmla="*/ 1049 w 2183"/>
                  <a:gd name="T25" fmla="*/ 708 h 1332"/>
                  <a:gd name="T26" fmla="*/ 1049 w 2183"/>
                  <a:gd name="T27" fmla="*/ 822 h 1332"/>
                  <a:gd name="T28" fmla="*/ 1049 w 2183"/>
                  <a:gd name="T29" fmla="*/ 963 h 1332"/>
                  <a:gd name="T30" fmla="*/ 1077 w 2183"/>
                  <a:gd name="T31" fmla="*/ 1049 h 1332"/>
                  <a:gd name="T32" fmla="*/ 1049 w 2183"/>
                  <a:gd name="T33" fmla="*/ 1162 h 1332"/>
                  <a:gd name="T34" fmla="*/ 1077 w 2183"/>
                  <a:gd name="T35" fmla="*/ 1190 h 1332"/>
                  <a:gd name="T36" fmla="*/ 1247 w 2183"/>
                  <a:gd name="T37" fmla="*/ 1219 h 1332"/>
                  <a:gd name="T38" fmla="*/ 1417 w 2183"/>
                  <a:gd name="T39" fmla="*/ 1275 h 1332"/>
                  <a:gd name="T40" fmla="*/ 1644 w 2183"/>
                  <a:gd name="T41" fmla="*/ 1190 h 1332"/>
                  <a:gd name="T42" fmla="*/ 1757 w 2183"/>
                  <a:gd name="T43" fmla="*/ 1247 h 1332"/>
                  <a:gd name="T44" fmla="*/ 1842 w 2183"/>
                  <a:gd name="T45" fmla="*/ 1247 h 1332"/>
                  <a:gd name="T46" fmla="*/ 1899 w 2183"/>
                  <a:gd name="T47" fmla="*/ 1332 h 1332"/>
                  <a:gd name="T48" fmla="*/ 2013 w 2183"/>
                  <a:gd name="T49" fmla="*/ 1275 h 1332"/>
                  <a:gd name="T50" fmla="*/ 2013 w 2183"/>
                  <a:gd name="T51" fmla="*/ 1162 h 1332"/>
                  <a:gd name="T52" fmla="*/ 2041 w 2183"/>
                  <a:gd name="T53" fmla="*/ 1077 h 1332"/>
                  <a:gd name="T54" fmla="*/ 2069 w 2183"/>
                  <a:gd name="T55" fmla="*/ 992 h 1332"/>
                  <a:gd name="T56" fmla="*/ 2069 w 2183"/>
                  <a:gd name="T57" fmla="*/ 878 h 1332"/>
                  <a:gd name="T58" fmla="*/ 2126 w 2183"/>
                  <a:gd name="T59" fmla="*/ 822 h 1332"/>
                  <a:gd name="T60" fmla="*/ 2183 w 2183"/>
                  <a:gd name="T61" fmla="*/ 765 h 1332"/>
                  <a:gd name="T62" fmla="*/ 2098 w 2183"/>
                  <a:gd name="T63" fmla="*/ 765 h 1332"/>
                  <a:gd name="T64" fmla="*/ 2041 w 2183"/>
                  <a:gd name="T65" fmla="*/ 708 h 1332"/>
                  <a:gd name="T66" fmla="*/ 2069 w 2183"/>
                  <a:gd name="T67" fmla="*/ 652 h 1332"/>
                  <a:gd name="T68" fmla="*/ 2041 w 2183"/>
                  <a:gd name="T69" fmla="*/ 538 h 1332"/>
                  <a:gd name="T70" fmla="*/ 2041 w 2183"/>
                  <a:gd name="T71" fmla="*/ 453 h 1332"/>
                  <a:gd name="T72" fmla="*/ 1984 w 2183"/>
                  <a:gd name="T73" fmla="*/ 396 h 1332"/>
                  <a:gd name="T74" fmla="*/ 1927 w 2183"/>
                  <a:gd name="T75" fmla="*/ 255 h 1332"/>
                  <a:gd name="T76" fmla="*/ 1871 w 2183"/>
                  <a:gd name="T77" fmla="*/ 198 h 1332"/>
                  <a:gd name="T78" fmla="*/ 1757 w 2183"/>
                  <a:gd name="T79" fmla="*/ 85 h 1332"/>
                  <a:gd name="T80" fmla="*/ 1644 w 2183"/>
                  <a:gd name="T81" fmla="*/ 113 h 1332"/>
                  <a:gd name="T82" fmla="*/ 1417 w 2183"/>
                  <a:gd name="T83" fmla="*/ 0 h 1332"/>
                  <a:gd name="T84" fmla="*/ 1332 w 2183"/>
                  <a:gd name="T85" fmla="*/ 56 h 1332"/>
                  <a:gd name="T86" fmla="*/ 1275 w 2183"/>
                  <a:gd name="T87" fmla="*/ 141 h 1332"/>
                  <a:gd name="T88" fmla="*/ 1134 w 2183"/>
                  <a:gd name="T89" fmla="*/ 198 h 1332"/>
                  <a:gd name="T90" fmla="*/ 1105 w 2183"/>
                  <a:gd name="T91" fmla="*/ 113 h 1332"/>
                  <a:gd name="T92" fmla="*/ 964 w 2183"/>
                  <a:gd name="T93" fmla="*/ 198 h 1332"/>
                  <a:gd name="T94" fmla="*/ 879 w 2183"/>
                  <a:gd name="T95" fmla="*/ 113 h 1332"/>
                  <a:gd name="T96" fmla="*/ 793 w 2183"/>
                  <a:gd name="T97" fmla="*/ 170 h 1332"/>
                  <a:gd name="T98" fmla="*/ 765 w 2183"/>
                  <a:gd name="T99" fmla="*/ 255 h 1332"/>
                  <a:gd name="T100" fmla="*/ 680 w 2183"/>
                  <a:gd name="T101" fmla="*/ 170 h 1332"/>
                  <a:gd name="T102" fmla="*/ 595 w 2183"/>
                  <a:gd name="T103" fmla="*/ 85 h 1332"/>
                  <a:gd name="T104" fmla="*/ 482 w 2183"/>
                  <a:gd name="T105" fmla="*/ 113 h 1332"/>
                  <a:gd name="T106" fmla="*/ 510 w 2183"/>
                  <a:gd name="T107" fmla="*/ 226 h 1332"/>
                  <a:gd name="T108" fmla="*/ 425 w 2183"/>
                  <a:gd name="T109" fmla="*/ 340 h 1332"/>
                  <a:gd name="T110" fmla="*/ 425 w 2183"/>
                  <a:gd name="T111" fmla="*/ 396 h 1332"/>
                  <a:gd name="T112" fmla="*/ 340 w 2183"/>
                  <a:gd name="T113" fmla="*/ 396 h 1332"/>
                  <a:gd name="T114" fmla="*/ 283 w 2183"/>
                  <a:gd name="T115" fmla="*/ 482 h 1332"/>
                  <a:gd name="T116" fmla="*/ 226 w 2183"/>
                  <a:gd name="T117" fmla="*/ 482 h 1332"/>
                  <a:gd name="T118" fmla="*/ 56 w 2183"/>
                  <a:gd name="T119" fmla="*/ 623 h 1332"/>
                  <a:gd name="T120" fmla="*/ 0 w 2183"/>
                  <a:gd name="T121" fmla="*/ 680 h 1332"/>
                  <a:gd name="T122" fmla="*/ 141 w 2183"/>
                  <a:gd name="T123" fmla="*/ 737 h 1332"/>
                  <a:gd name="T124" fmla="*/ 113 w 2183"/>
                  <a:gd name="T125" fmla="*/ 765 h 1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183" h="1332">
                    <a:moveTo>
                      <a:pt x="56" y="935"/>
                    </a:moveTo>
                    <a:lnTo>
                      <a:pt x="85" y="992"/>
                    </a:lnTo>
                    <a:lnTo>
                      <a:pt x="141" y="1020"/>
                    </a:lnTo>
                    <a:lnTo>
                      <a:pt x="226" y="963"/>
                    </a:lnTo>
                    <a:lnTo>
                      <a:pt x="226" y="935"/>
                    </a:lnTo>
                    <a:lnTo>
                      <a:pt x="255" y="907"/>
                    </a:lnTo>
                    <a:lnTo>
                      <a:pt x="283" y="822"/>
                    </a:lnTo>
                    <a:lnTo>
                      <a:pt x="312" y="822"/>
                    </a:lnTo>
                    <a:lnTo>
                      <a:pt x="340" y="878"/>
                    </a:lnTo>
                    <a:lnTo>
                      <a:pt x="425" y="878"/>
                    </a:lnTo>
                    <a:lnTo>
                      <a:pt x="453" y="850"/>
                    </a:lnTo>
                    <a:lnTo>
                      <a:pt x="425" y="822"/>
                    </a:lnTo>
                    <a:lnTo>
                      <a:pt x="453" y="793"/>
                    </a:lnTo>
                    <a:lnTo>
                      <a:pt x="567" y="793"/>
                    </a:lnTo>
                    <a:lnTo>
                      <a:pt x="567" y="850"/>
                    </a:lnTo>
                    <a:lnTo>
                      <a:pt x="595" y="850"/>
                    </a:lnTo>
                    <a:lnTo>
                      <a:pt x="652" y="907"/>
                    </a:lnTo>
                    <a:lnTo>
                      <a:pt x="652" y="850"/>
                    </a:lnTo>
                    <a:lnTo>
                      <a:pt x="765" y="765"/>
                    </a:lnTo>
                    <a:lnTo>
                      <a:pt x="793" y="822"/>
                    </a:lnTo>
                    <a:lnTo>
                      <a:pt x="822" y="708"/>
                    </a:lnTo>
                    <a:lnTo>
                      <a:pt x="879" y="623"/>
                    </a:lnTo>
                    <a:lnTo>
                      <a:pt x="907" y="623"/>
                    </a:lnTo>
                    <a:lnTo>
                      <a:pt x="935" y="595"/>
                    </a:lnTo>
                    <a:lnTo>
                      <a:pt x="992" y="680"/>
                    </a:lnTo>
                    <a:lnTo>
                      <a:pt x="1049" y="708"/>
                    </a:lnTo>
                    <a:lnTo>
                      <a:pt x="1020" y="737"/>
                    </a:lnTo>
                    <a:lnTo>
                      <a:pt x="1049" y="822"/>
                    </a:lnTo>
                    <a:lnTo>
                      <a:pt x="992" y="935"/>
                    </a:lnTo>
                    <a:lnTo>
                      <a:pt x="1049" y="963"/>
                    </a:lnTo>
                    <a:lnTo>
                      <a:pt x="1020" y="1020"/>
                    </a:lnTo>
                    <a:lnTo>
                      <a:pt x="1077" y="1049"/>
                    </a:lnTo>
                    <a:lnTo>
                      <a:pt x="1049" y="1134"/>
                    </a:lnTo>
                    <a:lnTo>
                      <a:pt x="1049" y="1162"/>
                    </a:lnTo>
                    <a:lnTo>
                      <a:pt x="1077" y="1162"/>
                    </a:lnTo>
                    <a:lnTo>
                      <a:pt x="1077" y="1190"/>
                    </a:lnTo>
                    <a:lnTo>
                      <a:pt x="1247" y="1190"/>
                    </a:lnTo>
                    <a:lnTo>
                      <a:pt x="1247" y="1219"/>
                    </a:lnTo>
                    <a:lnTo>
                      <a:pt x="1332" y="1219"/>
                    </a:lnTo>
                    <a:lnTo>
                      <a:pt x="1417" y="1275"/>
                    </a:lnTo>
                    <a:lnTo>
                      <a:pt x="1559" y="1162"/>
                    </a:lnTo>
                    <a:lnTo>
                      <a:pt x="1644" y="1190"/>
                    </a:lnTo>
                    <a:lnTo>
                      <a:pt x="1701" y="1247"/>
                    </a:lnTo>
                    <a:lnTo>
                      <a:pt x="1757" y="1247"/>
                    </a:lnTo>
                    <a:lnTo>
                      <a:pt x="1786" y="1190"/>
                    </a:lnTo>
                    <a:lnTo>
                      <a:pt x="1842" y="1247"/>
                    </a:lnTo>
                    <a:lnTo>
                      <a:pt x="1842" y="1332"/>
                    </a:lnTo>
                    <a:lnTo>
                      <a:pt x="1899" y="1332"/>
                    </a:lnTo>
                    <a:lnTo>
                      <a:pt x="1956" y="1275"/>
                    </a:lnTo>
                    <a:lnTo>
                      <a:pt x="2013" y="1275"/>
                    </a:lnTo>
                    <a:lnTo>
                      <a:pt x="2041" y="1219"/>
                    </a:lnTo>
                    <a:lnTo>
                      <a:pt x="2013" y="1162"/>
                    </a:lnTo>
                    <a:lnTo>
                      <a:pt x="2041" y="1134"/>
                    </a:lnTo>
                    <a:lnTo>
                      <a:pt x="2041" y="1077"/>
                    </a:lnTo>
                    <a:lnTo>
                      <a:pt x="2069" y="1049"/>
                    </a:lnTo>
                    <a:lnTo>
                      <a:pt x="2069" y="992"/>
                    </a:lnTo>
                    <a:lnTo>
                      <a:pt x="2126" y="935"/>
                    </a:lnTo>
                    <a:lnTo>
                      <a:pt x="2069" y="878"/>
                    </a:lnTo>
                    <a:lnTo>
                      <a:pt x="2098" y="822"/>
                    </a:lnTo>
                    <a:lnTo>
                      <a:pt x="2126" y="822"/>
                    </a:lnTo>
                    <a:lnTo>
                      <a:pt x="2126" y="793"/>
                    </a:lnTo>
                    <a:lnTo>
                      <a:pt x="2183" y="765"/>
                    </a:lnTo>
                    <a:lnTo>
                      <a:pt x="2126" y="737"/>
                    </a:lnTo>
                    <a:lnTo>
                      <a:pt x="2098" y="765"/>
                    </a:lnTo>
                    <a:lnTo>
                      <a:pt x="2069" y="708"/>
                    </a:lnTo>
                    <a:lnTo>
                      <a:pt x="2041" y="708"/>
                    </a:lnTo>
                    <a:lnTo>
                      <a:pt x="2041" y="680"/>
                    </a:lnTo>
                    <a:lnTo>
                      <a:pt x="2069" y="652"/>
                    </a:lnTo>
                    <a:lnTo>
                      <a:pt x="2041" y="595"/>
                    </a:lnTo>
                    <a:lnTo>
                      <a:pt x="2041" y="538"/>
                    </a:lnTo>
                    <a:lnTo>
                      <a:pt x="2098" y="510"/>
                    </a:lnTo>
                    <a:lnTo>
                      <a:pt x="2041" y="453"/>
                    </a:lnTo>
                    <a:lnTo>
                      <a:pt x="2013" y="453"/>
                    </a:lnTo>
                    <a:lnTo>
                      <a:pt x="1984" y="396"/>
                    </a:lnTo>
                    <a:lnTo>
                      <a:pt x="2013" y="311"/>
                    </a:lnTo>
                    <a:lnTo>
                      <a:pt x="1927" y="255"/>
                    </a:lnTo>
                    <a:lnTo>
                      <a:pt x="1927" y="198"/>
                    </a:lnTo>
                    <a:lnTo>
                      <a:pt x="1871" y="198"/>
                    </a:lnTo>
                    <a:lnTo>
                      <a:pt x="1871" y="141"/>
                    </a:lnTo>
                    <a:lnTo>
                      <a:pt x="1757" y="85"/>
                    </a:lnTo>
                    <a:lnTo>
                      <a:pt x="1701" y="141"/>
                    </a:lnTo>
                    <a:lnTo>
                      <a:pt x="1644" y="113"/>
                    </a:lnTo>
                    <a:lnTo>
                      <a:pt x="1502" y="113"/>
                    </a:lnTo>
                    <a:lnTo>
                      <a:pt x="1417" y="0"/>
                    </a:lnTo>
                    <a:lnTo>
                      <a:pt x="1360" y="28"/>
                    </a:lnTo>
                    <a:lnTo>
                      <a:pt x="1332" y="56"/>
                    </a:lnTo>
                    <a:lnTo>
                      <a:pt x="1332" y="141"/>
                    </a:lnTo>
                    <a:lnTo>
                      <a:pt x="1275" y="141"/>
                    </a:lnTo>
                    <a:lnTo>
                      <a:pt x="1219" y="255"/>
                    </a:lnTo>
                    <a:lnTo>
                      <a:pt x="1134" y="198"/>
                    </a:lnTo>
                    <a:lnTo>
                      <a:pt x="1162" y="141"/>
                    </a:lnTo>
                    <a:lnTo>
                      <a:pt x="1105" y="113"/>
                    </a:lnTo>
                    <a:lnTo>
                      <a:pt x="1020" y="141"/>
                    </a:lnTo>
                    <a:lnTo>
                      <a:pt x="964" y="198"/>
                    </a:lnTo>
                    <a:lnTo>
                      <a:pt x="879" y="170"/>
                    </a:lnTo>
                    <a:lnTo>
                      <a:pt x="879" y="113"/>
                    </a:lnTo>
                    <a:lnTo>
                      <a:pt x="850" y="113"/>
                    </a:lnTo>
                    <a:lnTo>
                      <a:pt x="793" y="170"/>
                    </a:lnTo>
                    <a:lnTo>
                      <a:pt x="793" y="198"/>
                    </a:lnTo>
                    <a:lnTo>
                      <a:pt x="765" y="255"/>
                    </a:lnTo>
                    <a:lnTo>
                      <a:pt x="708" y="226"/>
                    </a:lnTo>
                    <a:lnTo>
                      <a:pt x="680" y="170"/>
                    </a:lnTo>
                    <a:lnTo>
                      <a:pt x="680" y="113"/>
                    </a:lnTo>
                    <a:lnTo>
                      <a:pt x="595" y="85"/>
                    </a:lnTo>
                    <a:lnTo>
                      <a:pt x="510" y="85"/>
                    </a:lnTo>
                    <a:lnTo>
                      <a:pt x="482" y="113"/>
                    </a:lnTo>
                    <a:lnTo>
                      <a:pt x="510" y="141"/>
                    </a:lnTo>
                    <a:lnTo>
                      <a:pt x="510" y="226"/>
                    </a:lnTo>
                    <a:lnTo>
                      <a:pt x="453" y="283"/>
                    </a:lnTo>
                    <a:lnTo>
                      <a:pt x="425" y="340"/>
                    </a:lnTo>
                    <a:lnTo>
                      <a:pt x="425" y="368"/>
                    </a:lnTo>
                    <a:lnTo>
                      <a:pt x="425" y="396"/>
                    </a:lnTo>
                    <a:lnTo>
                      <a:pt x="397" y="425"/>
                    </a:lnTo>
                    <a:lnTo>
                      <a:pt x="340" y="396"/>
                    </a:lnTo>
                    <a:lnTo>
                      <a:pt x="283" y="453"/>
                    </a:lnTo>
                    <a:lnTo>
                      <a:pt x="283" y="482"/>
                    </a:lnTo>
                    <a:lnTo>
                      <a:pt x="255" y="482"/>
                    </a:lnTo>
                    <a:lnTo>
                      <a:pt x="226" y="482"/>
                    </a:lnTo>
                    <a:lnTo>
                      <a:pt x="56" y="595"/>
                    </a:lnTo>
                    <a:lnTo>
                      <a:pt x="56" y="623"/>
                    </a:lnTo>
                    <a:lnTo>
                      <a:pt x="28" y="623"/>
                    </a:lnTo>
                    <a:lnTo>
                      <a:pt x="0" y="680"/>
                    </a:lnTo>
                    <a:lnTo>
                      <a:pt x="56" y="737"/>
                    </a:lnTo>
                    <a:lnTo>
                      <a:pt x="141" y="737"/>
                    </a:lnTo>
                    <a:lnTo>
                      <a:pt x="170" y="765"/>
                    </a:lnTo>
                    <a:lnTo>
                      <a:pt x="113" y="765"/>
                    </a:lnTo>
                    <a:lnTo>
                      <a:pt x="56" y="935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95" name="Freeform 755"/>
              <p:cNvSpPr>
                <a:spLocks/>
              </p:cNvSpPr>
              <p:nvPr/>
            </p:nvSpPr>
            <p:spPr bwMode="auto">
              <a:xfrm>
                <a:off x="3465" y="699"/>
                <a:ext cx="2183" cy="2212"/>
              </a:xfrm>
              <a:custGeom>
                <a:avLst/>
                <a:gdLst>
                  <a:gd name="T0" fmla="*/ 397 w 2183"/>
                  <a:gd name="T1" fmla="*/ 879 h 2212"/>
                  <a:gd name="T2" fmla="*/ 312 w 2183"/>
                  <a:gd name="T3" fmla="*/ 1021 h 2212"/>
                  <a:gd name="T4" fmla="*/ 680 w 2183"/>
                  <a:gd name="T5" fmla="*/ 1191 h 2212"/>
                  <a:gd name="T6" fmla="*/ 680 w 2183"/>
                  <a:gd name="T7" fmla="*/ 1418 h 2212"/>
                  <a:gd name="T8" fmla="*/ 624 w 2183"/>
                  <a:gd name="T9" fmla="*/ 1673 h 2212"/>
                  <a:gd name="T10" fmla="*/ 737 w 2183"/>
                  <a:gd name="T11" fmla="*/ 1786 h 2212"/>
                  <a:gd name="T12" fmla="*/ 737 w 2183"/>
                  <a:gd name="T13" fmla="*/ 1900 h 2212"/>
                  <a:gd name="T14" fmla="*/ 737 w 2183"/>
                  <a:gd name="T15" fmla="*/ 2042 h 2212"/>
                  <a:gd name="T16" fmla="*/ 936 w 2183"/>
                  <a:gd name="T17" fmla="*/ 2212 h 2212"/>
                  <a:gd name="T18" fmla="*/ 1021 w 2183"/>
                  <a:gd name="T19" fmla="*/ 2155 h 2212"/>
                  <a:gd name="T20" fmla="*/ 1049 w 2183"/>
                  <a:gd name="T21" fmla="*/ 2098 h 2212"/>
                  <a:gd name="T22" fmla="*/ 1134 w 2183"/>
                  <a:gd name="T23" fmla="*/ 1956 h 2212"/>
                  <a:gd name="T24" fmla="*/ 1162 w 2183"/>
                  <a:gd name="T25" fmla="*/ 1758 h 2212"/>
                  <a:gd name="T26" fmla="*/ 1361 w 2183"/>
                  <a:gd name="T27" fmla="*/ 1758 h 2212"/>
                  <a:gd name="T28" fmla="*/ 1474 w 2183"/>
                  <a:gd name="T29" fmla="*/ 1900 h 2212"/>
                  <a:gd name="T30" fmla="*/ 1616 w 2183"/>
                  <a:gd name="T31" fmla="*/ 1843 h 2212"/>
                  <a:gd name="T32" fmla="*/ 1758 w 2183"/>
                  <a:gd name="T33" fmla="*/ 1786 h 2212"/>
                  <a:gd name="T34" fmla="*/ 1956 w 2183"/>
                  <a:gd name="T35" fmla="*/ 1928 h 2212"/>
                  <a:gd name="T36" fmla="*/ 2070 w 2183"/>
                  <a:gd name="T37" fmla="*/ 1871 h 2212"/>
                  <a:gd name="T38" fmla="*/ 2070 w 2183"/>
                  <a:gd name="T39" fmla="*/ 1758 h 2212"/>
                  <a:gd name="T40" fmla="*/ 2098 w 2183"/>
                  <a:gd name="T41" fmla="*/ 1560 h 2212"/>
                  <a:gd name="T42" fmla="*/ 2070 w 2183"/>
                  <a:gd name="T43" fmla="*/ 1304 h 2212"/>
                  <a:gd name="T44" fmla="*/ 1984 w 2183"/>
                  <a:gd name="T45" fmla="*/ 1304 h 2212"/>
                  <a:gd name="T46" fmla="*/ 1956 w 2183"/>
                  <a:gd name="T47" fmla="*/ 1333 h 2212"/>
                  <a:gd name="T48" fmla="*/ 1814 w 2183"/>
                  <a:gd name="T49" fmla="*/ 1333 h 2212"/>
                  <a:gd name="T50" fmla="*/ 1786 w 2183"/>
                  <a:gd name="T51" fmla="*/ 1248 h 2212"/>
                  <a:gd name="T52" fmla="*/ 1701 w 2183"/>
                  <a:gd name="T53" fmla="*/ 1134 h 2212"/>
                  <a:gd name="T54" fmla="*/ 1531 w 2183"/>
                  <a:gd name="T55" fmla="*/ 1049 h 2212"/>
                  <a:gd name="T56" fmla="*/ 1417 w 2183"/>
                  <a:gd name="T57" fmla="*/ 1078 h 2212"/>
                  <a:gd name="T58" fmla="*/ 1304 w 2183"/>
                  <a:gd name="T59" fmla="*/ 993 h 2212"/>
                  <a:gd name="T60" fmla="*/ 1134 w 2183"/>
                  <a:gd name="T61" fmla="*/ 709 h 2212"/>
                  <a:gd name="T62" fmla="*/ 1106 w 2183"/>
                  <a:gd name="T63" fmla="*/ 624 h 2212"/>
                  <a:gd name="T64" fmla="*/ 992 w 2183"/>
                  <a:gd name="T65" fmla="*/ 454 h 2212"/>
                  <a:gd name="T66" fmla="*/ 964 w 2183"/>
                  <a:gd name="T67" fmla="*/ 312 h 2212"/>
                  <a:gd name="T68" fmla="*/ 936 w 2183"/>
                  <a:gd name="T69" fmla="*/ 255 h 2212"/>
                  <a:gd name="T70" fmla="*/ 936 w 2183"/>
                  <a:gd name="T71" fmla="*/ 114 h 2212"/>
                  <a:gd name="T72" fmla="*/ 822 w 2183"/>
                  <a:gd name="T73" fmla="*/ 85 h 2212"/>
                  <a:gd name="T74" fmla="*/ 595 w 2183"/>
                  <a:gd name="T75" fmla="*/ 57 h 2212"/>
                  <a:gd name="T76" fmla="*/ 510 w 2183"/>
                  <a:gd name="T77" fmla="*/ 114 h 2212"/>
                  <a:gd name="T78" fmla="*/ 510 w 2183"/>
                  <a:gd name="T79" fmla="*/ 255 h 2212"/>
                  <a:gd name="T80" fmla="*/ 340 w 2183"/>
                  <a:gd name="T81" fmla="*/ 255 h 2212"/>
                  <a:gd name="T82" fmla="*/ 113 w 2183"/>
                  <a:gd name="T83" fmla="*/ 426 h 2212"/>
                  <a:gd name="T84" fmla="*/ 28 w 2183"/>
                  <a:gd name="T85" fmla="*/ 596 h 2212"/>
                  <a:gd name="T86" fmla="*/ 198 w 2183"/>
                  <a:gd name="T87" fmla="*/ 596 h 2212"/>
                  <a:gd name="T88" fmla="*/ 340 w 2183"/>
                  <a:gd name="T89" fmla="*/ 822 h 2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183" h="2212">
                    <a:moveTo>
                      <a:pt x="340" y="822"/>
                    </a:moveTo>
                    <a:lnTo>
                      <a:pt x="369" y="879"/>
                    </a:lnTo>
                    <a:lnTo>
                      <a:pt x="397" y="879"/>
                    </a:lnTo>
                    <a:lnTo>
                      <a:pt x="397" y="964"/>
                    </a:lnTo>
                    <a:lnTo>
                      <a:pt x="312" y="964"/>
                    </a:lnTo>
                    <a:lnTo>
                      <a:pt x="312" y="1021"/>
                    </a:lnTo>
                    <a:lnTo>
                      <a:pt x="680" y="1106"/>
                    </a:lnTo>
                    <a:lnTo>
                      <a:pt x="652" y="1134"/>
                    </a:lnTo>
                    <a:lnTo>
                      <a:pt x="680" y="1191"/>
                    </a:lnTo>
                    <a:lnTo>
                      <a:pt x="595" y="1361"/>
                    </a:lnTo>
                    <a:lnTo>
                      <a:pt x="624" y="1418"/>
                    </a:lnTo>
                    <a:lnTo>
                      <a:pt x="680" y="1418"/>
                    </a:lnTo>
                    <a:lnTo>
                      <a:pt x="709" y="1446"/>
                    </a:lnTo>
                    <a:lnTo>
                      <a:pt x="652" y="1531"/>
                    </a:lnTo>
                    <a:lnTo>
                      <a:pt x="624" y="1673"/>
                    </a:lnTo>
                    <a:lnTo>
                      <a:pt x="794" y="1730"/>
                    </a:lnTo>
                    <a:lnTo>
                      <a:pt x="794" y="1758"/>
                    </a:lnTo>
                    <a:lnTo>
                      <a:pt x="737" y="1786"/>
                    </a:lnTo>
                    <a:lnTo>
                      <a:pt x="765" y="1843"/>
                    </a:lnTo>
                    <a:lnTo>
                      <a:pt x="737" y="1871"/>
                    </a:lnTo>
                    <a:lnTo>
                      <a:pt x="737" y="1900"/>
                    </a:lnTo>
                    <a:lnTo>
                      <a:pt x="680" y="1928"/>
                    </a:lnTo>
                    <a:lnTo>
                      <a:pt x="680" y="2013"/>
                    </a:lnTo>
                    <a:lnTo>
                      <a:pt x="737" y="2042"/>
                    </a:lnTo>
                    <a:lnTo>
                      <a:pt x="737" y="2098"/>
                    </a:lnTo>
                    <a:lnTo>
                      <a:pt x="822" y="2098"/>
                    </a:lnTo>
                    <a:lnTo>
                      <a:pt x="936" y="2212"/>
                    </a:lnTo>
                    <a:lnTo>
                      <a:pt x="964" y="2155"/>
                    </a:lnTo>
                    <a:lnTo>
                      <a:pt x="992" y="2183"/>
                    </a:lnTo>
                    <a:lnTo>
                      <a:pt x="1021" y="2155"/>
                    </a:lnTo>
                    <a:lnTo>
                      <a:pt x="1049" y="2155"/>
                    </a:lnTo>
                    <a:lnTo>
                      <a:pt x="1077" y="2155"/>
                    </a:lnTo>
                    <a:lnTo>
                      <a:pt x="1049" y="2098"/>
                    </a:lnTo>
                    <a:lnTo>
                      <a:pt x="1106" y="2070"/>
                    </a:lnTo>
                    <a:lnTo>
                      <a:pt x="1077" y="1956"/>
                    </a:lnTo>
                    <a:lnTo>
                      <a:pt x="1134" y="1956"/>
                    </a:lnTo>
                    <a:lnTo>
                      <a:pt x="1106" y="1900"/>
                    </a:lnTo>
                    <a:lnTo>
                      <a:pt x="1162" y="1815"/>
                    </a:lnTo>
                    <a:lnTo>
                      <a:pt x="1162" y="1758"/>
                    </a:lnTo>
                    <a:lnTo>
                      <a:pt x="1332" y="1815"/>
                    </a:lnTo>
                    <a:lnTo>
                      <a:pt x="1332" y="1758"/>
                    </a:lnTo>
                    <a:lnTo>
                      <a:pt x="1361" y="1758"/>
                    </a:lnTo>
                    <a:lnTo>
                      <a:pt x="1389" y="1758"/>
                    </a:lnTo>
                    <a:lnTo>
                      <a:pt x="1446" y="1928"/>
                    </a:lnTo>
                    <a:lnTo>
                      <a:pt x="1474" y="1900"/>
                    </a:lnTo>
                    <a:lnTo>
                      <a:pt x="1531" y="1928"/>
                    </a:lnTo>
                    <a:lnTo>
                      <a:pt x="1531" y="1843"/>
                    </a:lnTo>
                    <a:lnTo>
                      <a:pt x="1616" y="1843"/>
                    </a:lnTo>
                    <a:lnTo>
                      <a:pt x="1616" y="1786"/>
                    </a:lnTo>
                    <a:lnTo>
                      <a:pt x="1673" y="1815"/>
                    </a:lnTo>
                    <a:lnTo>
                      <a:pt x="1758" y="1786"/>
                    </a:lnTo>
                    <a:lnTo>
                      <a:pt x="1758" y="1843"/>
                    </a:lnTo>
                    <a:lnTo>
                      <a:pt x="1928" y="1900"/>
                    </a:lnTo>
                    <a:lnTo>
                      <a:pt x="1956" y="1928"/>
                    </a:lnTo>
                    <a:lnTo>
                      <a:pt x="2013" y="1900"/>
                    </a:lnTo>
                    <a:lnTo>
                      <a:pt x="2041" y="1928"/>
                    </a:lnTo>
                    <a:lnTo>
                      <a:pt x="2070" y="1871"/>
                    </a:lnTo>
                    <a:lnTo>
                      <a:pt x="2041" y="1843"/>
                    </a:lnTo>
                    <a:lnTo>
                      <a:pt x="2070" y="1786"/>
                    </a:lnTo>
                    <a:lnTo>
                      <a:pt x="2070" y="1758"/>
                    </a:lnTo>
                    <a:lnTo>
                      <a:pt x="2126" y="1701"/>
                    </a:lnTo>
                    <a:lnTo>
                      <a:pt x="2126" y="1616"/>
                    </a:lnTo>
                    <a:lnTo>
                      <a:pt x="2098" y="1560"/>
                    </a:lnTo>
                    <a:lnTo>
                      <a:pt x="2126" y="1503"/>
                    </a:lnTo>
                    <a:lnTo>
                      <a:pt x="2183" y="1333"/>
                    </a:lnTo>
                    <a:lnTo>
                      <a:pt x="2070" y="1304"/>
                    </a:lnTo>
                    <a:lnTo>
                      <a:pt x="2070" y="1248"/>
                    </a:lnTo>
                    <a:lnTo>
                      <a:pt x="2013" y="1304"/>
                    </a:lnTo>
                    <a:lnTo>
                      <a:pt x="1984" y="1304"/>
                    </a:lnTo>
                    <a:lnTo>
                      <a:pt x="1928" y="1276"/>
                    </a:lnTo>
                    <a:lnTo>
                      <a:pt x="1899" y="1276"/>
                    </a:lnTo>
                    <a:lnTo>
                      <a:pt x="1956" y="1333"/>
                    </a:lnTo>
                    <a:lnTo>
                      <a:pt x="1899" y="1389"/>
                    </a:lnTo>
                    <a:lnTo>
                      <a:pt x="1843" y="1389"/>
                    </a:lnTo>
                    <a:lnTo>
                      <a:pt x="1814" y="1333"/>
                    </a:lnTo>
                    <a:lnTo>
                      <a:pt x="1758" y="1333"/>
                    </a:lnTo>
                    <a:lnTo>
                      <a:pt x="1729" y="1304"/>
                    </a:lnTo>
                    <a:lnTo>
                      <a:pt x="1786" y="1248"/>
                    </a:lnTo>
                    <a:lnTo>
                      <a:pt x="1814" y="1219"/>
                    </a:lnTo>
                    <a:lnTo>
                      <a:pt x="1729" y="1219"/>
                    </a:lnTo>
                    <a:lnTo>
                      <a:pt x="1701" y="1134"/>
                    </a:lnTo>
                    <a:lnTo>
                      <a:pt x="1616" y="1078"/>
                    </a:lnTo>
                    <a:lnTo>
                      <a:pt x="1559" y="1021"/>
                    </a:lnTo>
                    <a:lnTo>
                      <a:pt x="1531" y="1049"/>
                    </a:lnTo>
                    <a:lnTo>
                      <a:pt x="1531" y="1106"/>
                    </a:lnTo>
                    <a:lnTo>
                      <a:pt x="1446" y="1163"/>
                    </a:lnTo>
                    <a:lnTo>
                      <a:pt x="1417" y="1078"/>
                    </a:lnTo>
                    <a:lnTo>
                      <a:pt x="1361" y="1078"/>
                    </a:lnTo>
                    <a:lnTo>
                      <a:pt x="1361" y="1021"/>
                    </a:lnTo>
                    <a:lnTo>
                      <a:pt x="1304" y="993"/>
                    </a:lnTo>
                    <a:lnTo>
                      <a:pt x="1276" y="936"/>
                    </a:lnTo>
                    <a:lnTo>
                      <a:pt x="1162" y="822"/>
                    </a:lnTo>
                    <a:lnTo>
                      <a:pt x="1134" y="709"/>
                    </a:lnTo>
                    <a:lnTo>
                      <a:pt x="1162" y="709"/>
                    </a:lnTo>
                    <a:lnTo>
                      <a:pt x="1191" y="624"/>
                    </a:lnTo>
                    <a:lnTo>
                      <a:pt x="1106" y="624"/>
                    </a:lnTo>
                    <a:lnTo>
                      <a:pt x="1106" y="539"/>
                    </a:lnTo>
                    <a:lnTo>
                      <a:pt x="1049" y="454"/>
                    </a:lnTo>
                    <a:lnTo>
                      <a:pt x="992" y="454"/>
                    </a:lnTo>
                    <a:lnTo>
                      <a:pt x="964" y="426"/>
                    </a:lnTo>
                    <a:lnTo>
                      <a:pt x="992" y="369"/>
                    </a:lnTo>
                    <a:lnTo>
                      <a:pt x="964" y="312"/>
                    </a:lnTo>
                    <a:lnTo>
                      <a:pt x="936" y="341"/>
                    </a:lnTo>
                    <a:lnTo>
                      <a:pt x="907" y="284"/>
                    </a:lnTo>
                    <a:lnTo>
                      <a:pt x="936" y="255"/>
                    </a:lnTo>
                    <a:lnTo>
                      <a:pt x="907" y="227"/>
                    </a:lnTo>
                    <a:lnTo>
                      <a:pt x="907" y="142"/>
                    </a:lnTo>
                    <a:lnTo>
                      <a:pt x="936" y="114"/>
                    </a:lnTo>
                    <a:lnTo>
                      <a:pt x="936" y="0"/>
                    </a:lnTo>
                    <a:lnTo>
                      <a:pt x="907" y="0"/>
                    </a:lnTo>
                    <a:lnTo>
                      <a:pt x="822" y="85"/>
                    </a:lnTo>
                    <a:lnTo>
                      <a:pt x="737" y="85"/>
                    </a:lnTo>
                    <a:lnTo>
                      <a:pt x="709" y="57"/>
                    </a:lnTo>
                    <a:lnTo>
                      <a:pt x="595" y="57"/>
                    </a:lnTo>
                    <a:lnTo>
                      <a:pt x="595" y="114"/>
                    </a:lnTo>
                    <a:lnTo>
                      <a:pt x="567" y="142"/>
                    </a:lnTo>
                    <a:lnTo>
                      <a:pt x="510" y="114"/>
                    </a:lnTo>
                    <a:lnTo>
                      <a:pt x="510" y="170"/>
                    </a:lnTo>
                    <a:lnTo>
                      <a:pt x="539" y="199"/>
                    </a:lnTo>
                    <a:lnTo>
                      <a:pt x="510" y="255"/>
                    </a:lnTo>
                    <a:lnTo>
                      <a:pt x="482" y="227"/>
                    </a:lnTo>
                    <a:lnTo>
                      <a:pt x="397" y="284"/>
                    </a:lnTo>
                    <a:lnTo>
                      <a:pt x="340" y="255"/>
                    </a:lnTo>
                    <a:lnTo>
                      <a:pt x="227" y="284"/>
                    </a:lnTo>
                    <a:lnTo>
                      <a:pt x="198" y="397"/>
                    </a:lnTo>
                    <a:lnTo>
                      <a:pt x="113" y="426"/>
                    </a:lnTo>
                    <a:lnTo>
                      <a:pt x="57" y="539"/>
                    </a:lnTo>
                    <a:lnTo>
                      <a:pt x="0" y="539"/>
                    </a:lnTo>
                    <a:lnTo>
                      <a:pt x="28" y="596"/>
                    </a:lnTo>
                    <a:lnTo>
                      <a:pt x="113" y="596"/>
                    </a:lnTo>
                    <a:lnTo>
                      <a:pt x="142" y="624"/>
                    </a:lnTo>
                    <a:lnTo>
                      <a:pt x="198" y="596"/>
                    </a:lnTo>
                    <a:lnTo>
                      <a:pt x="198" y="681"/>
                    </a:lnTo>
                    <a:lnTo>
                      <a:pt x="284" y="681"/>
                    </a:lnTo>
                    <a:lnTo>
                      <a:pt x="340" y="822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97" name="Freeform 757"/>
              <p:cNvSpPr>
                <a:spLocks/>
              </p:cNvSpPr>
              <p:nvPr/>
            </p:nvSpPr>
            <p:spPr bwMode="auto">
              <a:xfrm>
                <a:off x="4060" y="132"/>
                <a:ext cx="2580" cy="2070"/>
              </a:xfrm>
              <a:custGeom>
                <a:avLst/>
                <a:gdLst>
                  <a:gd name="T0" fmla="*/ 142 w 2580"/>
                  <a:gd name="T1" fmla="*/ 652 h 2070"/>
                  <a:gd name="T2" fmla="*/ 312 w 2580"/>
                  <a:gd name="T3" fmla="*/ 567 h 2070"/>
                  <a:gd name="T4" fmla="*/ 312 w 2580"/>
                  <a:gd name="T5" fmla="*/ 709 h 2070"/>
                  <a:gd name="T6" fmla="*/ 312 w 2580"/>
                  <a:gd name="T7" fmla="*/ 851 h 2070"/>
                  <a:gd name="T8" fmla="*/ 397 w 2580"/>
                  <a:gd name="T9" fmla="*/ 936 h 2070"/>
                  <a:gd name="T10" fmla="*/ 426 w 2580"/>
                  <a:gd name="T11" fmla="*/ 1021 h 2070"/>
                  <a:gd name="T12" fmla="*/ 511 w 2580"/>
                  <a:gd name="T13" fmla="*/ 1191 h 2070"/>
                  <a:gd name="T14" fmla="*/ 539 w 2580"/>
                  <a:gd name="T15" fmla="*/ 1276 h 2070"/>
                  <a:gd name="T16" fmla="*/ 709 w 2580"/>
                  <a:gd name="T17" fmla="*/ 1560 h 2070"/>
                  <a:gd name="T18" fmla="*/ 766 w 2580"/>
                  <a:gd name="T19" fmla="*/ 1645 h 2070"/>
                  <a:gd name="T20" fmla="*/ 936 w 2580"/>
                  <a:gd name="T21" fmla="*/ 1673 h 2070"/>
                  <a:gd name="T22" fmla="*/ 1021 w 2580"/>
                  <a:gd name="T23" fmla="*/ 1645 h 2070"/>
                  <a:gd name="T24" fmla="*/ 1219 w 2580"/>
                  <a:gd name="T25" fmla="*/ 1786 h 2070"/>
                  <a:gd name="T26" fmla="*/ 1219 w 2580"/>
                  <a:gd name="T27" fmla="*/ 1900 h 2070"/>
                  <a:gd name="T28" fmla="*/ 1361 w 2580"/>
                  <a:gd name="T29" fmla="*/ 1900 h 2070"/>
                  <a:gd name="T30" fmla="*/ 1389 w 2580"/>
                  <a:gd name="T31" fmla="*/ 1871 h 2070"/>
                  <a:gd name="T32" fmla="*/ 1475 w 2580"/>
                  <a:gd name="T33" fmla="*/ 1871 h 2070"/>
                  <a:gd name="T34" fmla="*/ 1588 w 2580"/>
                  <a:gd name="T35" fmla="*/ 2070 h 2070"/>
                  <a:gd name="T36" fmla="*/ 1673 w 2580"/>
                  <a:gd name="T37" fmla="*/ 1928 h 2070"/>
                  <a:gd name="T38" fmla="*/ 1843 w 2580"/>
                  <a:gd name="T39" fmla="*/ 1871 h 2070"/>
                  <a:gd name="T40" fmla="*/ 1701 w 2580"/>
                  <a:gd name="T41" fmla="*/ 1786 h 2070"/>
                  <a:gd name="T42" fmla="*/ 1730 w 2580"/>
                  <a:gd name="T43" fmla="*/ 1645 h 2070"/>
                  <a:gd name="T44" fmla="*/ 1730 w 2580"/>
                  <a:gd name="T45" fmla="*/ 1446 h 2070"/>
                  <a:gd name="T46" fmla="*/ 1815 w 2580"/>
                  <a:gd name="T47" fmla="*/ 1389 h 2070"/>
                  <a:gd name="T48" fmla="*/ 2013 w 2580"/>
                  <a:gd name="T49" fmla="*/ 1361 h 2070"/>
                  <a:gd name="T50" fmla="*/ 2098 w 2580"/>
                  <a:gd name="T51" fmla="*/ 1503 h 2070"/>
                  <a:gd name="T52" fmla="*/ 2155 w 2580"/>
                  <a:gd name="T53" fmla="*/ 1588 h 2070"/>
                  <a:gd name="T54" fmla="*/ 2297 w 2580"/>
                  <a:gd name="T55" fmla="*/ 1531 h 2070"/>
                  <a:gd name="T56" fmla="*/ 2325 w 2580"/>
                  <a:gd name="T57" fmla="*/ 1389 h 2070"/>
                  <a:gd name="T58" fmla="*/ 2523 w 2580"/>
                  <a:gd name="T59" fmla="*/ 1389 h 2070"/>
                  <a:gd name="T60" fmla="*/ 2438 w 2580"/>
                  <a:gd name="T61" fmla="*/ 1219 h 2070"/>
                  <a:gd name="T62" fmla="*/ 2467 w 2580"/>
                  <a:gd name="T63" fmla="*/ 964 h 2070"/>
                  <a:gd name="T64" fmla="*/ 2467 w 2580"/>
                  <a:gd name="T65" fmla="*/ 794 h 2070"/>
                  <a:gd name="T66" fmla="*/ 2552 w 2580"/>
                  <a:gd name="T67" fmla="*/ 539 h 2070"/>
                  <a:gd name="T68" fmla="*/ 2268 w 2580"/>
                  <a:gd name="T69" fmla="*/ 284 h 2070"/>
                  <a:gd name="T70" fmla="*/ 2127 w 2580"/>
                  <a:gd name="T71" fmla="*/ 142 h 2070"/>
                  <a:gd name="T72" fmla="*/ 1815 w 2580"/>
                  <a:gd name="T73" fmla="*/ 227 h 2070"/>
                  <a:gd name="T74" fmla="*/ 1701 w 2580"/>
                  <a:gd name="T75" fmla="*/ 170 h 2070"/>
                  <a:gd name="T76" fmla="*/ 1560 w 2580"/>
                  <a:gd name="T77" fmla="*/ 114 h 2070"/>
                  <a:gd name="T78" fmla="*/ 1418 w 2580"/>
                  <a:gd name="T79" fmla="*/ 114 h 2070"/>
                  <a:gd name="T80" fmla="*/ 1248 w 2580"/>
                  <a:gd name="T81" fmla="*/ 199 h 2070"/>
                  <a:gd name="T82" fmla="*/ 1134 w 2580"/>
                  <a:gd name="T83" fmla="*/ 114 h 2070"/>
                  <a:gd name="T84" fmla="*/ 964 w 2580"/>
                  <a:gd name="T85" fmla="*/ 85 h 2070"/>
                  <a:gd name="T86" fmla="*/ 766 w 2580"/>
                  <a:gd name="T87" fmla="*/ 114 h 2070"/>
                  <a:gd name="T88" fmla="*/ 624 w 2580"/>
                  <a:gd name="T89" fmla="*/ 0 h 2070"/>
                  <a:gd name="T90" fmla="*/ 284 w 2580"/>
                  <a:gd name="T91" fmla="*/ 227 h 2070"/>
                  <a:gd name="T92" fmla="*/ 199 w 2580"/>
                  <a:gd name="T93" fmla="*/ 341 h 2070"/>
                  <a:gd name="T94" fmla="*/ 114 w 2580"/>
                  <a:gd name="T95" fmla="*/ 567 h 20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580" h="2070">
                    <a:moveTo>
                      <a:pt x="0" y="624"/>
                    </a:moveTo>
                    <a:lnTo>
                      <a:pt x="114" y="624"/>
                    </a:lnTo>
                    <a:lnTo>
                      <a:pt x="142" y="652"/>
                    </a:lnTo>
                    <a:lnTo>
                      <a:pt x="199" y="652"/>
                    </a:lnTo>
                    <a:lnTo>
                      <a:pt x="227" y="652"/>
                    </a:lnTo>
                    <a:lnTo>
                      <a:pt x="312" y="567"/>
                    </a:lnTo>
                    <a:lnTo>
                      <a:pt x="341" y="567"/>
                    </a:lnTo>
                    <a:lnTo>
                      <a:pt x="341" y="681"/>
                    </a:lnTo>
                    <a:lnTo>
                      <a:pt x="312" y="709"/>
                    </a:lnTo>
                    <a:lnTo>
                      <a:pt x="312" y="794"/>
                    </a:lnTo>
                    <a:lnTo>
                      <a:pt x="341" y="822"/>
                    </a:lnTo>
                    <a:lnTo>
                      <a:pt x="312" y="851"/>
                    </a:lnTo>
                    <a:lnTo>
                      <a:pt x="341" y="908"/>
                    </a:lnTo>
                    <a:lnTo>
                      <a:pt x="369" y="879"/>
                    </a:lnTo>
                    <a:lnTo>
                      <a:pt x="397" y="936"/>
                    </a:lnTo>
                    <a:lnTo>
                      <a:pt x="369" y="993"/>
                    </a:lnTo>
                    <a:lnTo>
                      <a:pt x="397" y="1021"/>
                    </a:lnTo>
                    <a:lnTo>
                      <a:pt x="426" y="1021"/>
                    </a:lnTo>
                    <a:lnTo>
                      <a:pt x="454" y="1021"/>
                    </a:lnTo>
                    <a:lnTo>
                      <a:pt x="511" y="1106"/>
                    </a:lnTo>
                    <a:lnTo>
                      <a:pt x="511" y="1191"/>
                    </a:lnTo>
                    <a:lnTo>
                      <a:pt x="596" y="1191"/>
                    </a:lnTo>
                    <a:lnTo>
                      <a:pt x="567" y="1276"/>
                    </a:lnTo>
                    <a:lnTo>
                      <a:pt x="539" y="1276"/>
                    </a:lnTo>
                    <a:lnTo>
                      <a:pt x="567" y="1389"/>
                    </a:lnTo>
                    <a:lnTo>
                      <a:pt x="681" y="1503"/>
                    </a:lnTo>
                    <a:lnTo>
                      <a:pt x="709" y="1560"/>
                    </a:lnTo>
                    <a:lnTo>
                      <a:pt x="766" y="1588"/>
                    </a:lnTo>
                    <a:lnTo>
                      <a:pt x="766" y="1616"/>
                    </a:lnTo>
                    <a:lnTo>
                      <a:pt x="766" y="1645"/>
                    </a:lnTo>
                    <a:lnTo>
                      <a:pt x="822" y="1645"/>
                    </a:lnTo>
                    <a:lnTo>
                      <a:pt x="851" y="1730"/>
                    </a:lnTo>
                    <a:lnTo>
                      <a:pt x="936" y="1673"/>
                    </a:lnTo>
                    <a:lnTo>
                      <a:pt x="936" y="1616"/>
                    </a:lnTo>
                    <a:lnTo>
                      <a:pt x="964" y="1588"/>
                    </a:lnTo>
                    <a:lnTo>
                      <a:pt x="1021" y="1645"/>
                    </a:lnTo>
                    <a:lnTo>
                      <a:pt x="1106" y="1701"/>
                    </a:lnTo>
                    <a:lnTo>
                      <a:pt x="1134" y="1786"/>
                    </a:lnTo>
                    <a:lnTo>
                      <a:pt x="1219" y="1786"/>
                    </a:lnTo>
                    <a:lnTo>
                      <a:pt x="1134" y="1871"/>
                    </a:lnTo>
                    <a:lnTo>
                      <a:pt x="1163" y="1900"/>
                    </a:lnTo>
                    <a:lnTo>
                      <a:pt x="1219" y="1900"/>
                    </a:lnTo>
                    <a:lnTo>
                      <a:pt x="1248" y="1956"/>
                    </a:lnTo>
                    <a:lnTo>
                      <a:pt x="1304" y="1956"/>
                    </a:lnTo>
                    <a:lnTo>
                      <a:pt x="1361" y="1900"/>
                    </a:lnTo>
                    <a:lnTo>
                      <a:pt x="1304" y="1843"/>
                    </a:lnTo>
                    <a:lnTo>
                      <a:pt x="1333" y="1843"/>
                    </a:lnTo>
                    <a:lnTo>
                      <a:pt x="1389" y="1871"/>
                    </a:lnTo>
                    <a:lnTo>
                      <a:pt x="1418" y="1871"/>
                    </a:lnTo>
                    <a:lnTo>
                      <a:pt x="1475" y="1815"/>
                    </a:lnTo>
                    <a:lnTo>
                      <a:pt x="1475" y="1871"/>
                    </a:lnTo>
                    <a:lnTo>
                      <a:pt x="1588" y="1900"/>
                    </a:lnTo>
                    <a:lnTo>
                      <a:pt x="1531" y="2070"/>
                    </a:lnTo>
                    <a:lnTo>
                      <a:pt x="1588" y="2070"/>
                    </a:lnTo>
                    <a:lnTo>
                      <a:pt x="1616" y="2013"/>
                    </a:lnTo>
                    <a:lnTo>
                      <a:pt x="1645" y="2013"/>
                    </a:lnTo>
                    <a:lnTo>
                      <a:pt x="1673" y="1928"/>
                    </a:lnTo>
                    <a:lnTo>
                      <a:pt x="1730" y="1956"/>
                    </a:lnTo>
                    <a:lnTo>
                      <a:pt x="1815" y="1928"/>
                    </a:lnTo>
                    <a:lnTo>
                      <a:pt x="1843" y="1871"/>
                    </a:lnTo>
                    <a:lnTo>
                      <a:pt x="1786" y="1843"/>
                    </a:lnTo>
                    <a:lnTo>
                      <a:pt x="1730" y="1786"/>
                    </a:lnTo>
                    <a:lnTo>
                      <a:pt x="1701" y="1786"/>
                    </a:lnTo>
                    <a:lnTo>
                      <a:pt x="1673" y="1730"/>
                    </a:lnTo>
                    <a:lnTo>
                      <a:pt x="1701" y="1701"/>
                    </a:lnTo>
                    <a:lnTo>
                      <a:pt x="1730" y="1645"/>
                    </a:lnTo>
                    <a:lnTo>
                      <a:pt x="1701" y="1560"/>
                    </a:lnTo>
                    <a:lnTo>
                      <a:pt x="1730" y="1531"/>
                    </a:lnTo>
                    <a:lnTo>
                      <a:pt x="1730" y="1446"/>
                    </a:lnTo>
                    <a:lnTo>
                      <a:pt x="1786" y="1446"/>
                    </a:lnTo>
                    <a:lnTo>
                      <a:pt x="1786" y="1389"/>
                    </a:lnTo>
                    <a:lnTo>
                      <a:pt x="1815" y="1389"/>
                    </a:lnTo>
                    <a:lnTo>
                      <a:pt x="1871" y="1418"/>
                    </a:lnTo>
                    <a:lnTo>
                      <a:pt x="1956" y="1418"/>
                    </a:lnTo>
                    <a:lnTo>
                      <a:pt x="2013" y="1361"/>
                    </a:lnTo>
                    <a:lnTo>
                      <a:pt x="2042" y="1361"/>
                    </a:lnTo>
                    <a:lnTo>
                      <a:pt x="2098" y="1446"/>
                    </a:lnTo>
                    <a:lnTo>
                      <a:pt x="2098" y="1503"/>
                    </a:lnTo>
                    <a:lnTo>
                      <a:pt x="2127" y="1531"/>
                    </a:lnTo>
                    <a:lnTo>
                      <a:pt x="2098" y="1560"/>
                    </a:lnTo>
                    <a:lnTo>
                      <a:pt x="2155" y="1588"/>
                    </a:lnTo>
                    <a:lnTo>
                      <a:pt x="2183" y="1645"/>
                    </a:lnTo>
                    <a:lnTo>
                      <a:pt x="2183" y="1588"/>
                    </a:lnTo>
                    <a:lnTo>
                      <a:pt x="2297" y="1531"/>
                    </a:lnTo>
                    <a:lnTo>
                      <a:pt x="2325" y="1418"/>
                    </a:lnTo>
                    <a:lnTo>
                      <a:pt x="2297" y="1418"/>
                    </a:lnTo>
                    <a:lnTo>
                      <a:pt x="2325" y="1389"/>
                    </a:lnTo>
                    <a:lnTo>
                      <a:pt x="2410" y="1418"/>
                    </a:lnTo>
                    <a:lnTo>
                      <a:pt x="2495" y="1418"/>
                    </a:lnTo>
                    <a:lnTo>
                      <a:pt x="2523" y="1389"/>
                    </a:lnTo>
                    <a:lnTo>
                      <a:pt x="2580" y="1389"/>
                    </a:lnTo>
                    <a:lnTo>
                      <a:pt x="2467" y="1219"/>
                    </a:lnTo>
                    <a:lnTo>
                      <a:pt x="2438" y="1219"/>
                    </a:lnTo>
                    <a:lnTo>
                      <a:pt x="2410" y="1106"/>
                    </a:lnTo>
                    <a:lnTo>
                      <a:pt x="2467" y="1049"/>
                    </a:lnTo>
                    <a:lnTo>
                      <a:pt x="2467" y="964"/>
                    </a:lnTo>
                    <a:lnTo>
                      <a:pt x="2495" y="936"/>
                    </a:lnTo>
                    <a:lnTo>
                      <a:pt x="2410" y="822"/>
                    </a:lnTo>
                    <a:lnTo>
                      <a:pt x="2467" y="794"/>
                    </a:lnTo>
                    <a:lnTo>
                      <a:pt x="2467" y="737"/>
                    </a:lnTo>
                    <a:lnTo>
                      <a:pt x="2552" y="652"/>
                    </a:lnTo>
                    <a:lnTo>
                      <a:pt x="2552" y="539"/>
                    </a:lnTo>
                    <a:lnTo>
                      <a:pt x="2438" y="482"/>
                    </a:lnTo>
                    <a:lnTo>
                      <a:pt x="2382" y="369"/>
                    </a:lnTo>
                    <a:lnTo>
                      <a:pt x="2268" y="284"/>
                    </a:lnTo>
                    <a:lnTo>
                      <a:pt x="2268" y="199"/>
                    </a:lnTo>
                    <a:lnTo>
                      <a:pt x="2212" y="142"/>
                    </a:lnTo>
                    <a:lnTo>
                      <a:pt x="2127" y="142"/>
                    </a:lnTo>
                    <a:lnTo>
                      <a:pt x="2127" y="199"/>
                    </a:lnTo>
                    <a:lnTo>
                      <a:pt x="2070" y="142"/>
                    </a:lnTo>
                    <a:lnTo>
                      <a:pt x="1815" y="227"/>
                    </a:lnTo>
                    <a:lnTo>
                      <a:pt x="1815" y="170"/>
                    </a:lnTo>
                    <a:lnTo>
                      <a:pt x="1701" y="227"/>
                    </a:lnTo>
                    <a:lnTo>
                      <a:pt x="1701" y="170"/>
                    </a:lnTo>
                    <a:lnTo>
                      <a:pt x="1645" y="170"/>
                    </a:lnTo>
                    <a:lnTo>
                      <a:pt x="1645" y="114"/>
                    </a:lnTo>
                    <a:lnTo>
                      <a:pt x="1560" y="114"/>
                    </a:lnTo>
                    <a:lnTo>
                      <a:pt x="1531" y="85"/>
                    </a:lnTo>
                    <a:lnTo>
                      <a:pt x="1446" y="142"/>
                    </a:lnTo>
                    <a:lnTo>
                      <a:pt x="1418" y="114"/>
                    </a:lnTo>
                    <a:lnTo>
                      <a:pt x="1333" y="114"/>
                    </a:lnTo>
                    <a:lnTo>
                      <a:pt x="1304" y="199"/>
                    </a:lnTo>
                    <a:lnTo>
                      <a:pt x="1248" y="199"/>
                    </a:lnTo>
                    <a:lnTo>
                      <a:pt x="1191" y="142"/>
                    </a:lnTo>
                    <a:lnTo>
                      <a:pt x="1163" y="170"/>
                    </a:lnTo>
                    <a:lnTo>
                      <a:pt x="1134" y="114"/>
                    </a:lnTo>
                    <a:lnTo>
                      <a:pt x="1078" y="57"/>
                    </a:lnTo>
                    <a:lnTo>
                      <a:pt x="1021" y="0"/>
                    </a:lnTo>
                    <a:lnTo>
                      <a:pt x="964" y="85"/>
                    </a:lnTo>
                    <a:lnTo>
                      <a:pt x="964" y="114"/>
                    </a:lnTo>
                    <a:lnTo>
                      <a:pt x="822" y="170"/>
                    </a:lnTo>
                    <a:lnTo>
                      <a:pt x="766" y="114"/>
                    </a:lnTo>
                    <a:lnTo>
                      <a:pt x="737" y="142"/>
                    </a:lnTo>
                    <a:lnTo>
                      <a:pt x="681" y="114"/>
                    </a:lnTo>
                    <a:lnTo>
                      <a:pt x="624" y="0"/>
                    </a:lnTo>
                    <a:lnTo>
                      <a:pt x="539" y="0"/>
                    </a:lnTo>
                    <a:lnTo>
                      <a:pt x="426" y="57"/>
                    </a:lnTo>
                    <a:lnTo>
                      <a:pt x="284" y="227"/>
                    </a:lnTo>
                    <a:lnTo>
                      <a:pt x="312" y="312"/>
                    </a:lnTo>
                    <a:lnTo>
                      <a:pt x="284" y="312"/>
                    </a:lnTo>
                    <a:lnTo>
                      <a:pt x="199" y="341"/>
                    </a:lnTo>
                    <a:lnTo>
                      <a:pt x="227" y="397"/>
                    </a:lnTo>
                    <a:lnTo>
                      <a:pt x="85" y="511"/>
                    </a:lnTo>
                    <a:lnTo>
                      <a:pt x="114" y="567"/>
                    </a:lnTo>
                    <a:lnTo>
                      <a:pt x="0" y="596"/>
                    </a:lnTo>
                    <a:lnTo>
                      <a:pt x="0" y="624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71" name="グループ化 70"/>
          <p:cNvGrpSpPr/>
          <p:nvPr/>
        </p:nvGrpSpPr>
        <p:grpSpPr>
          <a:xfrm>
            <a:off x="1179866" y="209820"/>
            <a:ext cx="10261600" cy="9317038"/>
            <a:chOff x="1179513" y="209550"/>
            <a:chExt cx="10261600" cy="9317038"/>
          </a:xfrm>
        </p:grpSpPr>
        <p:grpSp>
          <p:nvGrpSpPr>
            <p:cNvPr id="72" name="Group 764"/>
            <p:cNvGrpSpPr>
              <a:grpSpLocks/>
            </p:cNvGrpSpPr>
            <p:nvPr/>
          </p:nvGrpSpPr>
          <p:grpSpPr bwMode="auto">
            <a:xfrm>
              <a:off x="2260600" y="4530725"/>
              <a:ext cx="3690938" cy="2655888"/>
              <a:chOff x="1424" y="2854"/>
              <a:chExt cx="2325" cy="1673"/>
            </a:xfrm>
          </p:grpSpPr>
          <p:sp>
            <p:nvSpPr>
              <p:cNvPr id="116" name="Freeform 698"/>
              <p:cNvSpPr>
                <a:spLocks/>
              </p:cNvSpPr>
              <p:nvPr/>
            </p:nvSpPr>
            <p:spPr bwMode="auto">
              <a:xfrm>
                <a:off x="2161" y="2854"/>
                <a:ext cx="1588" cy="879"/>
              </a:xfrm>
              <a:custGeom>
                <a:avLst/>
                <a:gdLst>
                  <a:gd name="T0" fmla="*/ 28 w 1588"/>
                  <a:gd name="T1" fmla="*/ 567 h 879"/>
                  <a:gd name="T2" fmla="*/ 283 w 1588"/>
                  <a:gd name="T3" fmla="*/ 652 h 879"/>
                  <a:gd name="T4" fmla="*/ 652 w 1588"/>
                  <a:gd name="T5" fmla="*/ 652 h 879"/>
                  <a:gd name="T6" fmla="*/ 822 w 1588"/>
                  <a:gd name="T7" fmla="*/ 595 h 879"/>
                  <a:gd name="T8" fmla="*/ 652 w 1588"/>
                  <a:gd name="T9" fmla="*/ 794 h 879"/>
                  <a:gd name="T10" fmla="*/ 879 w 1588"/>
                  <a:gd name="T11" fmla="*/ 850 h 879"/>
                  <a:gd name="T12" fmla="*/ 1162 w 1588"/>
                  <a:gd name="T13" fmla="*/ 794 h 879"/>
                  <a:gd name="T14" fmla="*/ 1162 w 1588"/>
                  <a:gd name="T15" fmla="*/ 709 h 879"/>
                  <a:gd name="T16" fmla="*/ 1276 w 1588"/>
                  <a:gd name="T17" fmla="*/ 595 h 879"/>
                  <a:gd name="T18" fmla="*/ 1389 w 1588"/>
                  <a:gd name="T19" fmla="*/ 510 h 879"/>
                  <a:gd name="T20" fmla="*/ 1531 w 1588"/>
                  <a:gd name="T21" fmla="*/ 482 h 879"/>
                  <a:gd name="T22" fmla="*/ 1588 w 1588"/>
                  <a:gd name="T23" fmla="*/ 425 h 879"/>
                  <a:gd name="T24" fmla="*/ 1588 w 1588"/>
                  <a:gd name="T25" fmla="*/ 368 h 879"/>
                  <a:gd name="T26" fmla="*/ 1588 w 1588"/>
                  <a:gd name="T27" fmla="*/ 283 h 879"/>
                  <a:gd name="T28" fmla="*/ 1588 w 1588"/>
                  <a:gd name="T29" fmla="*/ 170 h 879"/>
                  <a:gd name="T30" fmla="*/ 1446 w 1588"/>
                  <a:gd name="T31" fmla="*/ 28 h 879"/>
                  <a:gd name="T32" fmla="*/ 1361 w 1588"/>
                  <a:gd name="T33" fmla="*/ 57 h 879"/>
                  <a:gd name="T34" fmla="*/ 1219 w 1588"/>
                  <a:gd name="T35" fmla="*/ 57 h 879"/>
                  <a:gd name="T36" fmla="*/ 1191 w 1588"/>
                  <a:gd name="T37" fmla="*/ 142 h 879"/>
                  <a:gd name="T38" fmla="*/ 1134 w 1588"/>
                  <a:gd name="T39" fmla="*/ 142 h 879"/>
                  <a:gd name="T40" fmla="*/ 1106 w 1588"/>
                  <a:gd name="T41" fmla="*/ 227 h 879"/>
                  <a:gd name="T42" fmla="*/ 992 w 1588"/>
                  <a:gd name="T43" fmla="*/ 198 h 879"/>
                  <a:gd name="T44" fmla="*/ 907 w 1588"/>
                  <a:gd name="T45" fmla="*/ 170 h 879"/>
                  <a:gd name="T46" fmla="*/ 850 w 1588"/>
                  <a:gd name="T47" fmla="*/ 85 h 879"/>
                  <a:gd name="T48" fmla="*/ 765 w 1588"/>
                  <a:gd name="T49" fmla="*/ 85 h 879"/>
                  <a:gd name="T50" fmla="*/ 652 w 1588"/>
                  <a:gd name="T51" fmla="*/ 28 h 879"/>
                  <a:gd name="T52" fmla="*/ 425 w 1588"/>
                  <a:gd name="T53" fmla="*/ 113 h 879"/>
                  <a:gd name="T54" fmla="*/ 255 w 1588"/>
                  <a:gd name="T55" fmla="*/ 57 h 879"/>
                  <a:gd name="T56" fmla="*/ 198 w 1588"/>
                  <a:gd name="T57" fmla="*/ 255 h 879"/>
                  <a:gd name="T58" fmla="*/ 198 w 1588"/>
                  <a:gd name="T59" fmla="*/ 340 h 879"/>
                  <a:gd name="T60" fmla="*/ 113 w 1588"/>
                  <a:gd name="T61" fmla="*/ 368 h 879"/>
                  <a:gd name="T62" fmla="*/ 0 w 1588"/>
                  <a:gd name="T63" fmla="*/ 482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88" h="879">
                    <a:moveTo>
                      <a:pt x="0" y="482"/>
                    </a:moveTo>
                    <a:lnTo>
                      <a:pt x="28" y="567"/>
                    </a:lnTo>
                    <a:lnTo>
                      <a:pt x="198" y="567"/>
                    </a:lnTo>
                    <a:lnTo>
                      <a:pt x="283" y="652"/>
                    </a:lnTo>
                    <a:lnTo>
                      <a:pt x="567" y="680"/>
                    </a:lnTo>
                    <a:lnTo>
                      <a:pt x="652" y="652"/>
                    </a:lnTo>
                    <a:lnTo>
                      <a:pt x="709" y="539"/>
                    </a:lnTo>
                    <a:lnTo>
                      <a:pt x="822" y="595"/>
                    </a:lnTo>
                    <a:lnTo>
                      <a:pt x="737" y="737"/>
                    </a:lnTo>
                    <a:lnTo>
                      <a:pt x="652" y="794"/>
                    </a:lnTo>
                    <a:lnTo>
                      <a:pt x="680" y="822"/>
                    </a:lnTo>
                    <a:lnTo>
                      <a:pt x="879" y="850"/>
                    </a:lnTo>
                    <a:lnTo>
                      <a:pt x="907" y="879"/>
                    </a:lnTo>
                    <a:lnTo>
                      <a:pt x="1162" y="794"/>
                    </a:lnTo>
                    <a:lnTo>
                      <a:pt x="1219" y="737"/>
                    </a:lnTo>
                    <a:lnTo>
                      <a:pt x="1162" y="709"/>
                    </a:lnTo>
                    <a:lnTo>
                      <a:pt x="1247" y="652"/>
                    </a:lnTo>
                    <a:lnTo>
                      <a:pt x="1276" y="595"/>
                    </a:lnTo>
                    <a:lnTo>
                      <a:pt x="1389" y="595"/>
                    </a:lnTo>
                    <a:lnTo>
                      <a:pt x="1389" y="510"/>
                    </a:lnTo>
                    <a:lnTo>
                      <a:pt x="1474" y="453"/>
                    </a:lnTo>
                    <a:lnTo>
                      <a:pt x="1531" y="482"/>
                    </a:lnTo>
                    <a:lnTo>
                      <a:pt x="1559" y="482"/>
                    </a:lnTo>
                    <a:lnTo>
                      <a:pt x="1588" y="425"/>
                    </a:lnTo>
                    <a:lnTo>
                      <a:pt x="1559" y="397"/>
                    </a:lnTo>
                    <a:lnTo>
                      <a:pt x="1588" y="368"/>
                    </a:lnTo>
                    <a:lnTo>
                      <a:pt x="1559" y="312"/>
                    </a:lnTo>
                    <a:lnTo>
                      <a:pt x="1588" y="283"/>
                    </a:lnTo>
                    <a:lnTo>
                      <a:pt x="1531" y="255"/>
                    </a:lnTo>
                    <a:lnTo>
                      <a:pt x="1588" y="170"/>
                    </a:lnTo>
                    <a:lnTo>
                      <a:pt x="1531" y="57"/>
                    </a:lnTo>
                    <a:lnTo>
                      <a:pt x="1446" y="28"/>
                    </a:lnTo>
                    <a:lnTo>
                      <a:pt x="1417" y="85"/>
                    </a:lnTo>
                    <a:lnTo>
                      <a:pt x="1361" y="57"/>
                    </a:lnTo>
                    <a:lnTo>
                      <a:pt x="1332" y="85"/>
                    </a:lnTo>
                    <a:lnTo>
                      <a:pt x="1219" y="57"/>
                    </a:lnTo>
                    <a:lnTo>
                      <a:pt x="1191" y="85"/>
                    </a:lnTo>
                    <a:lnTo>
                      <a:pt x="1191" y="142"/>
                    </a:lnTo>
                    <a:lnTo>
                      <a:pt x="1162" y="170"/>
                    </a:lnTo>
                    <a:lnTo>
                      <a:pt x="1134" y="142"/>
                    </a:lnTo>
                    <a:lnTo>
                      <a:pt x="1106" y="170"/>
                    </a:lnTo>
                    <a:lnTo>
                      <a:pt x="1106" y="227"/>
                    </a:lnTo>
                    <a:lnTo>
                      <a:pt x="1049" y="283"/>
                    </a:lnTo>
                    <a:lnTo>
                      <a:pt x="992" y="198"/>
                    </a:lnTo>
                    <a:lnTo>
                      <a:pt x="964" y="198"/>
                    </a:lnTo>
                    <a:lnTo>
                      <a:pt x="907" y="170"/>
                    </a:lnTo>
                    <a:lnTo>
                      <a:pt x="850" y="170"/>
                    </a:lnTo>
                    <a:lnTo>
                      <a:pt x="850" y="85"/>
                    </a:lnTo>
                    <a:lnTo>
                      <a:pt x="794" y="28"/>
                    </a:lnTo>
                    <a:lnTo>
                      <a:pt x="765" y="85"/>
                    </a:lnTo>
                    <a:lnTo>
                      <a:pt x="709" y="85"/>
                    </a:lnTo>
                    <a:lnTo>
                      <a:pt x="652" y="28"/>
                    </a:lnTo>
                    <a:lnTo>
                      <a:pt x="567" y="0"/>
                    </a:lnTo>
                    <a:lnTo>
                      <a:pt x="425" y="113"/>
                    </a:lnTo>
                    <a:lnTo>
                      <a:pt x="340" y="57"/>
                    </a:lnTo>
                    <a:lnTo>
                      <a:pt x="255" y="57"/>
                    </a:lnTo>
                    <a:lnTo>
                      <a:pt x="198" y="170"/>
                    </a:lnTo>
                    <a:lnTo>
                      <a:pt x="198" y="255"/>
                    </a:lnTo>
                    <a:lnTo>
                      <a:pt x="170" y="283"/>
                    </a:lnTo>
                    <a:lnTo>
                      <a:pt x="198" y="340"/>
                    </a:lnTo>
                    <a:lnTo>
                      <a:pt x="142" y="340"/>
                    </a:lnTo>
                    <a:lnTo>
                      <a:pt x="113" y="368"/>
                    </a:lnTo>
                    <a:lnTo>
                      <a:pt x="85" y="425"/>
                    </a:lnTo>
                    <a:lnTo>
                      <a:pt x="0" y="48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7" name="Freeform 699"/>
              <p:cNvSpPr>
                <a:spLocks/>
              </p:cNvSpPr>
              <p:nvPr/>
            </p:nvSpPr>
            <p:spPr bwMode="auto">
              <a:xfrm>
                <a:off x="2870" y="3648"/>
                <a:ext cx="737" cy="879"/>
              </a:xfrm>
              <a:custGeom>
                <a:avLst/>
                <a:gdLst>
                  <a:gd name="T0" fmla="*/ 198 w 737"/>
                  <a:gd name="T1" fmla="*/ 85 h 879"/>
                  <a:gd name="T2" fmla="*/ 453 w 737"/>
                  <a:gd name="T3" fmla="*/ 0 h 879"/>
                  <a:gd name="T4" fmla="*/ 453 w 737"/>
                  <a:gd name="T5" fmla="*/ 85 h 879"/>
                  <a:gd name="T6" fmla="*/ 482 w 737"/>
                  <a:gd name="T7" fmla="*/ 85 h 879"/>
                  <a:gd name="T8" fmla="*/ 538 w 737"/>
                  <a:gd name="T9" fmla="*/ 141 h 879"/>
                  <a:gd name="T10" fmla="*/ 595 w 737"/>
                  <a:gd name="T11" fmla="*/ 113 h 879"/>
                  <a:gd name="T12" fmla="*/ 652 w 737"/>
                  <a:gd name="T13" fmla="*/ 198 h 879"/>
                  <a:gd name="T14" fmla="*/ 680 w 737"/>
                  <a:gd name="T15" fmla="*/ 141 h 879"/>
                  <a:gd name="T16" fmla="*/ 737 w 737"/>
                  <a:gd name="T17" fmla="*/ 198 h 879"/>
                  <a:gd name="T18" fmla="*/ 623 w 737"/>
                  <a:gd name="T19" fmla="*/ 368 h 879"/>
                  <a:gd name="T20" fmla="*/ 680 w 737"/>
                  <a:gd name="T21" fmla="*/ 397 h 879"/>
                  <a:gd name="T22" fmla="*/ 652 w 737"/>
                  <a:gd name="T23" fmla="*/ 453 h 879"/>
                  <a:gd name="T24" fmla="*/ 708 w 737"/>
                  <a:gd name="T25" fmla="*/ 538 h 879"/>
                  <a:gd name="T26" fmla="*/ 652 w 737"/>
                  <a:gd name="T27" fmla="*/ 567 h 879"/>
                  <a:gd name="T28" fmla="*/ 652 w 737"/>
                  <a:gd name="T29" fmla="*/ 623 h 879"/>
                  <a:gd name="T30" fmla="*/ 567 w 737"/>
                  <a:gd name="T31" fmla="*/ 652 h 879"/>
                  <a:gd name="T32" fmla="*/ 567 w 737"/>
                  <a:gd name="T33" fmla="*/ 595 h 879"/>
                  <a:gd name="T34" fmla="*/ 538 w 737"/>
                  <a:gd name="T35" fmla="*/ 538 h 879"/>
                  <a:gd name="T36" fmla="*/ 453 w 737"/>
                  <a:gd name="T37" fmla="*/ 482 h 879"/>
                  <a:gd name="T38" fmla="*/ 340 w 737"/>
                  <a:gd name="T39" fmla="*/ 510 h 879"/>
                  <a:gd name="T40" fmla="*/ 255 w 737"/>
                  <a:gd name="T41" fmla="*/ 482 h 879"/>
                  <a:gd name="T42" fmla="*/ 170 w 737"/>
                  <a:gd name="T43" fmla="*/ 482 h 879"/>
                  <a:gd name="T44" fmla="*/ 113 w 737"/>
                  <a:gd name="T45" fmla="*/ 538 h 879"/>
                  <a:gd name="T46" fmla="*/ 141 w 737"/>
                  <a:gd name="T47" fmla="*/ 595 h 879"/>
                  <a:gd name="T48" fmla="*/ 198 w 737"/>
                  <a:gd name="T49" fmla="*/ 567 h 879"/>
                  <a:gd name="T50" fmla="*/ 253 w 737"/>
                  <a:gd name="T51" fmla="*/ 681 h 879"/>
                  <a:gd name="T52" fmla="*/ 255 w 737"/>
                  <a:gd name="T53" fmla="*/ 793 h 879"/>
                  <a:gd name="T54" fmla="*/ 255 w 737"/>
                  <a:gd name="T55" fmla="*/ 879 h 879"/>
                  <a:gd name="T56" fmla="*/ 141 w 737"/>
                  <a:gd name="T57" fmla="*/ 850 h 879"/>
                  <a:gd name="T58" fmla="*/ 113 w 737"/>
                  <a:gd name="T59" fmla="*/ 737 h 879"/>
                  <a:gd name="T60" fmla="*/ 85 w 737"/>
                  <a:gd name="T61" fmla="*/ 708 h 879"/>
                  <a:gd name="T62" fmla="*/ 85 w 737"/>
                  <a:gd name="T63" fmla="*/ 595 h 879"/>
                  <a:gd name="T64" fmla="*/ 56 w 737"/>
                  <a:gd name="T65" fmla="*/ 567 h 879"/>
                  <a:gd name="T66" fmla="*/ 0 w 737"/>
                  <a:gd name="T67" fmla="*/ 623 h 879"/>
                  <a:gd name="T68" fmla="*/ 0 w 737"/>
                  <a:gd name="T69" fmla="*/ 510 h 879"/>
                  <a:gd name="T70" fmla="*/ 56 w 737"/>
                  <a:gd name="T71" fmla="*/ 510 h 879"/>
                  <a:gd name="T72" fmla="*/ 113 w 737"/>
                  <a:gd name="T73" fmla="*/ 425 h 879"/>
                  <a:gd name="T74" fmla="*/ 170 w 737"/>
                  <a:gd name="T75" fmla="*/ 283 h 879"/>
                  <a:gd name="T76" fmla="*/ 141 w 737"/>
                  <a:gd name="T77" fmla="*/ 255 h 879"/>
                  <a:gd name="T78" fmla="*/ 56 w 737"/>
                  <a:gd name="T79" fmla="*/ 312 h 879"/>
                  <a:gd name="T80" fmla="*/ 85 w 737"/>
                  <a:gd name="T81" fmla="*/ 226 h 879"/>
                  <a:gd name="T82" fmla="*/ 170 w 737"/>
                  <a:gd name="T83" fmla="*/ 170 h 879"/>
                  <a:gd name="T84" fmla="*/ 198 w 737"/>
                  <a:gd name="T85" fmla="*/ 85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37" h="879">
                    <a:moveTo>
                      <a:pt x="198" y="85"/>
                    </a:moveTo>
                    <a:lnTo>
                      <a:pt x="453" y="0"/>
                    </a:lnTo>
                    <a:lnTo>
                      <a:pt x="453" y="85"/>
                    </a:lnTo>
                    <a:lnTo>
                      <a:pt x="482" y="85"/>
                    </a:lnTo>
                    <a:lnTo>
                      <a:pt x="538" y="141"/>
                    </a:lnTo>
                    <a:lnTo>
                      <a:pt x="595" y="113"/>
                    </a:lnTo>
                    <a:lnTo>
                      <a:pt x="652" y="198"/>
                    </a:lnTo>
                    <a:lnTo>
                      <a:pt x="680" y="141"/>
                    </a:lnTo>
                    <a:lnTo>
                      <a:pt x="737" y="198"/>
                    </a:lnTo>
                    <a:lnTo>
                      <a:pt x="623" y="368"/>
                    </a:lnTo>
                    <a:lnTo>
                      <a:pt x="680" y="397"/>
                    </a:lnTo>
                    <a:lnTo>
                      <a:pt x="652" y="453"/>
                    </a:lnTo>
                    <a:lnTo>
                      <a:pt x="708" y="538"/>
                    </a:lnTo>
                    <a:lnTo>
                      <a:pt x="652" y="567"/>
                    </a:lnTo>
                    <a:lnTo>
                      <a:pt x="652" y="623"/>
                    </a:lnTo>
                    <a:lnTo>
                      <a:pt x="567" y="652"/>
                    </a:lnTo>
                    <a:lnTo>
                      <a:pt x="567" y="595"/>
                    </a:lnTo>
                    <a:lnTo>
                      <a:pt x="538" y="538"/>
                    </a:lnTo>
                    <a:lnTo>
                      <a:pt x="453" y="482"/>
                    </a:lnTo>
                    <a:lnTo>
                      <a:pt x="340" y="510"/>
                    </a:lnTo>
                    <a:lnTo>
                      <a:pt x="255" y="482"/>
                    </a:lnTo>
                    <a:lnTo>
                      <a:pt x="170" y="482"/>
                    </a:lnTo>
                    <a:lnTo>
                      <a:pt x="113" y="538"/>
                    </a:lnTo>
                    <a:lnTo>
                      <a:pt x="141" y="595"/>
                    </a:lnTo>
                    <a:lnTo>
                      <a:pt x="198" y="567"/>
                    </a:lnTo>
                    <a:lnTo>
                      <a:pt x="253" y="681"/>
                    </a:lnTo>
                    <a:lnTo>
                      <a:pt x="255" y="793"/>
                    </a:lnTo>
                    <a:lnTo>
                      <a:pt x="255" y="879"/>
                    </a:lnTo>
                    <a:lnTo>
                      <a:pt x="141" y="850"/>
                    </a:lnTo>
                    <a:lnTo>
                      <a:pt x="113" y="737"/>
                    </a:lnTo>
                    <a:lnTo>
                      <a:pt x="85" y="708"/>
                    </a:lnTo>
                    <a:lnTo>
                      <a:pt x="85" y="595"/>
                    </a:lnTo>
                    <a:lnTo>
                      <a:pt x="56" y="567"/>
                    </a:lnTo>
                    <a:lnTo>
                      <a:pt x="0" y="623"/>
                    </a:lnTo>
                    <a:lnTo>
                      <a:pt x="0" y="510"/>
                    </a:lnTo>
                    <a:lnTo>
                      <a:pt x="56" y="510"/>
                    </a:lnTo>
                    <a:lnTo>
                      <a:pt x="113" y="425"/>
                    </a:lnTo>
                    <a:lnTo>
                      <a:pt x="170" y="283"/>
                    </a:lnTo>
                    <a:lnTo>
                      <a:pt x="141" y="255"/>
                    </a:lnTo>
                    <a:lnTo>
                      <a:pt x="56" y="312"/>
                    </a:lnTo>
                    <a:lnTo>
                      <a:pt x="85" y="226"/>
                    </a:lnTo>
                    <a:lnTo>
                      <a:pt x="170" y="170"/>
                    </a:lnTo>
                    <a:lnTo>
                      <a:pt x="198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8" name="Freeform 712"/>
              <p:cNvSpPr>
                <a:spLocks/>
              </p:cNvSpPr>
              <p:nvPr/>
            </p:nvSpPr>
            <p:spPr bwMode="auto">
              <a:xfrm>
                <a:off x="2700" y="4073"/>
                <a:ext cx="170" cy="227"/>
              </a:xfrm>
              <a:custGeom>
                <a:avLst/>
                <a:gdLst>
                  <a:gd name="T0" fmla="*/ 141 w 170"/>
                  <a:gd name="T1" fmla="*/ 0 h 227"/>
                  <a:gd name="T2" fmla="*/ 56 w 170"/>
                  <a:gd name="T3" fmla="*/ 0 h 227"/>
                  <a:gd name="T4" fmla="*/ 0 w 170"/>
                  <a:gd name="T5" fmla="*/ 85 h 227"/>
                  <a:gd name="T6" fmla="*/ 0 w 170"/>
                  <a:gd name="T7" fmla="*/ 227 h 227"/>
                  <a:gd name="T8" fmla="*/ 56 w 170"/>
                  <a:gd name="T9" fmla="*/ 198 h 227"/>
                  <a:gd name="T10" fmla="*/ 113 w 170"/>
                  <a:gd name="T11" fmla="*/ 227 h 227"/>
                  <a:gd name="T12" fmla="*/ 141 w 170"/>
                  <a:gd name="T13" fmla="*/ 198 h 227"/>
                  <a:gd name="T14" fmla="*/ 170 w 170"/>
                  <a:gd name="T15" fmla="*/ 85 h 227"/>
                  <a:gd name="T16" fmla="*/ 141 w 170"/>
                  <a:gd name="T1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227">
                    <a:moveTo>
                      <a:pt x="141" y="0"/>
                    </a:moveTo>
                    <a:lnTo>
                      <a:pt x="56" y="0"/>
                    </a:lnTo>
                    <a:lnTo>
                      <a:pt x="0" y="85"/>
                    </a:lnTo>
                    <a:lnTo>
                      <a:pt x="0" y="227"/>
                    </a:lnTo>
                    <a:lnTo>
                      <a:pt x="56" y="198"/>
                    </a:lnTo>
                    <a:lnTo>
                      <a:pt x="113" y="227"/>
                    </a:lnTo>
                    <a:lnTo>
                      <a:pt x="141" y="198"/>
                    </a:lnTo>
                    <a:lnTo>
                      <a:pt x="170" y="85"/>
                    </a:lnTo>
                    <a:lnTo>
                      <a:pt x="14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9" name="Freeform 713"/>
              <p:cNvSpPr>
                <a:spLocks/>
              </p:cNvSpPr>
              <p:nvPr/>
            </p:nvSpPr>
            <p:spPr bwMode="auto">
              <a:xfrm>
                <a:off x="2671" y="3676"/>
                <a:ext cx="397" cy="397"/>
              </a:xfrm>
              <a:custGeom>
                <a:avLst/>
                <a:gdLst>
                  <a:gd name="T0" fmla="*/ 170 w 397"/>
                  <a:gd name="T1" fmla="*/ 0 h 397"/>
                  <a:gd name="T2" fmla="*/ 142 w 397"/>
                  <a:gd name="T3" fmla="*/ 57 h 397"/>
                  <a:gd name="T4" fmla="*/ 142 w 397"/>
                  <a:gd name="T5" fmla="*/ 113 h 397"/>
                  <a:gd name="T6" fmla="*/ 85 w 397"/>
                  <a:gd name="T7" fmla="*/ 170 h 397"/>
                  <a:gd name="T8" fmla="*/ 0 w 397"/>
                  <a:gd name="T9" fmla="*/ 312 h 397"/>
                  <a:gd name="T10" fmla="*/ 85 w 397"/>
                  <a:gd name="T11" fmla="*/ 397 h 397"/>
                  <a:gd name="T12" fmla="*/ 170 w 397"/>
                  <a:gd name="T13" fmla="*/ 397 h 397"/>
                  <a:gd name="T14" fmla="*/ 199 w 397"/>
                  <a:gd name="T15" fmla="*/ 340 h 397"/>
                  <a:gd name="T16" fmla="*/ 227 w 397"/>
                  <a:gd name="T17" fmla="*/ 340 h 397"/>
                  <a:gd name="T18" fmla="*/ 255 w 397"/>
                  <a:gd name="T19" fmla="*/ 284 h 397"/>
                  <a:gd name="T20" fmla="*/ 284 w 397"/>
                  <a:gd name="T21" fmla="*/ 198 h 397"/>
                  <a:gd name="T22" fmla="*/ 369 w 397"/>
                  <a:gd name="T23" fmla="*/ 142 h 397"/>
                  <a:gd name="T24" fmla="*/ 397 w 397"/>
                  <a:gd name="T25" fmla="*/ 57 h 397"/>
                  <a:gd name="T26" fmla="*/ 369 w 397"/>
                  <a:gd name="T27" fmla="*/ 28 h 397"/>
                  <a:gd name="T28" fmla="*/ 170 w 397"/>
                  <a:gd name="T29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7" h="397">
                    <a:moveTo>
                      <a:pt x="170" y="0"/>
                    </a:moveTo>
                    <a:lnTo>
                      <a:pt x="142" y="57"/>
                    </a:lnTo>
                    <a:lnTo>
                      <a:pt x="142" y="113"/>
                    </a:lnTo>
                    <a:lnTo>
                      <a:pt x="85" y="170"/>
                    </a:lnTo>
                    <a:lnTo>
                      <a:pt x="0" y="312"/>
                    </a:lnTo>
                    <a:lnTo>
                      <a:pt x="85" y="397"/>
                    </a:lnTo>
                    <a:lnTo>
                      <a:pt x="170" y="397"/>
                    </a:lnTo>
                    <a:lnTo>
                      <a:pt x="199" y="340"/>
                    </a:lnTo>
                    <a:lnTo>
                      <a:pt x="227" y="340"/>
                    </a:lnTo>
                    <a:lnTo>
                      <a:pt x="255" y="284"/>
                    </a:lnTo>
                    <a:lnTo>
                      <a:pt x="284" y="198"/>
                    </a:lnTo>
                    <a:lnTo>
                      <a:pt x="369" y="142"/>
                    </a:lnTo>
                    <a:lnTo>
                      <a:pt x="397" y="57"/>
                    </a:lnTo>
                    <a:lnTo>
                      <a:pt x="369" y="28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0" name="Freeform 714"/>
              <p:cNvSpPr>
                <a:spLocks/>
              </p:cNvSpPr>
              <p:nvPr/>
            </p:nvSpPr>
            <p:spPr bwMode="auto">
              <a:xfrm>
                <a:off x="2558" y="3988"/>
                <a:ext cx="198" cy="368"/>
              </a:xfrm>
              <a:custGeom>
                <a:avLst/>
                <a:gdLst>
                  <a:gd name="T0" fmla="*/ 113 w 198"/>
                  <a:gd name="T1" fmla="*/ 0 h 368"/>
                  <a:gd name="T2" fmla="*/ 0 w 198"/>
                  <a:gd name="T3" fmla="*/ 255 h 368"/>
                  <a:gd name="T4" fmla="*/ 28 w 198"/>
                  <a:gd name="T5" fmla="*/ 283 h 368"/>
                  <a:gd name="T6" fmla="*/ 85 w 198"/>
                  <a:gd name="T7" fmla="*/ 227 h 368"/>
                  <a:gd name="T8" fmla="*/ 28 w 198"/>
                  <a:gd name="T9" fmla="*/ 312 h 368"/>
                  <a:gd name="T10" fmla="*/ 28 w 198"/>
                  <a:gd name="T11" fmla="*/ 368 h 368"/>
                  <a:gd name="T12" fmla="*/ 85 w 198"/>
                  <a:gd name="T13" fmla="*/ 312 h 368"/>
                  <a:gd name="T14" fmla="*/ 142 w 198"/>
                  <a:gd name="T15" fmla="*/ 312 h 368"/>
                  <a:gd name="T16" fmla="*/ 142 w 198"/>
                  <a:gd name="T17" fmla="*/ 170 h 368"/>
                  <a:gd name="T18" fmla="*/ 198 w 198"/>
                  <a:gd name="T19" fmla="*/ 85 h 368"/>
                  <a:gd name="T20" fmla="*/ 113 w 198"/>
                  <a:gd name="T21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8" h="368">
                    <a:moveTo>
                      <a:pt x="113" y="0"/>
                    </a:moveTo>
                    <a:lnTo>
                      <a:pt x="0" y="255"/>
                    </a:lnTo>
                    <a:lnTo>
                      <a:pt x="28" y="283"/>
                    </a:lnTo>
                    <a:lnTo>
                      <a:pt x="85" y="227"/>
                    </a:lnTo>
                    <a:lnTo>
                      <a:pt x="28" y="312"/>
                    </a:lnTo>
                    <a:lnTo>
                      <a:pt x="28" y="368"/>
                    </a:lnTo>
                    <a:lnTo>
                      <a:pt x="85" y="312"/>
                    </a:lnTo>
                    <a:lnTo>
                      <a:pt x="142" y="312"/>
                    </a:lnTo>
                    <a:lnTo>
                      <a:pt x="142" y="170"/>
                    </a:lnTo>
                    <a:lnTo>
                      <a:pt x="198" y="85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" name="Freeform 715"/>
              <p:cNvSpPr>
                <a:spLocks/>
              </p:cNvSpPr>
              <p:nvPr/>
            </p:nvSpPr>
            <p:spPr bwMode="auto">
              <a:xfrm>
                <a:off x="2274" y="3988"/>
                <a:ext cx="397" cy="283"/>
              </a:xfrm>
              <a:custGeom>
                <a:avLst/>
                <a:gdLst>
                  <a:gd name="T0" fmla="*/ 397 w 397"/>
                  <a:gd name="T1" fmla="*/ 0 h 283"/>
                  <a:gd name="T2" fmla="*/ 199 w 397"/>
                  <a:gd name="T3" fmla="*/ 0 h 283"/>
                  <a:gd name="T4" fmla="*/ 142 w 397"/>
                  <a:gd name="T5" fmla="*/ 28 h 283"/>
                  <a:gd name="T6" fmla="*/ 114 w 397"/>
                  <a:gd name="T7" fmla="*/ 113 h 283"/>
                  <a:gd name="T8" fmla="*/ 29 w 397"/>
                  <a:gd name="T9" fmla="*/ 170 h 283"/>
                  <a:gd name="T10" fmla="*/ 0 w 397"/>
                  <a:gd name="T11" fmla="*/ 227 h 283"/>
                  <a:gd name="T12" fmla="*/ 57 w 397"/>
                  <a:gd name="T13" fmla="*/ 255 h 283"/>
                  <a:gd name="T14" fmla="*/ 170 w 397"/>
                  <a:gd name="T15" fmla="*/ 255 h 283"/>
                  <a:gd name="T16" fmla="*/ 170 w 397"/>
                  <a:gd name="T17" fmla="*/ 283 h 283"/>
                  <a:gd name="T18" fmla="*/ 227 w 397"/>
                  <a:gd name="T19" fmla="*/ 283 h 283"/>
                  <a:gd name="T20" fmla="*/ 284 w 397"/>
                  <a:gd name="T21" fmla="*/ 283 h 283"/>
                  <a:gd name="T22" fmla="*/ 284 w 397"/>
                  <a:gd name="T23" fmla="*/ 255 h 283"/>
                  <a:gd name="T24" fmla="*/ 397 w 397"/>
                  <a:gd name="T25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7" h="283">
                    <a:moveTo>
                      <a:pt x="397" y="0"/>
                    </a:moveTo>
                    <a:lnTo>
                      <a:pt x="199" y="0"/>
                    </a:lnTo>
                    <a:lnTo>
                      <a:pt x="142" y="28"/>
                    </a:lnTo>
                    <a:lnTo>
                      <a:pt x="114" y="113"/>
                    </a:lnTo>
                    <a:lnTo>
                      <a:pt x="29" y="170"/>
                    </a:lnTo>
                    <a:lnTo>
                      <a:pt x="0" y="227"/>
                    </a:lnTo>
                    <a:lnTo>
                      <a:pt x="57" y="255"/>
                    </a:lnTo>
                    <a:lnTo>
                      <a:pt x="170" y="255"/>
                    </a:lnTo>
                    <a:lnTo>
                      <a:pt x="170" y="283"/>
                    </a:lnTo>
                    <a:lnTo>
                      <a:pt x="227" y="283"/>
                    </a:lnTo>
                    <a:lnTo>
                      <a:pt x="284" y="283"/>
                    </a:lnTo>
                    <a:lnTo>
                      <a:pt x="284" y="255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" name="Freeform 717"/>
              <p:cNvSpPr>
                <a:spLocks/>
              </p:cNvSpPr>
              <p:nvPr/>
            </p:nvSpPr>
            <p:spPr bwMode="auto">
              <a:xfrm>
                <a:off x="1424" y="3166"/>
                <a:ext cx="1049" cy="1162"/>
              </a:xfrm>
              <a:custGeom>
                <a:avLst/>
                <a:gdLst>
                  <a:gd name="T0" fmla="*/ 850 w 1049"/>
                  <a:gd name="T1" fmla="*/ 1049 h 1162"/>
                  <a:gd name="T2" fmla="*/ 879 w 1049"/>
                  <a:gd name="T3" fmla="*/ 1134 h 1162"/>
                  <a:gd name="T4" fmla="*/ 822 w 1049"/>
                  <a:gd name="T5" fmla="*/ 1162 h 1162"/>
                  <a:gd name="T6" fmla="*/ 794 w 1049"/>
                  <a:gd name="T7" fmla="*/ 1105 h 1162"/>
                  <a:gd name="T8" fmla="*/ 737 w 1049"/>
                  <a:gd name="T9" fmla="*/ 1105 h 1162"/>
                  <a:gd name="T10" fmla="*/ 737 w 1049"/>
                  <a:gd name="T11" fmla="*/ 1049 h 1162"/>
                  <a:gd name="T12" fmla="*/ 680 w 1049"/>
                  <a:gd name="T13" fmla="*/ 1049 h 1162"/>
                  <a:gd name="T14" fmla="*/ 709 w 1049"/>
                  <a:gd name="T15" fmla="*/ 1020 h 1162"/>
                  <a:gd name="T16" fmla="*/ 652 w 1049"/>
                  <a:gd name="T17" fmla="*/ 992 h 1162"/>
                  <a:gd name="T18" fmla="*/ 595 w 1049"/>
                  <a:gd name="T19" fmla="*/ 907 h 1162"/>
                  <a:gd name="T20" fmla="*/ 624 w 1049"/>
                  <a:gd name="T21" fmla="*/ 850 h 1162"/>
                  <a:gd name="T22" fmla="*/ 595 w 1049"/>
                  <a:gd name="T23" fmla="*/ 822 h 1162"/>
                  <a:gd name="T24" fmla="*/ 595 w 1049"/>
                  <a:gd name="T25" fmla="*/ 765 h 1162"/>
                  <a:gd name="T26" fmla="*/ 538 w 1049"/>
                  <a:gd name="T27" fmla="*/ 822 h 1162"/>
                  <a:gd name="T28" fmla="*/ 538 w 1049"/>
                  <a:gd name="T29" fmla="*/ 964 h 1162"/>
                  <a:gd name="T30" fmla="*/ 453 w 1049"/>
                  <a:gd name="T31" fmla="*/ 935 h 1162"/>
                  <a:gd name="T32" fmla="*/ 453 w 1049"/>
                  <a:gd name="T33" fmla="*/ 822 h 1162"/>
                  <a:gd name="T34" fmla="*/ 397 w 1049"/>
                  <a:gd name="T35" fmla="*/ 794 h 1162"/>
                  <a:gd name="T36" fmla="*/ 340 w 1049"/>
                  <a:gd name="T37" fmla="*/ 794 h 1162"/>
                  <a:gd name="T38" fmla="*/ 312 w 1049"/>
                  <a:gd name="T39" fmla="*/ 765 h 1162"/>
                  <a:gd name="T40" fmla="*/ 255 w 1049"/>
                  <a:gd name="T41" fmla="*/ 708 h 1162"/>
                  <a:gd name="T42" fmla="*/ 198 w 1049"/>
                  <a:gd name="T43" fmla="*/ 708 h 1162"/>
                  <a:gd name="T44" fmla="*/ 142 w 1049"/>
                  <a:gd name="T45" fmla="*/ 765 h 1162"/>
                  <a:gd name="T46" fmla="*/ 57 w 1049"/>
                  <a:gd name="T47" fmla="*/ 794 h 1162"/>
                  <a:gd name="T48" fmla="*/ 57 w 1049"/>
                  <a:gd name="T49" fmla="*/ 737 h 1162"/>
                  <a:gd name="T50" fmla="*/ 28 w 1049"/>
                  <a:gd name="T51" fmla="*/ 708 h 1162"/>
                  <a:gd name="T52" fmla="*/ 57 w 1049"/>
                  <a:gd name="T53" fmla="*/ 680 h 1162"/>
                  <a:gd name="T54" fmla="*/ 0 w 1049"/>
                  <a:gd name="T55" fmla="*/ 652 h 1162"/>
                  <a:gd name="T56" fmla="*/ 0 w 1049"/>
                  <a:gd name="T57" fmla="*/ 595 h 1162"/>
                  <a:gd name="T58" fmla="*/ 57 w 1049"/>
                  <a:gd name="T59" fmla="*/ 567 h 1162"/>
                  <a:gd name="T60" fmla="*/ 57 w 1049"/>
                  <a:gd name="T61" fmla="*/ 425 h 1162"/>
                  <a:gd name="T62" fmla="*/ 85 w 1049"/>
                  <a:gd name="T63" fmla="*/ 397 h 1162"/>
                  <a:gd name="T64" fmla="*/ 57 w 1049"/>
                  <a:gd name="T65" fmla="*/ 312 h 1162"/>
                  <a:gd name="T66" fmla="*/ 142 w 1049"/>
                  <a:gd name="T67" fmla="*/ 227 h 1162"/>
                  <a:gd name="T68" fmla="*/ 255 w 1049"/>
                  <a:gd name="T69" fmla="*/ 283 h 1162"/>
                  <a:gd name="T70" fmla="*/ 283 w 1049"/>
                  <a:gd name="T71" fmla="*/ 255 h 1162"/>
                  <a:gd name="T72" fmla="*/ 255 w 1049"/>
                  <a:gd name="T73" fmla="*/ 227 h 1162"/>
                  <a:gd name="T74" fmla="*/ 312 w 1049"/>
                  <a:gd name="T75" fmla="*/ 141 h 1162"/>
                  <a:gd name="T76" fmla="*/ 397 w 1049"/>
                  <a:gd name="T77" fmla="*/ 113 h 1162"/>
                  <a:gd name="T78" fmla="*/ 482 w 1049"/>
                  <a:gd name="T79" fmla="*/ 56 h 1162"/>
                  <a:gd name="T80" fmla="*/ 567 w 1049"/>
                  <a:gd name="T81" fmla="*/ 56 h 1162"/>
                  <a:gd name="T82" fmla="*/ 709 w 1049"/>
                  <a:gd name="T83" fmla="*/ 0 h 1162"/>
                  <a:gd name="T84" fmla="*/ 794 w 1049"/>
                  <a:gd name="T85" fmla="*/ 28 h 1162"/>
                  <a:gd name="T86" fmla="*/ 822 w 1049"/>
                  <a:gd name="T87" fmla="*/ 56 h 1162"/>
                  <a:gd name="T88" fmla="*/ 794 w 1049"/>
                  <a:gd name="T89" fmla="*/ 113 h 1162"/>
                  <a:gd name="T90" fmla="*/ 822 w 1049"/>
                  <a:gd name="T91" fmla="*/ 113 h 1162"/>
                  <a:gd name="T92" fmla="*/ 737 w 1049"/>
                  <a:gd name="T93" fmla="*/ 170 h 1162"/>
                  <a:gd name="T94" fmla="*/ 765 w 1049"/>
                  <a:gd name="T95" fmla="*/ 255 h 1162"/>
                  <a:gd name="T96" fmla="*/ 737 w 1049"/>
                  <a:gd name="T97" fmla="*/ 340 h 1162"/>
                  <a:gd name="T98" fmla="*/ 624 w 1049"/>
                  <a:gd name="T99" fmla="*/ 425 h 1162"/>
                  <a:gd name="T100" fmla="*/ 595 w 1049"/>
                  <a:gd name="T101" fmla="*/ 538 h 1162"/>
                  <a:gd name="T102" fmla="*/ 624 w 1049"/>
                  <a:gd name="T103" fmla="*/ 623 h 1162"/>
                  <a:gd name="T104" fmla="*/ 737 w 1049"/>
                  <a:gd name="T105" fmla="*/ 652 h 1162"/>
                  <a:gd name="T106" fmla="*/ 765 w 1049"/>
                  <a:gd name="T107" fmla="*/ 595 h 1162"/>
                  <a:gd name="T108" fmla="*/ 850 w 1049"/>
                  <a:gd name="T109" fmla="*/ 595 h 1162"/>
                  <a:gd name="T110" fmla="*/ 964 w 1049"/>
                  <a:gd name="T111" fmla="*/ 652 h 1162"/>
                  <a:gd name="T112" fmla="*/ 1049 w 1049"/>
                  <a:gd name="T113" fmla="*/ 822 h 1162"/>
                  <a:gd name="T114" fmla="*/ 992 w 1049"/>
                  <a:gd name="T115" fmla="*/ 850 h 1162"/>
                  <a:gd name="T116" fmla="*/ 964 w 1049"/>
                  <a:gd name="T117" fmla="*/ 935 h 1162"/>
                  <a:gd name="T118" fmla="*/ 879 w 1049"/>
                  <a:gd name="T119" fmla="*/ 992 h 1162"/>
                  <a:gd name="T120" fmla="*/ 850 w 1049"/>
                  <a:gd name="T121" fmla="*/ 1049 h 1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49" h="1162">
                    <a:moveTo>
                      <a:pt x="850" y="1049"/>
                    </a:moveTo>
                    <a:lnTo>
                      <a:pt x="879" y="1134"/>
                    </a:lnTo>
                    <a:lnTo>
                      <a:pt x="822" y="1162"/>
                    </a:lnTo>
                    <a:lnTo>
                      <a:pt x="794" y="1105"/>
                    </a:lnTo>
                    <a:lnTo>
                      <a:pt x="737" y="1105"/>
                    </a:lnTo>
                    <a:lnTo>
                      <a:pt x="737" y="1049"/>
                    </a:lnTo>
                    <a:lnTo>
                      <a:pt x="680" y="1049"/>
                    </a:lnTo>
                    <a:lnTo>
                      <a:pt x="709" y="1020"/>
                    </a:lnTo>
                    <a:lnTo>
                      <a:pt x="652" y="992"/>
                    </a:lnTo>
                    <a:lnTo>
                      <a:pt x="595" y="907"/>
                    </a:lnTo>
                    <a:lnTo>
                      <a:pt x="624" y="850"/>
                    </a:lnTo>
                    <a:lnTo>
                      <a:pt x="595" y="822"/>
                    </a:lnTo>
                    <a:lnTo>
                      <a:pt x="595" y="765"/>
                    </a:lnTo>
                    <a:lnTo>
                      <a:pt x="538" y="822"/>
                    </a:lnTo>
                    <a:lnTo>
                      <a:pt x="538" y="964"/>
                    </a:lnTo>
                    <a:lnTo>
                      <a:pt x="453" y="935"/>
                    </a:lnTo>
                    <a:lnTo>
                      <a:pt x="453" y="822"/>
                    </a:lnTo>
                    <a:lnTo>
                      <a:pt x="397" y="794"/>
                    </a:lnTo>
                    <a:lnTo>
                      <a:pt x="340" y="794"/>
                    </a:lnTo>
                    <a:lnTo>
                      <a:pt x="312" y="765"/>
                    </a:lnTo>
                    <a:lnTo>
                      <a:pt x="255" y="708"/>
                    </a:lnTo>
                    <a:lnTo>
                      <a:pt x="198" y="708"/>
                    </a:lnTo>
                    <a:lnTo>
                      <a:pt x="142" y="765"/>
                    </a:lnTo>
                    <a:lnTo>
                      <a:pt x="57" y="794"/>
                    </a:lnTo>
                    <a:lnTo>
                      <a:pt x="57" y="737"/>
                    </a:lnTo>
                    <a:lnTo>
                      <a:pt x="28" y="708"/>
                    </a:lnTo>
                    <a:lnTo>
                      <a:pt x="57" y="680"/>
                    </a:lnTo>
                    <a:lnTo>
                      <a:pt x="0" y="652"/>
                    </a:lnTo>
                    <a:lnTo>
                      <a:pt x="0" y="595"/>
                    </a:lnTo>
                    <a:lnTo>
                      <a:pt x="57" y="567"/>
                    </a:lnTo>
                    <a:lnTo>
                      <a:pt x="57" y="425"/>
                    </a:lnTo>
                    <a:lnTo>
                      <a:pt x="85" y="397"/>
                    </a:lnTo>
                    <a:lnTo>
                      <a:pt x="57" y="312"/>
                    </a:lnTo>
                    <a:lnTo>
                      <a:pt x="142" y="227"/>
                    </a:lnTo>
                    <a:lnTo>
                      <a:pt x="255" y="283"/>
                    </a:lnTo>
                    <a:lnTo>
                      <a:pt x="283" y="255"/>
                    </a:lnTo>
                    <a:lnTo>
                      <a:pt x="255" y="227"/>
                    </a:lnTo>
                    <a:lnTo>
                      <a:pt x="312" y="141"/>
                    </a:lnTo>
                    <a:lnTo>
                      <a:pt x="397" y="113"/>
                    </a:lnTo>
                    <a:lnTo>
                      <a:pt x="482" y="56"/>
                    </a:lnTo>
                    <a:lnTo>
                      <a:pt x="567" y="56"/>
                    </a:lnTo>
                    <a:lnTo>
                      <a:pt x="709" y="0"/>
                    </a:lnTo>
                    <a:lnTo>
                      <a:pt x="794" y="28"/>
                    </a:lnTo>
                    <a:lnTo>
                      <a:pt x="822" y="56"/>
                    </a:lnTo>
                    <a:lnTo>
                      <a:pt x="794" y="113"/>
                    </a:lnTo>
                    <a:lnTo>
                      <a:pt x="822" y="113"/>
                    </a:lnTo>
                    <a:lnTo>
                      <a:pt x="737" y="170"/>
                    </a:lnTo>
                    <a:lnTo>
                      <a:pt x="765" y="255"/>
                    </a:lnTo>
                    <a:lnTo>
                      <a:pt x="737" y="340"/>
                    </a:lnTo>
                    <a:lnTo>
                      <a:pt x="624" y="425"/>
                    </a:lnTo>
                    <a:lnTo>
                      <a:pt x="595" y="538"/>
                    </a:lnTo>
                    <a:lnTo>
                      <a:pt x="624" y="623"/>
                    </a:lnTo>
                    <a:lnTo>
                      <a:pt x="737" y="652"/>
                    </a:lnTo>
                    <a:lnTo>
                      <a:pt x="765" y="595"/>
                    </a:lnTo>
                    <a:lnTo>
                      <a:pt x="850" y="595"/>
                    </a:lnTo>
                    <a:lnTo>
                      <a:pt x="964" y="652"/>
                    </a:lnTo>
                    <a:lnTo>
                      <a:pt x="1049" y="822"/>
                    </a:lnTo>
                    <a:lnTo>
                      <a:pt x="992" y="850"/>
                    </a:lnTo>
                    <a:lnTo>
                      <a:pt x="964" y="935"/>
                    </a:lnTo>
                    <a:lnTo>
                      <a:pt x="879" y="992"/>
                    </a:lnTo>
                    <a:lnTo>
                      <a:pt x="850" y="104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3" name="Freeform 719"/>
              <p:cNvSpPr>
                <a:spLocks/>
              </p:cNvSpPr>
              <p:nvPr/>
            </p:nvSpPr>
            <p:spPr bwMode="auto">
              <a:xfrm>
                <a:off x="2019" y="3393"/>
                <a:ext cx="964" cy="595"/>
              </a:xfrm>
              <a:custGeom>
                <a:avLst/>
                <a:gdLst>
                  <a:gd name="T0" fmla="*/ 652 w 964"/>
                  <a:gd name="T1" fmla="*/ 595 h 595"/>
                  <a:gd name="T2" fmla="*/ 454 w 964"/>
                  <a:gd name="T3" fmla="*/ 595 h 595"/>
                  <a:gd name="T4" fmla="*/ 369 w 964"/>
                  <a:gd name="T5" fmla="*/ 425 h 595"/>
                  <a:gd name="T6" fmla="*/ 255 w 964"/>
                  <a:gd name="T7" fmla="*/ 368 h 595"/>
                  <a:gd name="T8" fmla="*/ 170 w 964"/>
                  <a:gd name="T9" fmla="*/ 368 h 595"/>
                  <a:gd name="T10" fmla="*/ 142 w 964"/>
                  <a:gd name="T11" fmla="*/ 425 h 595"/>
                  <a:gd name="T12" fmla="*/ 29 w 964"/>
                  <a:gd name="T13" fmla="*/ 396 h 595"/>
                  <a:gd name="T14" fmla="*/ 0 w 964"/>
                  <a:gd name="T15" fmla="*/ 311 h 595"/>
                  <a:gd name="T16" fmla="*/ 29 w 964"/>
                  <a:gd name="T17" fmla="*/ 198 h 595"/>
                  <a:gd name="T18" fmla="*/ 142 w 964"/>
                  <a:gd name="T19" fmla="*/ 113 h 595"/>
                  <a:gd name="T20" fmla="*/ 170 w 964"/>
                  <a:gd name="T21" fmla="*/ 28 h 595"/>
                  <a:gd name="T22" fmla="*/ 340 w 964"/>
                  <a:gd name="T23" fmla="*/ 28 h 595"/>
                  <a:gd name="T24" fmla="*/ 425 w 964"/>
                  <a:gd name="T25" fmla="*/ 113 h 595"/>
                  <a:gd name="T26" fmla="*/ 709 w 964"/>
                  <a:gd name="T27" fmla="*/ 141 h 595"/>
                  <a:gd name="T28" fmla="*/ 794 w 964"/>
                  <a:gd name="T29" fmla="*/ 113 h 595"/>
                  <a:gd name="T30" fmla="*/ 851 w 964"/>
                  <a:gd name="T31" fmla="*/ 0 h 595"/>
                  <a:gd name="T32" fmla="*/ 964 w 964"/>
                  <a:gd name="T33" fmla="*/ 56 h 595"/>
                  <a:gd name="T34" fmla="*/ 879 w 964"/>
                  <a:gd name="T35" fmla="*/ 198 h 595"/>
                  <a:gd name="T36" fmla="*/ 794 w 964"/>
                  <a:gd name="T37" fmla="*/ 255 h 595"/>
                  <a:gd name="T38" fmla="*/ 822 w 964"/>
                  <a:gd name="T39" fmla="*/ 283 h 595"/>
                  <a:gd name="T40" fmla="*/ 794 w 964"/>
                  <a:gd name="T41" fmla="*/ 340 h 595"/>
                  <a:gd name="T42" fmla="*/ 794 w 964"/>
                  <a:gd name="T43" fmla="*/ 396 h 595"/>
                  <a:gd name="T44" fmla="*/ 737 w 964"/>
                  <a:gd name="T45" fmla="*/ 453 h 595"/>
                  <a:gd name="T46" fmla="*/ 652 w 964"/>
                  <a:gd name="T47" fmla="*/ 595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64" h="595">
                    <a:moveTo>
                      <a:pt x="652" y="595"/>
                    </a:moveTo>
                    <a:lnTo>
                      <a:pt x="454" y="595"/>
                    </a:lnTo>
                    <a:lnTo>
                      <a:pt x="369" y="425"/>
                    </a:lnTo>
                    <a:lnTo>
                      <a:pt x="255" y="368"/>
                    </a:lnTo>
                    <a:lnTo>
                      <a:pt x="170" y="368"/>
                    </a:lnTo>
                    <a:lnTo>
                      <a:pt x="142" y="425"/>
                    </a:lnTo>
                    <a:lnTo>
                      <a:pt x="29" y="396"/>
                    </a:lnTo>
                    <a:lnTo>
                      <a:pt x="0" y="311"/>
                    </a:lnTo>
                    <a:lnTo>
                      <a:pt x="29" y="198"/>
                    </a:lnTo>
                    <a:lnTo>
                      <a:pt x="142" y="113"/>
                    </a:lnTo>
                    <a:lnTo>
                      <a:pt x="170" y="28"/>
                    </a:lnTo>
                    <a:lnTo>
                      <a:pt x="340" y="28"/>
                    </a:lnTo>
                    <a:lnTo>
                      <a:pt x="425" y="113"/>
                    </a:lnTo>
                    <a:lnTo>
                      <a:pt x="709" y="141"/>
                    </a:lnTo>
                    <a:lnTo>
                      <a:pt x="794" y="113"/>
                    </a:lnTo>
                    <a:lnTo>
                      <a:pt x="851" y="0"/>
                    </a:lnTo>
                    <a:lnTo>
                      <a:pt x="964" y="56"/>
                    </a:lnTo>
                    <a:lnTo>
                      <a:pt x="879" y="198"/>
                    </a:lnTo>
                    <a:lnTo>
                      <a:pt x="794" y="255"/>
                    </a:lnTo>
                    <a:lnTo>
                      <a:pt x="822" y="283"/>
                    </a:lnTo>
                    <a:lnTo>
                      <a:pt x="794" y="340"/>
                    </a:lnTo>
                    <a:lnTo>
                      <a:pt x="794" y="396"/>
                    </a:lnTo>
                    <a:lnTo>
                      <a:pt x="737" y="453"/>
                    </a:lnTo>
                    <a:lnTo>
                      <a:pt x="652" y="59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73" name="Group 765"/>
            <p:cNvGrpSpPr>
              <a:grpSpLocks/>
            </p:cNvGrpSpPr>
            <p:nvPr/>
          </p:nvGrpSpPr>
          <p:grpSpPr bwMode="auto">
            <a:xfrm>
              <a:off x="1179513" y="209550"/>
              <a:ext cx="10261600" cy="9317038"/>
              <a:chOff x="743" y="132"/>
              <a:chExt cx="6464" cy="5869"/>
            </a:xfrm>
          </p:grpSpPr>
          <p:sp>
            <p:nvSpPr>
              <p:cNvPr id="74" name="Freeform 701"/>
              <p:cNvSpPr>
                <a:spLocks/>
              </p:cNvSpPr>
              <p:nvPr/>
            </p:nvSpPr>
            <p:spPr bwMode="auto">
              <a:xfrm>
                <a:off x="2983" y="4130"/>
                <a:ext cx="227" cy="198"/>
              </a:xfrm>
              <a:custGeom>
                <a:avLst/>
                <a:gdLst>
                  <a:gd name="T0" fmla="*/ 142 w 227"/>
                  <a:gd name="T1" fmla="*/ 198 h 198"/>
                  <a:gd name="T2" fmla="*/ 85 w 227"/>
                  <a:gd name="T3" fmla="*/ 85 h 198"/>
                  <a:gd name="T4" fmla="*/ 28 w 227"/>
                  <a:gd name="T5" fmla="*/ 113 h 198"/>
                  <a:gd name="T6" fmla="*/ 0 w 227"/>
                  <a:gd name="T7" fmla="*/ 56 h 198"/>
                  <a:gd name="T8" fmla="*/ 57 w 227"/>
                  <a:gd name="T9" fmla="*/ 0 h 198"/>
                  <a:gd name="T10" fmla="*/ 142 w 227"/>
                  <a:gd name="T11" fmla="*/ 0 h 198"/>
                  <a:gd name="T12" fmla="*/ 227 w 227"/>
                  <a:gd name="T13" fmla="*/ 28 h 198"/>
                  <a:gd name="T14" fmla="*/ 227 w 227"/>
                  <a:gd name="T15" fmla="*/ 141 h 198"/>
                  <a:gd name="T16" fmla="*/ 142 w 227"/>
                  <a:gd name="T17" fmla="*/ 198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198">
                    <a:moveTo>
                      <a:pt x="142" y="198"/>
                    </a:moveTo>
                    <a:lnTo>
                      <a:pt x="85" y="85"/>
                    </a:lnTo>
                    <a:lnTo>
                      <a:pt x="28" y="113"/>
                    </a:lnTo>
                    <a:lnTo>
                      <a:pt x="0" y="56"/>
                    </a:lnTo>
                    <a:lnTo>
                      <a:pt x="57" y="0"/>
                    </a:lnTo>
                    <a:lnTo>
                      <a:pt x="142" y="0"/>
                    </a:lnTo>
                    <a:lnTo>
                      <a:pt x="227" y="28"/>
                    </a:lnTo>
                    <a:lnTo>
                      <a:pt x="227" y="141"/>
                    </a:lnTo>
                    <a:lnTo>
                      <a:pt x="142" y="198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5" name="Freeform 702"/>
              <p:cNvSpPr>
                <a:spLocks/>
              </p:cNvSpPr>
              <p:nvPr/>
            </p:nvSpPr>
            <p:spPr bwMode="auto">
              <a:xfrm>
                <a:off x="3125" y="4130"/>
                <a:ext cx="312" cy="425"/>
              </a:xfrm>
              <a:custGeom>
                <a:avLst/>
                <a:gdLst>
                  <a:gd name="T0" fmla="*/ 0 w 312"/>
                  <a:gd name="T1" fmla="*/ 311 h 425"/>
                  <a:gd name="T2" fmla="*/ 28 w 312"/>
                  <a:gd name="T3" fmla="*/ 311 h 425"/>
                  <a:gd name="T4" fmla="*/ 85 w 312"/>
                  <a:gd name="T5" fmla="*/ 368 h 425"/>
                  <a:gd name="T6" fmla="*/ 142 w 312"/>
                  <a:gd name="T7" fmla="*/ 368 h 425"/>
                  <a:gd name="T8" fmla="*/ 142 w 312"/>
                  <a:gd name="T9" fmla="*/ 397 h 425"/>
                  <a:gd name="T10" fmla="*/ 170 w 312"/>
                  <a:gd name="T11" fmla="*/ 425 h 425"/>
                  <a:gd name="T12" fmla="*/ 227 w 312"/>
                  <a:gd name="T13" fmla="*/ 368 h 425"/>
                  <a:gd name="T14" fmla="*/ 255 w 312"/>
                  <a:gd name="T15" fmla="*/ 283 h 425"/>
                  <a:gd name="T16" fmla="*/ 227 w 312"/>
                  <a:gd name="T17" fmla="*/ 255 h 425"/>
                  <a:gd name="T18" fmla="*/ 283 w 312"/>
                  <a:gd name="T19" fmla="*/ 170 h 425"/>
                  <a:gd name="T20" fmla="*/ 312 w 312"/>
                  <a:gd name="T21" fmla="*/ 170 h 425"/>
                  <a:gd name="T22" fmla="*/ 312 w 312"/>
                  <a:gd name="T23" fmla="*/ 113 h 425"/>
                  <a:gd name="T24" fmla="*/ 283 w 312"/>
                  <a:gd name="T25" fmla="*/ 56 h 425"/>
                  <a:gd name="T26" fmla="*/ 198 w 312"/>
                  <a:gd name="T27" fmla="*/ 0 h 425"/>
                  <a:gd name="T28" fmla="*/ 85 w 312"/>
                  <a:gd name="T29" fmla="*/ 28 h 425"/>
                  <a:gd name="T30" fmla="*/ 85 w 312"/>
                  <a:gd name="T31" fmla="*/ 141 h 425"/>
                  <a:gd name="T32" fmla="*/ 0 w 312"/>
                  <a:gd name="T33" fmla="*/ 198 h 425"/>
                  <a:gd name="T34" fmla="*/ 0 w 312"/>
                  <a:gd name="T35" fmla="*/ 311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2" h="425">
                    <a:moveTo>
                      <a:pt x="0" y="311"/>
                    </a:moveTo>
                    <a:lnTo>
                      <a:pt x="28" y="311"/>
                    </a:lnTo>
                    <a:lnTo>
                      <a:pt x="85" y="368"/>
                    </a:lnTo>
                    <a:lnTo>
                      <a:pt x="142" y="368"/>
                    </a:lnTo>
                    <a:lnTo>
                      <a:pt x="142" y="397"/>
                    </a:lnTo>
                    <a:lnTo>
                      <a:pt x="170" y="425"/>
                    </a:lnTo>
                    <a:lnTo>
                      <a:pt x="227" y="368"/>
                    </a:lnTo>
                    <a:lnTo>
                      <a:pt x="255" y="283"/>
                    </a:lnTo>
                    <a:lnTo>
                      <a:pt x="227" y="255"/>
                    </a:lnTo>
                    <a:lnTo>
                      <a:pt x="283" y="170"/>
                    </a:lnTo>
                    <a:lnTo>
                      <a:pt x="312" y="170"/>
                    </a:lnTo>
                    <a:lnTo>
                      <a:pt x="312" y="113"/>
                    </a:lnTo>
                    <a:lnTo>
                      <a:pt x="283" y="56"/>
                    </a:lnTo>
                    <a:lnTo>
                      <a:pt x="198" y="0"/>
                    </a:lnTo>
                    <a:lnTo>
                      <a:pt x="85" y="28"/>
                    </a:lnTo>
                    <a:lnTo>
                      <a:pt x="85" y="141"/>
                    </a:lnTo>
                    <a:lnTo>
                      <a:pt x="0" y="198"/>
                    </a:lnTo>
                    <a:lnTo>
                      <a:pt x="0" y="311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6" name="Freeform 703"/>
              <p:cNvSpPr>
                <a:spLocks/>
              </p:cNvSpPr>
              <p:nvPr/>
            </p:nvSpPr>
            <p:spPr bwMode="auto">
              <a:xfrm>
                <a:off x="2813" y="4243"/>
                <a:ext cx="198" cy="369"/>
              </a:xfrm>
              <a:custGeom>
                <a:avLst/>
                <a:gdLst>
                  <a:gd name="T0" fmla="*/ 142 w 198"/>
                  <a:gd name="T1" fmla="*/ 0 h 369"/>
                  <a:gd name="T2" fmla="*/ 85 w 198"/>
                  <a:gd name="T3" fmla="*/ 28 h 369"/>
                  <a:gd name="T4" fmla="*/ 113 w 198"/>
                  <a:gd name="T5" fmla="*/ 85 h 369"/>
                  <a:gd name="T6" fmla="*/ 57 w 198"/>
                  <a:gd name="T7" fmla="*/ 57 h 369"/>
                  <a:gd name="T8" fmla="*/ 0 w 198"/>
                  <a:gd name="T9" fmla="*/ 142 h 369"/>
                  <a:gd name="T10" fmla="*/ 28 w 198"/>
                  <a:gd name="T11" fmla="*/ 142 h 369"/>
                  <a:gd name="T12" fmla="*/ 57 w 198"/>
                  <a:gd name="T13" fmla="*/ 113 h 369"/>
                  <a:gd name="T14" fmla="*/ 57 w 198"/>
                  <a:gd name="T15" fmla="*/ 170 h 369"/>
                  <a:gd name="T16" fmla="*/ 0 w 198"/>
                  <a:gd name="T17" fmla="*/ 255 h 369"/>
                  <a:gd name="T18" fmla="*/ 85 w 198"/>
                  <a:gd name="T19" fmla="*/ 369 h 369"/>
                  <a:gd name="T20" fmla="*/ 113 w 198"/>
                  <a:gd name="T21" fmla="*/ 340 h 369"/>
                  <a:gd name="T22" fmla="*/ 198 w 198"/>
                  <a:gd name="T23" fmla="*/ 340 h 369"/>
                  <a:gd name="T24" fmla="*/ 170 w 198"/>
                  <a:gd name="T25" fmla="*/ 255 h 369"/>
                  <a:gd name="T26" fmla="*/ 198 w 198"/>
                  <a:gd name="T27" fmla="*/ 255 h 369"/>
                  <a:gd name="T28" fmla="*/ 170 w 198"/>
                  <a:gd name="T29" fmla="*/ 142 h 369"/>
                  <a:gd name="T30" fmla="*/ 142 w 198"/>
                  <a:gd name="T31" fmla="*/ 113 h 369"/>
                  <a:gd name="T32" fmla="*/ 142 w 198"/>
                  <a:gd name="T33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8" h="369">
                    <a:moveTo>
                      <a:pt x="142" y="0"/>
                    </a:moveTo>
                    <a:lnTo>
                      <a:pt x="85" y="28"/>
                    </a:lnTo>
                    <a:lnTo>
                      <a:pt x="113" y="85"/>
                    </a:lnTo>
                    <a:lnTo>
                      <a:pt x="57" y="57"/>
                    </a:lnTo>
                    <a:lnTo>
                      <a:pt x="0" y="142"/>
                    </a:lnTo>
                    <a:lnTo>
                      <a:pt x="28" y="142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255"/>
                    </a:lnTo>
                    <a:lnTo>
                      <a:pt x="85" y="369"/>
                    </a:lnTo>
                    <a:lnTo>
                      <a:pt x="113" y="340"/>
                    </a:lnTo>
                    <a:lnTo>
                      <a:pt x="198" y="340"/>
                    </a:lnTo>
                    <a:lnTo>
                      <a:pt x="170" y="255"/>
                    </a:lnTo>
                    <a:lnTo>
                      <a:pt x="198" y="255"/>
                    </a:lnTo>
                    <a:lnTo>
                      <a:pt x="170" y="142"/>
                    </a:lnTo>
                    <a:lnTo>
                      <a:pt x="142" y="113"/>
                    </a:lnTo>
                    <a:lnTo>
                      <a:pt x="142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7" name="Freeform 704"/>
              <p:cNvSpPr>
                <a:spLocks/>
              </p:cNvSpPr>
              <p:nvPr/>
            </p:nvSpPr>
            <p:spPr bwMode="auto">
              <a:xfrm>
                <a:off x="2473" y="4441"/>
                <a:ext cx="142" cy="171"/>
              </a:xfrm>
              <a:custGeom>
                <a:avLst/>
                <a:gdLst>
                  <a:gd name="T0" fmla="*/ 113 w 142"/>
                  <a:gd name="T1" fmla="*/ 171 h 171"/>
                  <a:gd name="T2" fmla="*/ 0 w 142"/>
                  <a:gd name="T3" fmla="*/ 114 h 171"/>
                  <a:gd name="T4" fmla="*/ 85 w 142"/>
                  <a:gd name="T5" fmla="*/ 86 h 171"/>
                  <a:gd name="T6" fmla="*/ 56 w 142"/>
                  <a:gd name="T7" fmla="*/ 29 h 171"/>
                  <a:gd name="T8" fmla="*/ 113 w 142"/>
                  <a:gd name="T9" fmla="*/ 0 h 171"/>
                  <a:gd name="T10" fmla="*/ 142 w 142"/>
                  <a:gd name="T11" fmla="*/ 29 h 171"/>
                  <a:gd name="T12" fmla="*/ 113 w 142"/>
                  <a:gd name="T13" fmla="*/ 17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" h="171">
                    <a:moveTo>
                      <a:pt x="113" y="171"/>
                    </a:moveTo>
                    <a:lnTo>
                      <a:pt x="0" y="114"/>
                    </a:lnTo>
                    <a:lnTo>
                      <a:pt x="85" y="86"/>
                    </a:lnTo>
                    <a:lnTo>
                      <a:pt x="56" y="29"/>
                    </a:lnTo>
                    <a:lnTo>
                      <a:pt x="113" y="0"/>
                    </a:lnTo>
                    <a:lnTo>
                      <a:pt x="142" y="29"/>
                    </a:lnTo>
                    <a:lnTo>
                      <a:pt x="113" y="171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8" name="Freeform 705"/>
              <p:cNvSpPr>
                <a:spLocks/>
              </p:cNvSpPr>
              <p:nvPr/>
            </p:nvSpPr>
            <p:spPr bwMode="auto">
              <a:xfrm>
                <a:off x="2303" y="5235"/>
                <a:ext cx="198" cy="170"/>
              </a:xfrm>
              <a:custGeom>
                <a:avLst/>
                <a:gdLst>
                  <a:gd name="T0" fmla="*/ 170 w 198"/>
                  <a:gd name="T1" fmla="*/ 57 h 170"/>
                  <a:gd name="T2" fmla="*/ 28 w 198"/>
                  <a:gd name="T3" fmla="*/ 0 h 170"/>
                  <a:gd name="T4" fmla="*/ 0 w 198"/>
                  <a:gd name="T5" fmla="*/ 57 h 170"/>
                  <a:gd name="T6" fmla="*/ 56 w 198"/>
                  <a:gd name="T7" fmla="*/ 170 h 170"/>
                  <a:gd name="T8" fmla="*/ 141 w 198"/>
                  <a:gd name="T9" fmla="*/ 170 h 170"/>
                  <a:gd name="T10" fmla="*/ 198 w 198"/>
                  <a:gd name="T11" fmla="*/ 142 h 170"/>
                  <a:gd name="T12" fmla="*/ 170 w 198"/>
                  <a:gd name="T13" fmla="*/ 57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8" h="170">
                    <a:moveTo>
                      <a:pt x="170" y="57"/>
                    </a:moveTo>
                    <a:lnTo>
                      <a:pt x="28" y="0"/>
                    </a:lnTo>
                    <a:lnTo>
                      <a:pt x="0" y="57"/>
                    </a:lnTo>
                    <a:lnTo>
                      <a:pt x="56" y="170"/>
                    </a:lnTo>
                    <a:lnTo>
                      <a:pt x="141" y="170"/>
                    </a:lnTo>
                    <a:lnTo>
                      <a:pt x="198" y="142"/>
                    </a:lnTo>
                    <a:lnTo>
                      <a:pt x="170" y="5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9" name="Freeform 706"/>
              <p:cNvSpPr>
                <a:spLocks/>
              </p:cNvSpPr>
              <p:nvPr/>
            </p:nvSpPr>
            <p:spPr bwMode="auto">
              <a:xfrm>
                <a:off x="2274" y="4640"/>
                <a:ext cx="567" cy="879"/>
              </a:xfrm>
              <a:custGeom>
                <a:avLst/>
                <a:gdLst>
                  <a:gd name="T0" fmla="*/ 0 w 567"/>
                  <a:gd name="T1" fmla="*/ 170 h 879"/>
                  <a:gd name="T2" fmla="*/ 85 w 567"/>
                  <a:gd name="T3" fmla="*/ 255 h 879"/>
                  <a:gd name="T4" fmla="*/ 85 w 567"/>
                  <a:gd name="T5" fmla="*/ 312 h 879"/>
                  <a:gd name="T6" fmla="*/ 57 w 567"/>
                  <a:gd name="T7" fmla="*/ 312 h 879"/>
                  <a:gd name="T8" fmla="*/ 142 w 567"/>
                  <a:gd name="T9" fmla="*/ 454 h 879"/>
                  <a:gd name="T10" fmla="*/ 227 w 567"/>
                  <a:gd name="T11" fmla="*/ 539 h 879"/>
                  <a:gd name="T12" fmla="*/ 227 w 567"/>
                  <a:gd name="T13" fmla="*/ 595 h 879"/>
                  <a:gd name="T14" fmla="*/ 255 w 567"/>
                  <a:gd name="T15" fmla="*/ 624 h 879"/>
                  <a:gd name="T16" fmla="*/ 312 w 567"/>
                  <a:gd name="T17" fmla="*/ 510 h 879"/>
                  <a:gd name="T18" fmla="*/ 397 w 567"/>
                  <a:gd name="T19" fmla="*/ 624 h 879"/>
                  <a:gd name="T20" fmla="*/ 341 w 567"/>
                  <a:gd name="T21" fmla="*/ 595 h 879"/>
                  <a:gd name="T22" fmla="*/ 312 w 567"/>
                  <a:gd name="T23" fmla="*/ 652 h 879"/>
                  <a:gd name="T24" fmla="*/ 341 w 567"/>
                  <a:gd name="T25" fmla="*/ 680 h 879"/>
                  <a:gd name="T26" fmla="*/ 255 w 567"/>
                  <a:gd name="T27" fmla="*/ 879 h 879"/>
                  <a:gd name="T28" fmla="*/ 341 w 567"/>
                  <a:gd name="T29" fmla="*/ 850 h 879"/>
                  <a:gd name="T30" fmla="*/ 397 w 567"/>
                  <a:gd name="T31" fmla="*/ 850 h 879"/>
                  <a:gd name="T32" fmla="*/ 539 w 567"/>
                  <a:gd name="T33" fmla="*/ 794 h 879"/>
                  <a:gd name="T34" fmla="*/ 511 w 567"/>
                  <a:gd name="T35" fmla="*/ 624 h 879"/>
                  <a:gd name="T36" fmla="*/ 482 w 567"/>
                  <a:gd name="T37" fmla="*/ 624 h 879"/>
                  <a:gd name="T38" fmla="*/ 482 w 567"/>
                  <a:gd name="T39" fmla="*/ 510 h 879"/>
                  <a:gd name="T40" fmla="*/ 539 w 567"/>
                  <a:gd name="T41" fmla="*/ 482 h 879"/>
                  <a:gd name="T42" fmla="*/ 539 w 567"/>
                  <a:gd name="T43" fmla="*/ 340 h 879"/>
                  <a:gd name="T44" fmla="*/ 567 w 567"/>
                  <a:gd name="T45" fmla="*/ 312 h 879"/>
                  <a:gd name="T46" fmla="*/ 539 w 567"/>
                  <a:gd name="T47" fmla="*/ 227 h 879"/>
                  <a:gd name="T48" fmla="*/ 567 w 567"/>
                  <a:gd name="T49" fmla="*/ 113 h 879"/>
                  <a:gd name="T50" fmla="*/ 511 w 567"/>
                  <a:gd name="T51" fmla="*/ 0 h 879"/>
                  <a:gd name="T52" fmla="*/ 454 w 567"/>
                  <a:gd name="T53" fmla="*/ 28 h 879"/>
                  <a:gd name="T54" fmla="*/ 397 w 567"/>
                  <a:gd name="T55" fmla="*/ 0 h 879"/>
                  <a:gd name="T56" fmla="*/ 341 w 567"/>
                  <a:gd name="T57" fmla="*/ 28 h 879"/>
                  <a:gd name="T58" fmla="*/ 312 w 567"/>
                  <a:gd name="T59" fmla="*/ 0 h 879"/>
                  <a:gd name="T60" fmla="*/ 284 w 567"/>
                  <a:gd name="T61" fmla="*/ 57 h 879"/>
                  <a:gd name="T62" fmla="*/ 341 w 567"/>
                  <a:gd name="T63" fmla="*/ 142 h 879"/>
                  <a:gd name="T64" fmla="*/ 284 w 567"/>
                  <a:gd name="T65" fmla="*/ 198 h 879"/>
                  <a:gd name="T66" fmla="*/ 341 w 567"/>
                  <a:gd name="T67" fmla="*/ 255 h 879"/>
                  <a:gd name="T68" fmla="*/ 369 w 567"/>
                  <a:gd name="T69" fmla="*/ 227 h 879"/>
                  <a:gd name="T70" fmla="*/ 369 w 567"/>
                  <a:gd name="T71" fmla="*/ 170 h 879"/>
                  <a:gd name="T72" fmla="*/ 482 w 567"/>
                  <a:gd name="T73" fmla="*/ 283 h 879"/>
                  <a:gd name="T74" fmla="*/ 454 w 567"/>
                  <a:gd name="T75" fmla="*/ 425 h 879"/>
                  <a:gd name="T76" fmla="*/ 397 w 567"/>
                  <a:gd name="T77" fmla="*/ 340 h 879"/>
                  <a:gd name="T78" fmla="*/ 341 w 567"/>
                  <a:gd name="T79" fmla="*/ 368 h 879"/>
                  <a:gd name="T80" fmla="*/ 312 w 567"/>
                  <a:gd name="T81" fmla="*/ 340 h 879"/>
                  <a:gd name="T82" fmla="*/ 255 w 567"/>
                  <a:gd name="T83" fmla="*/ 170 h 879"/>
                  <a:gd name="T84" fmla="*/ 142 w 567"/>
                  <a:gd name="T85" fmla="*/ 142 h 879"/>
                  <a:gd name="T86" fmla="*/ 85 w 567"/>
                  <a:gd name="T87" fmla="*/ 142 h 879"/>
                  <a:gd name="T88" fmla="*/ 57 w 567"/>
                  <a:gd name="T89" fmla="*/ 170 h 879"/>
                  <a:gd name="T90" fmla="*/ 29 w 567"/>
                  <a:gd name="T91" fmla="*/ 142 h 879"/>
                  <a:gd name="T92" fmla="*/ 0 w 567"/>
                  <a:gd name="T93" fmla="*/ 170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67" h="879">
                    <a:moveTo>
                      <a:pt x="0" y="170"/>
                    </a:moveTo>
                    <a:lnTo>
                      <a:pt x="85" y="255"/>
                    </a:lnTo>
                    <a:lnTo>
                      <a:pt x="85" y="312"/>
                    </a:lnTo>
                    <a:lnTo>
                      <a:pt x="57" y="312"/>
                    </a:lnTo>
                    <a:lnTo>
                      <a:pt x="142" y="454"/>
                    </a:lnTo>
                    <a:lnTo>
                      <a:pt x="227" y="539"/>
                    </a:lnTo>
                    <a:lnTo>
                      <a:pt x="227" y="595"/>
                    </a:lnTo>
                    <a:lnTo>
                      <a:pt x="255" y="624"/>
                    </a:lnTo>
                    <a:lnTo>
                      <a:pt x="312" y="510"/>
                    </a:lnTo>
                    <a:lnTo>
                      <a:pt x="397" y="624"/>
                    </a:lnTo>
                    <a:lnTo>
                      <a:pt x="341" y="595"/>
                    </a:lnTo>
                    <a:lnTo>
                      <a:pt x="312" y="652"/>
                    </a:lnTo>
                    <a:lnTo>
                      <a:pt x="341" y="680"/>
                    </a:lnTo>
                    <a:lnTo>
                      <a:pt x="255" y="879"/>
                    </a:lnTo>
                    <a:lnTo>
                      <a:pt x="341" y="850"/>
                    </a:lnTo>
                    <a:lnTo>
                      <a:pt x="397" y="850"/>
                    </a:lnTo>
                    <a:lnTo>
                      <a:pt x="539" y="794"/>
                    </a:lnTo>
                    <a:lnTo>
                      <a:pt x="511" y="624"/>
                    </a:lnTo>
                    <a:lnTo>
                      <a:pt x="482" y="624"/>
                    </a:lnTo>
                    <a:lnTo>
                      <a:pt x="482" y="510"/>
                    </a:lnTo>
                    <a:lnTo>
                      <a:pt x="539" y="482"/>
                    </a:lnTo>
                    <a:lnTo>
                      <a:pt x="539" y="340"/>
                    </a:lnTo>
                    <a:lnTo>
                      <a:pt x="567" y="312"/>
                    </a:lnTo>
                    <a:lnTo>
                      <a:pt x="539" y="227"/>
                    </a:lnTo>
                    <a:lnTo>
                      <a:pt x="567" y="113"/>
                    </a:lnTo>
                    <a:lnTo>
                      <a:pt x="511" y="0"/>
                    </a:lnTo>
                    <a:lnTo>
                      <a:pt x="454" y="28"/>
                    </a:lnTo>
                    <a:lnTo>
                      <a:pt x="397" y="0"/>
                    </a:lnTo>
                    <a:lnTo>
                      <a:pt x="341" y="28"/>
                    </a:lnTo>
                    <a:lnTo>
                      <a:pt x="312" y="0"/>
                    </a:lnTo>
                    <a:lnTo>
                      <a:pt x="284" y="57"/>
                    </a:lnTo>
                    <a:lnTo>
                      <a:pt x="341" y="142"/>
                    </a:lnTo>
                    <a:lnTo>
                      <a:pt x="284" y="198"/>
                    </a:lnTo>
                    <a:lnTo>
                      <a:pt x="341" y="255"/>
                    </a:lnTo>
                    <a:lnTo>
                      <a:pt x="369" y="227"/>
                    </a:lnTo>
                    <a:lnTo>
                      <a:pt x="369" y="170"/>
                    </a:lnTo>
                    <a:lnTo>
                      <a:pt x="482" y="283"/>
                    </a:lnTo>
                    <a:lnTo>
                      <a:pt x="454" y="425"/>
                    </a:lnTo>
                    <a:lnTo>
                      <a:pt x="397" y="340"/>
                    </a:lnTo>
                    <a:lnTo>
                      <a:pt x="341" y="368"/>
                    </a:lnTo>
                    <a:lnTo>
                      <a:pt x="312" y="340"/>
                    </a:lnTo>
                    <a:lnTo>
                      <a:pt x="255" y="170"/>
                    </a:lnTo>
                    <a:lnTo>
                      <a:pt x="142" y="142"/>
                    </a:lnTo>
                    <a:lnTo>
                      <a:pt x="85" y="142"/>
                    </a:lnTo>
                    <a:lnTo>
                      <a:pt x="57" y="170"/>
                    </a:lnTo>
                    <a:lnTo>
                      <a:pt x="29" y="142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0" name="Freeform 707"/>
              <p:cNvSpPr>
                <a:spLocks/>
              </p:cNvSpPr>
              <p:nvPr/>
            </p:nvSpPr>
            <p:spPr bwMode="auto">
              <a:xfrm>
                <a:off x="1764" y="4527"/>
                <a:ext cx="425" cy="425"/>
              </a:xfrm>
              <a:custGeom>
                <a:avLst/>
                <a:gdLst>
                  <a:gd name="T0" fmla="*/ 425 w 425"/>
                  <a:gd name="T1" fmla="*/ 141 h 425"/>
                  <a:gd name="T2" fmla="*/ 170 w 425"/>
                  <a:gd name="T3" fmla="*/ 396 h 425"/>
                  <a:gd name="T4" fmla="*/ 85 w 425"/>
                  <a:gd name="T5" fmla="*/ 425 h 425"/>
                  <a:gd name="T6" fmla="*/ 28 w 425"/>
                  <a:gd name="T7" fmla="*/ 340 h 425"/>
                  <a:gd name="T8" fmla="*/ 0 w 425"/>
                  <a:gd name="T9" fmla="*/ 340 h 425"/>
                  <a:gd name="T10" fmla="*/ 85 w 425"/>
                  <a:gd name="T11" fmla="*/ 226 h 425"/>
                  <a:gd name="T12" fmla="*/ 142 w 425"/>
                  <a:gd name="T13" fmla="*/ 141 h 425"/>
                  <a:gd name="T14" fmla="*/ 227 w 425"/>
                  <a:gd name="T15" fmla="*/ 56 h 425"/>
                  <a:gd name="T16" fmla="*/ 284 w 425"/>
                  <a:gd name="T17" fmla="*/ 85 h 425"/>
                  <a:gd name="T18" fmla="*/ 284 w 425"/>
                  <a:gd name="T19" fmla="*/ 28 h 425"/>
                  <a:gd name="T20" fmla="*/ 312 w 425"/>
                  <a:gd name="T21" fmla="*/ 0 h 425"/>
                  <a:gd name="T22" fmla="*/ 369 w 425"/>
                  <a:gd name="T23" fmla="*/ 85 h 425"/>
                  <a:gd name="T24" fmla="*/ 425 w 425"/>
                  <a:gd name="T25" fmla="*/ 85 h 425"/>
                  <a:gd name="T26" fmla="*/ 425 w 425"/>
                  <a:gd name="T27" fmla="*/ 141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5" h="425">
                    <a:moveTo>
                      <a:pt x="425" y="141"/>
                    </a:moveTo>
                    <a:lnTo>
                      <a:pt x="170" y="396"/>
                    </a:lnTo>
                    <a:lnTo>
                      <a:pt x="85" y="425"/>
                    </a:lnTo>
                    <a:lnTo>
                      <a:pt x="28" y="340"/>
                    </a:lnTo>
                    <a:lnTo>
                      <a:pt x="0" y="340"/>
                    </a:lnTo>
                    <a:lnTo>
                      <a:pt x="85" y="226"/>
                    </a:lnTo>
                    <a:lnTo>
                      <a:pt x="142" y="141"/>
                    </a:lnTo>
                    <a:lnTo>
                      <a:pt x="227" y="56"/>
                    </a:lnTo>
                    <a:lnTo>
                      <a:pt x="284" y="85"/>
                    </a:lnTo>
                    <a:lnTo>
                      <a:pt x="284" y="28"/>
                    </a:lnTo>
                    <a:lnTo>
                      <a:pt x="312" y="0"/>
                    </a:lnTo>
                    <a:lnTo>
                      <a:pt x="369" y="85"/>
                    </a:lnTo>
                    <a:lnTo>
                      <a:pt x="425" y="85"/>
                    </a:lnTo>
                    <a:lnTo>
                      <a:pt x="425" y="141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1" name="Freeform 708"/>
              <p:cNvSpPr>
                <a:spLocks/>
              </p:cNvSpPr>
              <p:nvPr/>
            </p:nvSpPr>
            <p:spPr bwMode="auto">
              <a:xfrm>
                <a:off x="2926" y="5802"/>
                <a:ext cx="114" cy="199"/>
              </a:xfrm>
              <a:custGeom>
                <a:avLst/>
                <a:gdLst>
                  <a:gd name="T0" fmla="*/ 85 w 114"/>
                  <a:gd name="T1" fmla="*/ 199 h 199"/>
                  <a:gd name="T2" fmla="*/ 0 w 114"/>
                  <a:gd name="T3" fmla="*/ 142 h 199"/>
                  <a:gd name="T4" fmla="*/ 85 w 114"/>
                  <a:gd name="T5" fmla="*/ 0 h 199"/>
                  <a:gd name="T6" fmla="*/ 114 w 114"/>
                  <a:gd name="T7" fmla="*/ 57 h 199"/>
                  <a:gd name="T8" fmla="*/ 85 w 114"/>
                  <a:gd name="T9" fmla="*/ 199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99">
                    <a:moveTo>
                      <a:pt x="85" y="199"/>
                    </a:moveTo>
                    <a:lnTo>
                      <a:pt x="0" y="142"/>
                    </a:lnTo>
                    <a:lnTo>
                      <a:pt x="85" y="0"/>
                    </a:lnTo>
                    <a:lnTo>
                      <a:pt x="114" y="57"/>
                    </a:lnTo>
                    <a:lnTo>
                      <a:pt x="85" y="199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2" name="Freeform 709"/>
              <p:cNvSpPr>
                <a:spLocks/>
              </p:cNvSpPr>
              <p:nvPr/>
            </p:nvSpPr>
            <p:spPr bwMode="auto">
              <a:xfrm>
                <a:off x="2615" y="5122"/>
                <a:ext cx="680" cy="737"/>
              </a:xfrm>
              <a:custGeom>
                <a:avLst/>
                <a:gdLst>
                  <a:gd name="T0" fmla="*/ 56 w 680"/>
                  <a:gd name="T1" fmla="*/ 652 h 737"/>
                  <a:gd name="T2" fmla="*/ 0 w 680"/>
                  <a:gd name="T3" fmla="*/ 595 h 737"/>
                  <a:gd name="T4" fmla="*/ 0 w 680"/>
                  <a:gd name="T5" fmla="*/ 510 h 737"/>
                  <a:gd name="T6" fmla="*/ 141 w 680"/>
                  <a:gd name="T7" fmla="*/ 425 h 737"/>
                  <a:gd name="T8" fmla="*/ 170 w 680"/>
                  <a:gd name="T9" fmla="*/ 397 h 737"/>
                  <a:gd name="T10" fmla="*/ 255 w 680"/>
                  <a:gd name="T11" fmla="*/ 368 h 737"/>
                  <a:gd name="T12" fmla="*/ 283 w 680"/>
                  <a:gd name="T13" fmla="*/ 312 h 737"/>
                  <a:gd name="T14" fmla="*/ 226 w 680"/>
                  <a:gd name="T15" fmla="*/ 283 h 737"/>
                  <a:gd name="T16" fmla="*/ 226 w 680"/>
                  <a:gd name="T17" fmla="*/ 198 h 737"/>
                  <a:gd name="T18" fmla="*/ 255 w 680"/>
                  <a:gd name="T19" fmla="*/ 85 h 737"/>
                  <a:gd name="T20" fmla="*/ 368 w 680"/>
                  <a:gd name="T21" fmla="*/ 0 h 737"/>
                  <a:gd name="T22" fmla="*/ 396 w 680"/>
                  <a:gd name="T23" fmla="*/ 0 h 737"/>
                  <a:gd name="T24" fmla="*/ 396 w 680"/>
                  <a:gd name="T25" fmla="*/ 57 h 737"/>
                  <a:gd name="T26" fmla="*/ 481 w 680"/>
                  <a:gd name="T27" fmla="*/ 85 h 737"/>
                  <a:gd name="T28" fmla="*/ 510 w 680"/>
                  <a:gd name="T29" fmla="*/ 170 h 737"/>
                  <a:gd name="T30" fmla="*/ 453 w 680"/>
                  <a:gd name="T31" fmla="*/ 142 h 737"/>
                  <a:gd name="T32" fmla="*/ 425 w 680"/>
                  <a:gd name="T33" fmla="*/ 198 h 737"/>
                  <a:gd name="T34" fmla="*/ 368 w 680"/>
                  <a:gd name="T35" fmla="*/ 198 h 737"/>
                  <a:gd name="T36" fmla="*/ 368 w 680"/>
                  <a:gd name="T37" fmla="*/ 227 h 737"/>
                  <a:gd name="T38" fmla="*/ 396 w 680"/>
                  <a:gd name="T39" fmla="*/ 255 h 737"/>
                  <a:gd name="T40" fmla="*/ 368 w 680"/>
                  <a:gd name="T41" fmla="*/ 283 h 737"/>
                  <a:gd name="T42" fmla="*/ 481 w 680"/>
                  <a:gd name="T43" fmla="*/ 283 h 737"/>
                  <a:gd name="T44" fmla="*/ 453 w 680"/>
                  <a:gd name="T45" fmla="*/ 397 h 737"/>
                  <a:gd name="T46" fmla="*/ 425 w 680"/>
                  <a:gd name="T47" fmla="*/ 453 h 737"/>
                  <a:gd name="T48" fmla="*/ 453 w 680"/>
                  <a:gd name="T49" fmla="*/ 510 h 737"/>
                  <a:gd name="T50" fmla="*/ 481 w 680"/>
                  <a:gd name="T51" fmla="*/ 453 h 737"/>
                  <a:gd name="T52" fmla="*/ 510 w 680"/>
                  <a:gd name="T53" fmla="*/ 453 h 737"/>
                  <a:gd name="T54" fmla="*/ 595 w 680"/>
                  <a:gd name="T55" fmla="*/ 397 h 737"/>
                  <a:gd name="T56" fmla="*/ 623 w 680"/>
                  <a:gd name="T57" fmla="*/ 425 h 737"/>
                  <a:gd name="T58" fmla="*/ 623 w 680"/>
                  <a:gd name="T59" fmla="*/ 453 h 737"/>
                  <a:gd name="T60" fmla="*/ 623 w 680"/>
                  <a:gd name="T61" fmla="*/ 482 h 737"/>
                  <a:gd name="T62" fmla="*/ 680 w 680"/>
                  <a:gd name="T63" fmla="*/ 453 h 737"/>
                  <a:gd name="T64" fmla="*/ 652 w 680"/>
                  <a:gd name="T65" fmla="*/ 510 h 737"/>
                  <a:gd name="T66" fmla="*/ 595 w 680"/>
                  <a:gd name="T67" fmla="*/ 510 h 737"/>
                  <a:gd name="T68" fmla="*/ 567 w 680"/>
                  <a:gd name="T69" fmla="*/ 482 h 737"/>
                  <a:gd name="T70" fmla="*/ 538 w 680"/>
                  <a:gd name="T71" fmla="*/ 595 h 737"/>
                  <a:gd name="T72" fmla="*/ 481 w 680"/>
                  <a:gd name="T73" fmla="*/ 680 h 737"/>
                  <a:gd name="T74" fmla="*/ 510 w 680"/>
                  <a:gd name="T75" fmla="*/ 680 h 737"/>
                  <a:gd name="T76" fmla="*/ 481 w 680"/>
                  <a:gd name="T77" fmla="*/ 737 h 737"/>
                  <a:gd name="T78" fmla="*/ 453 w 680"/>
                  <a:gd name="T79" fmla="*/ 737 h 737"/>
                  <a:gd name="T80" fmla="*/ 425 w 680"/>
                  <a:gd name="T81" fmla="*/ 709 h 737"/>
                  <a:gd name="T82" fmla="*/ 453 w 680"/>
                  <a:gd name="T83" fmla="*/ 652 h 737"/>
                  <a:gd name="T84" fmla="*/ 425 w 680"/>
                  <a:gd name="T85" fmla="*/ 567 h 737"/>
                  <a:gd name="T86" fmla="*/ 396 w 680"/>
                  <a:gd name="T87" fmla="*/ 624 h 737"/>
                  <a:gd name="T88" fmla="*/ 396 w 680"/>
                  <a:gd name="T89" fmla="*/ 539 h 737"/>
                  <a:gd name="T90" fmla="*/ 340 w 680"/>
                  <a:gd name="T91" fmla="*/ 595 h 737"/>
                  <a:gd name="T92" fmla="*/ 283 w 680"/>
                  <a:gd name="T93" fmla="*/ 595 h 737"/>
                  <a:gd name="T94" fmla="*/ 283 w 680"/>
                  <a:gd name="T95" fmla="*/ 567 h 737"/>
                  <a:gd name="T96" fmla="*/ 255 w 680"/>
                  <a:gd name="T97" fmla="*/ 539 h 737"/>
                  <a:gd name="T98" fmla="*/ 226 w 680"/>
                  <a:gd name="T99" fmla="*/ 595 h 737"/>
                  <a:gd name="T100" fmla="*/ 56 w 680"/>
                  <a:gd name="T101" fmla="*/ 65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80" h="737">
                    <a:moveTo>
                      <a:pt x="56" y="652"/>
                    </a:moveTo>
                    <a:lnTo>
                      <a:pt x="0" y="595"/>
                    </a:lnTo>
                    <a:lnTo>
                      <a:pt x="0" y="510"/>
                    </a:lnTo>
                    <a:lnTo>
                      <a:pt x="141" y="425"/>
                    </a:lnTo>
                    <a:lnTo>
                      <a:pt x="170" y="397"/>
                    </a:lnTo>
                    <a:lnTo>
                      <a:pt x="255" y="368"/>
                    </a:lnTo>
                    <a:lnTo>
                      <a:pt x="283" y="312"/>
                    </a:lnTo>
                    <a:lnTo>
                      <a:pt x="226" y="283"/>
                    </a:lnTo>
                    <a:lnTo>
                      <a:pt x="226" y="198"/>
                    </a:lnTo>
                    <a:lnTo>
                      <a:pt x="255" y="85"/>
                    </a:lnTo>
                    <a:lnTo>
                      <a:pt x="368" y="0"/>
                    </a:lnTo>
                    <a:lnTo>
                      <a:pt x="396" y="0"/>
                    </a:lnTo>
                    <a:lnTo>
                      <a:pt x="396" y="57"/>
                    </a:lnTo>
                    <a:lnTo>
                      <a:pt x="481" y="85"/>
                    </a:lnTo>
                    <a:lnTo>
                      <a:pt x="510" y="170"/>
                    </a:lnTo>
                    <a:lnTo>
                      <a:pt x="453" y="142"/>
                    </a:lnTo>
                    <a:lnTo>
                      <a:pt x="425" y="198"/>
                    </a:lnTo>
                    <a:lnTo>
                      <a:pt x="368" y="198"/>
                    </a:lnTo>
                    <a:lnTo>
                      <a:pt x="368" y="227"/>
                    </a:lnTo>
                    <a:lnTo>
                      <a:pt x="396" y="255"/>
                    </a:lnTo>
                    <a:lnTo>
                      <a:pt x="368" y="283"/>
                    </a:lnTo>
                    <a:lnTo>
                      <a:pt x="481" y="283"/>
                    </a:lnTo>
                    <a:lnTo>
                      <a:pt x="453" y="397"/>
                    </a:lnTo>
                    <a:lnTo>
                      <a:pt x="425" y="453"/>
                    </a:lnTo>
                    <a:lnTo>
                      <a:pt x="453" y="510"/>
                    </a:lnTo>
                    <a:lnTo>
                      <a:pt x="481" y="453"/>
                    </a:lnTo>
                    <a:lnTo>
                      <a:pt x="510" y="453"/>
                    </a:lnTo>
                    <a:lnTo>
                      <a:pt x="595" y="397"/>
                    </a:lnTo>
                    <a:lnTo>
                      <a:pt x="623" y="425"/>
                    </a:lnTo>
                    <a:lnTo>
                      <a:pt x="623" y="453"/>
                    </a:lnTo>
                    <a:lnTo>
                      <a:pt x="623" y="482"/>
                    </a:lnTo>
                    <a:lnTo>
                      <a:pt x="680" y="453"/>
                    </a:lnTo>
                    <a:lnTo>
                      <a:pt x="652" y="510"/>
                    </a:lnTo>
                    <a:lnTo>
                      <a:pt x="595" y="510"/>
                    </a:lnTo>
                    <a:lnTo>
                      <a:pt x="567" y="482"/>
                    </a:lnTo>
                    <a:lnTo>
                      <a:pt x="538" y="595"/>
                    </a:lnTo>
                    <a:lnTo>
                      <a:pt x="481" y="680"/>
                    </a:lnTo>
                    <a:lnTo>
                      <a:pt x="510" y="680"/>
                    </a:lnTo>
                    <a:lnTo>
                      <a:pt x="481" y="737"/>
                    </a:lnTo>
                    <a:lnTo>
                      <a:pt x="453" y="737"/>
                    </a:lnTo>
                    <a:lnTo>
                      <a:pt x="425" y="709"/>
                    </a:lnTo>
                    <a:lnTo>
                      <a:pt x="453" y="652"/>
                    </a:lnTo>
                    <a:lnTo>
                      <a:pt x="425" y="567"/>
                    </a:lnTo>
                    <a:lnTo>
                      <a:pt x="396" y="624"/>
                    </a:lnTo>
                    <a:lnTo>
                      <a:pt x="396" y="539"/>
                    </a:lnTo>
                    <a:lnTo>
                      <a:pt x="340" y="595"/>
                    </a:lnTo>
                    <a:lnTo>
                      <a:pt x="283" y="595"/>
                    </a:lnTo>
                    <a:lnTo>
                      <a:pt x="283" y="567"/>
                    </a:lnTo>
                    <a:lnTo>
                      <a:pt x="255" y="539"/>
                    </a:lnTo>
                    <a:lnTo>
                      <a:pt x="226" y="595"/>
                    </a:lnTo>
                    <a:lnTo>
                      <a:pt x="56" y="652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3" name="Freeform 710"/>
              <p:cNvSpPr>
                <a:spLocks/>
              </p:cNvSpPr>
              <p:nvPr/>
            </p:nvSpPr>
            <p:spPr bwMode="auto">
              <a:xfrm>
                <a:off x="2898" y="4413"/>
                <a:ext cx="1276" cy="737"/>
              </a:xfrm>
              <a:custGeom>
                <a:avLst/>
                <a:gdLst>
                  <a:gd name="T0" fmla="*/ 142 w 1276"/>
                  <a:gd name="T1" fmla="*/ 652 h 737"/>
                  <a:gd name="T2" fmla="*/ 113 w 1276"/>
                  <a:gd name="T3" fmla="*/ 567 h 737"/>
                  <a:gd name="T4" fmla="*/ 227 w 1276"/>
                  <a:gd name="T5" fmla="*/ 510 h 737"/>
                  <a:gd name="T6" fmla="*/ 85 w 1276"/>
                  <a:gd name="T7" fmla="*/ 482 h 737"/>
                  <a:gd name="T8" fmla="*/ 85 w 1276"/>
                  <a:gd name="T9" fmla="*/ 425 h 737"/>
                  <a:gd name="T10" fmla="*/ 28 w 1276"/>
                  <a:gd name="T11" fmla="*/ 425 h 737"/>
                  <a:gd name="T12" fmla="*/ 57 w 1276"/>
                  <a:gd name="T13" fmla="*/ 284 h 737"/>
                  <a:gd name="T14" fmla="*/ 28 w 1276"/>
                  <a:gd name="T15" fmla="*/ 170 h 737"/>
                  <a:gd name="T16" fmla="*/ 85 w 1276"/>
                  <a:gd name="T17" fmla="*/ 85 h 737"/>
                  <a:gd name="T18" fmla="*/ 227 w 1276"/>
                  <a:gd name="T19" fmla="*/ 114 h 737"/>
                  <a:gd name="T20" fmla="*/ 255 w 1276"/>
                  <a:gd name="T21" fmla="*/ 28 h 737"/>
                  <a:gd name="T22" fmla="*/ 369 w 1276"/>
                  <a:gd name="T23" fmla="*/ 85 h 737"/>
                  <a:gd name="T24" fmla="*/ 397 w 1276"/>
                  <a:gd name="T25" fmla="*/ 142 h 737"/>
                  <a:gd name="T26" fmla="*/ 595 w 1276"/>
                  <a:gd name="T27" fmla="*/ 85 h 737"/>
                  <a:gd name="T28" fmla="*/ 652 w 1276"/>
                  <a:gd name="T29" fmla="*/ 142 h 737"/>
                  <a:gd name="T30" fmla="*/ 907 w 1276"/>
                  <a:gd name="T31" fmla="*/ 85 h 737"/>
                  <a:gd name="T32" fmla="*/ 992 w 1276"/>
                  <a:gd name="T33" fmla="*/ 57 h 737"/>
                  <a:gd name="T34" fmla="*/ 1021 w 1276"/>
                  <a:gd name="T35" fmla="*/ 28 h 737"/>
                  <a:gd name="T36" fmla="*/ 1106 w 1276"/>
                  <a:gd name="T37" fmla="*/ 0 h 737"/>
                  <a:gd name="T38" fmla="*/ 1134 w 1276"/>
                  <a:gd name="T39" fmla="*/ 142 h 737"/>
                  <a:gd name="T40" fmla="*/ 1134 w 1276"/>
                  <a:gd name="T41" fmla="*/ 199 h 737"/>
                  <a:gd name="T42" fmla="*/ 1276 w 1276"/>
                  <a:gd name="T43" fmla="*/ 284 h 737"/>
                  <a:gd name="T44" fmla="*/ 1106 w 1276"/>
                  <a:gd name="T45" fmla="*/ 255 h 737"/>
                  <a:gd name="T46" fmla="*/ 1106 w 1276"/>
                  <a:gd name="T47" fmla="*/ 397 h 737"/>
                  <a:gd name="T48" fmla="*/ 1191 w 1276"/>
                  <a:gd name="T49" fmla="*/ 397 h 737"/>
                  <a:gd name="T50" fmla="*/ 1134 w 1276"/>
                  <a:gd name="T51" fmla="*/ 454 h 737"/>
                  <a:gd name="T52" fmla="*/ 1106 w 1276"/>
                  <a:gd name="T53" fmla="*/ 510 h 737"/>
                  <a:gd name="T54" fmla="*/ 851 w 1276"/>
                  <a:gd name="T55" fmla="*/ 539 h 737"/>
                  <a:gd name="T56" fmla="*/ 794 w 1276"/>
                  <a:gd name="T57" fmla="*/ 681 h 737"/>
                  <a:gd name="T58" fmla="*/ 680 w 1276"/>
                  <a:gd name="T59" fmla="*/ 652 h 737"/>
                  <a:gd name="T60" fmla="*/ 624 w 1276"/>
                  <a:gd name="T61" fmla="*/ 709 h 737"/>
                  <a:gd name="T62" fmla="*/ 539 w 1276"/>
                  <a:gd name="T63" fmla="*/ 652 h 737"/>
                  <a:gd name="T64" fmla="*/ 482 w 1276"/>
                  <a:gd name="T65" fmla="*/ 595 h 737"/>
                  <a:gd name="T66" fmla="*/ 425 w 1276"/>
                  <a:gd name="T67" fmla="*/ 624 h 737"/>
                  <a:gd name="T68" fmla="*/ 397 w 1276"/>
                  <a:gd name="T69" fmla="*/ 567 h 737"/>
                  <a:gd name="T70" fmla="*/ 397 w 1276"/>
                  <a:gd name="T71" fmla="*/ 624 h 737"/>
                  <a:gd name="T72" fmla="*/ 142 w 1276"/>
                  <a:gd name="T73" fmla="*/ 737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76" h="737">
                    <a:moveTo>
                      <a:pt x="142" y="737"/>
                    </a:moveTo>
                    <a:lnTo>
                      <a:pt x="142" y="652"/>
                    </a:lnTo>
                    <a:lnTo>
                      <a:pt x="85" y="595"/>
                    </a:lnTo>
                    <a:lnTo>
                      <a:pt x="113" y="567"/>
                    </a:lnTo>
                    <a:lnTo>
                      <a:pt x="198" y="595"/>
                    </a:lnTo>
                    <a:lnTo>
                      <a:pt x="227" y="510"/>
                    </a:lnTo>
                    <a:lnTo>
                      <a:pt x="170" y="482"/>
                    </a:lnTo>
                    <a:lnTo>
                      <a:pt x="85" y="482"/>
                    </a:lnTo>
                    <a:lnTo>
                      <a:pt x="57" y="454"/>
                    </a:lnTo>
                    <a:lnTo>
                      <a:pt x="85" y="425"/>
                    </a:lnTo>
                    <a:lnTo>
                      <a:pt x="57" y="397"/>
                    </a:lnTo>
                    <a:lnTo>
                      <a:pt x="28" y="425"/>
                    </a:lnTo>
                    <a:lnTo>
                      <a:pt x="0" y="397"/>
                    </a:lnTo>
                    <a:lnTo>
                      <a:pt x="57" y="284"/>
                    </a:lnTo>
                    <a:lnTo>
                      <a:pt x="0" y="199"/>
                    </a:lnTo>
                    <a:lnTo>
                      <a:pt x="28" y="170"/>
                    </a:lnTo>
                    <a:lnTo>
                      <a:pt x="113" y="170"/>
                    </a:lnTo>
                    <a:lnTo>
                      <a:pt x="85" y="85"/>
                    </a:lnTo>
                    <a:lnTo>
                      <a:pt x="113" y="85"/>
                    </a:lnTo>
                    <a:lnTo>
                      <a:pt x="227" y="114"/>
                    </a:lnTo>
                    <a:lnTo>
                      <a:pt x="227" y="28"/>
                    </a:lnTo>
                    <a:lnTo>
                      <a:pt x="255" y="28"/>
                    </a:lnTo>
                    <a:lnTo>
                      <a:pt x="312" y="85"/>
                    </a:lnTo>
                    <a:lnTo>
                      <a:pt x="369" y="85"/>
                    </a:lnTo>
                    <a:lnTo>
                      <a:pt x="369" y="114"/>
                    </a:lnTo>
                    <a:lnTo>
                      <a:pt x="397" y="142"/>
                    </a:lnTo>
                    <a:lnTo>
                      <a:pt x="454" y="85"/>
                    </a:lnTo>
                    <a:lnTo>
                      <a:pt x="595" y="85"/>
                    </a:lnTo>
                    <a:lnTo>
                      <a:pt x="624" y="142"/>
                    </a:lnTo>
                    <a:lnTo>
                      <a:pt x="652" y="142"/>
                    </a:lnTo>
                    <a:lnTo>
                      <a:pt x="709" y="227"/>
                    </a:lnTo>
                    <a:lnTo>
                      <a:pt x="907" y="85"/>
                    </a:lnTo>
                    <a:lnTo>
                      <a:pt x="936" y="114"/>
                    </a:lnTo>
                    <a:lnTo>
                      <a:pt x="992" y="57"/>
                    </a:lnTo>
                    <a:lnTo>
                      <a:pt x="1021" y="57"/>
                    </a:lnTo>
                    <a:lnTo>
                      <a:pt x="1021" y="28"/>
                    </a:lnTo>
                    <a:lnTo>
                      <a:pt x="1049" y="28"/>
                    </a:lnTo>
                    <a:lnTo>
                      <a:pt x="1106" y="0"/>
                    </a:lnTo>
                    <a:lnTo>
                      <a:pt x="1134" y="85"/>
                    </a:lnTo>
                    <a:lnTo>
                      <a:pt x="1134" y="142"/>
                    </a:lnTo>
                    <a:lnTo>
                      <a:pt x="1162" y="170"/>
                    </a:lnTo>
                    <a:lnTo>
                      <a:pt x="1134" y="199"/>
                    </a:lnTo>
                    <a:lnTo>
                      <a:pt x="1191" y="227"/>
                    </a:lnTo>
                    <a:lnTo>
                      <a:pt x="1276" y="284"/>
                    </a:lnTo>
                    <a:lnTo>
                      <a:pt x="1247" y="312"/>
                    </a:lnTo>
                    <a:lnTo>
                      <a:pt x="1106" y="255"/>
                    </a:lnTo>
                    <a:lnTo>
                      <a:pt x="1134" y="312"/>
                    </a:lnTo>
                    <a:lnTo>
                      <a:pt x="1106" y="397"/>
                    </a:lnTo>
                    <a:lnTo>
                      <a:pt x="1162" y="369"/>
                    </a:lnTo>
                    <a:lnTo>
                      <a:pt x="1191" y="397"/>
                    </a:lnTo>
                    <a:lnTo>
                      <a:pt x="1191" y="425"/>
                    </a:lnTo>
                    <a:lnTo>
                      <a:pt x="1134" y="454"/>
                    </a:lnTo>
                    <a:lnTo>
                      <a:pt x="1134" y="482"/>
                    </a:lnTo>
                    <a:lnTo>
                      <a:pt x="1106" y="510"/>
                    </a:lnTo>
                    <a:lnTo>
                      <a:pt x="1021" y="482"/>
                    </a:lnTo>
                    <a:lnTo>
                      <a:pt x="851" y="539"/>
                    </a:lnTo>
                    <a:lnTo>
                      <a:pt x="794" y="595"/>
                    </a:lnTo>
                    <a:lnTo>
                      <a:pt x="794" y="681"/>
                    </a:lnTo>
                    <a:lnTo>
                      <a:pt x="709" y="624"/>
                    </a:lnTo>
                    <a:lnTo>
                      <a:pt x="680" y="652"/>
                    </a:lnTo>
                    <a:lnTo>
                      <a:pt x="709" y="681"/>
                    </a:lnTo>
                    <a:lnTo>
                      <a:pt x="624" y="709"/>
                    </a:lnTo>
                    <a:lnTo>
                      <a:pt x="539" y="681"/>
                    </a:lnTo>
                    <a:lnTo>
                      <a:pt x="539" y="652"/>
                    </a:lnTo>
                    <a:lnTo>
                      <a:pt x="482" y="652"/>
                    </a:lnTo>
                    <a:lnTo>
                      <a:pt x="482" y="595"/>
                    </a:lnTo>
                    <a:lnTo>
                      <a:pt x="454" y="624"/>
                    </a:lnTo>
                    <a:lnTo>
                      <a:pt x="425" y="624"/>
                    </a:lnTo>
                    <a:lnTo>
                      <a:pt x="425" y="567"/>
                    </a:lnTo>
                    <a:lnTo>
                      <a:pt x="397" y="567"/>
                    </a:lnTo>
                    <a:lnTo>
                      <a:pt x="369" y="595"/>
                    </a:lnTo>
                    <a:lnTo>
                      <a:pt x="397" y="624"/>
                    </a:lnTo>
                    <a:lnTo>
                      <a:pt x="255" y="737"/>
                    </a:lnTo>
                    <a:lnTo>
                      <a:pt x="142" y="73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4" name="Freeform 711"/>
              <p:cNvSpPr>
                <a:spLocks/>
              </p:cNvSpPr>
              <p:nvPr/>
            </p:nvSpPr>
            <p:spPr bwMode="auto">
              <a:xfrm>
                <a:off x="2841" y="3903"/>
                <a:ext cx="199" cy="255"/>
              </a:xfrm>
              <a:custGeom>
                <a:avLst/>
                <a:gdLst>
                  <a:gd name="T0" fmla="*/ 170 w 199"/>
                  <a:gd name="T1" fmla="*/ 0 h 255"/>
                  <a:gd name="T2" fmla="*/ 85 w 199"/>
                  <a:gd name="T3" fmla="*/ 57 h 255"/>
                  <a:gd name="T4" fmla="*/ 57 w 199"/>
                  <a:gd name="T5" fmla="*/ 113 h 255"/>
                  <a:gd name="T6" fmla="*/ 29 w 199"/>
                  <a:gd name="T7" fmla="*/ 113 h 255"/>
                  <a:gd name="T8" fmla="*/ 0 w 199"/>
                  <a:gd name="T9" fmla="*/ 170 h 255"/>
                  <a:gd name="T10" fmla="*/ 29 w 199"/>
                  <a:gd name="T11" fmla="*/ 255 h 255"/>
                  <a:gd name="T12" fmla="*/ 57 w 199"/>
                  <a:gd name="T13" fmla="*/ 255 h 255"/>
                  <a:gd name="T14" fmla="*/ 85 w 199"/>
                  <a:gd name="T15" fmla="*/ 255 h 255"/>
                  <a:gd name="T16" fmla="*/ 142 w 199"/>
                  <a:gd name="T17" fmla="*/ 170 h 255"/>
                  <a:gd name="T18" fmla="*/ 199 w 199"/>
                  <a:gd name="T19" fmla="*/ 28 h 255"/>
                  <a:gd name="T20" fmla="*/ 170 w 199"/>
                  <a:gd name="T21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9" h="255">
                    <a:moveTo>
                      <a:pt x="170" y="0"/>
                    </a:moveTo>
                    <a:lnTo>
                      <a:pt x="85" y="57"/>
                    </a:lnTo>
                    <a:lnTo>
                      <a:pt x="57" y="113"/>
                    </a:lnTo>
                    <a:lnTo>
                      <a:pt x="29" y="113"/>
                    </a:lnTo>
                    <a:lnTo>
                      <a:pt x="0" y="170"/>
                    </a:lnTo>
                    <a:lnTo>
                      <a:pt x="29" y="255"/>
                    </a:lnTo>
                    <a:lnTo>
                      <a:pt x="57" y="255"/>
                    </a:lnTo>
                    <a:lnTo>
                      <a:pt x="85" y="255"/>
                    </a:lnTo>
                    <a:lnTo>
                      <a:pt x="142" y="170"/>
                    </a:lnTo>
                    <a:lnTo>
                      <a:pt x="199" y="28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5" name="Freeform 720"/>
              <p:cNvSpPr>
                <a:spLocks/>
              </p:cNvSpPr>
              <p:nvPr/>
            </p:nvSpPr>
            <p:spPr bwMode="auto">
              <a:xfrm>
                <a:off x="3493" y="5122"/>
                <a:ext cx="199" cy="170"/>
              </a:xfrm>
              <a:custGeom>
                <a:avLst/>
                <a:gdLst>
                  <a:gd name="T0" fmla="*/ 170 w 199"/>
                  <a:gd name="T1" fmla="*/ 0 h 170"/>
                  <a:gd name="T2" fmla="*/ 57 w 199"/>
                  <a:gd name="T3" fmla="*/ 28 h 170"/>
                  <a:gd name="T4" fmla="*/ 0 w 199"/>
                  <a:gd name="T5" fmla="*/ 170 h 170"/>
                  <a:gd name="T6" fmla="*/ 29 w 199"/>
                  <a:gd name="T7" fmla="*/ 170 h 170"/>
                  <a:gd name="T8" fmla="*/ 57 w 199"/>
                  <a:gd name="T9" fmla="*/ 142 h 170"/>
                  <a:gd name="T10" fmla="*/ 114 w 199"/>
                  <a:gd name="T11" fmla="*/ 170 h 170"/>
                  <a:gd name="T12" fmla="*/ 142 w 199"/>
                  <a:gd name="T13" fmla="*/ 170 h 170"/>
                  <a:gd name="T14" fmla="*/ 199 w 199"/>
                  <a:gd name="T15" fmla="*/ 57 h 170"/>
                  <a:gd name="T16" fmla="*/ 170 w 199"/>
                  <a:gd name="T1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9" h="170">
                    <a:moveTo>
                      <a:pt x="170" y="0"/>
                    </a:moveTo>
                    <a:lnTo>
                      <a:pt x="57" y="28"/>
                    </a:lnTo>
                    <a:lnTo>
                      <a:pt x="0" y="170"/>
                    </a:lnTo>
                    <a:lnTo>
                      <a:pt x="29" y="170"/>
                    </a:lnTo>
                    <a:lnTo>
                      <a:pt x="57" y="142"/>
                    </a:lnTo>
                    <a:lnTo>
                      <a:pt x="114" y="170"/>
                    </a:lnTo>
                    <a:lnTo>
                      <a:pt x="142" y="170"/>
                    </a:lnTo>
                    <a:lnTo>
                      <a:pt x="199" y="57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6" name="Freeform 721"/>
              <p:cNvSpPr>
                <a:spLocks/>
              </p:cNvSpPr>
              <p:nvPr/>
            </p:nvSpPr>
            <p:spPr bwMode="auto">
              <a:xfrm>
                <a:off x="3720" y="5094"/>
                <a:ext cx="340" cy="255"/>
              </a:xfrm>
              <a:custGeom>
                <a:avLst/>
                <a:gdLst>
                  <a:gd name="T0" fmla="*/ 0 w 340"/>
                  <a:gd name="T1" fmla="*/ 56 h 255"/>
                  <a:gd name="T2" fmla="*/ 29 w 340"/>
                  <a:gd name="T3" fmla="*/ 141 h 255"/>
                  <a:gd name="T4" fmla="*/ 114 w 340"/>
                  <a:gd name="T5" fmla="*/ 141 h 255"/>
                  <a:gd name="T6" fmla="*/ 114 w 340"/>
                  <a:gd name="T7" fmla="*/ 198 h 255"/>
                  <a:gd name="T8" fmla="*/ 142 w 340"/>
                  <a:gd name="T9" fmla="*/ 226 h 255"/>
                  <a:gd name="T10" fmla="*/ 170 w 340"/>
                  <a:gd name="T11" fmla="*/ 170 h 255"/>
                  <a:gd name="T12" fmla="*/ 227 w 340"/>
                  <a:gd name="T13" fmla="*/ 198 h 255"/>
                  <a:gd name="T14" fmla="*/ 227 w 340"/>
                  <a:gd name="T15" fmla="*/ 255 h 255"/>
                  <a:gd name="T16" fmla="*/ 312 w 340"/>
                  <a:gd name="T17" fmla="*/ 226 h 255"/>
                  <a:gd name="T18" fmla="*/ 340 w 340"/>
                  <a:gd name="T19" fmla="*/ 170 h 255"/>
                  <a:gd name="T20" fmla="*/ 340 w 340"/>
                  <a:gd name="T21" fmla="*/ 113 h 255"/>
                  <a:gd name="T22" fmla="*/ 284 w 340"/>
                  <a:gd name="T23" fmla="*/ 113 h 255"/>
                  <a:gd name="T24" fmla="*/ 312 w 340"/>
                  <a:gd name="T25" fmla="*/ 85 h 255"/>
                  <a:gd name="T26" fmla="*/ 142 w 340"/>
                  <a:gd name="T27" fmla="*/ 28 h 255"/>
                  <a:gd name="T28" fmla="*/ 85 w 340"/>
                  <a:gd name="T29" fmla="*/ 0 h 255"/>
                  <a:gd name="T30" fmla="*/ 29 w 340"/>
                  <a:gd name="T31" fmla="*/ 0 h 255"/>
                  <a:gd name="T32" fmla="*/ 0 w 340"/>
                  <a:gd name="T33" fmla="*/ 56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40" h="255">
                    <a:moveTo>
                      <a:pt x="0" y="56"/>
                    </a:moveTo>
                    <a:lnTo>
                      <a:pt x="29" y="141"/>
                    </a:lnTo>
                    <a:lnTo>
                      <a:pt x="114" y="141"/>
                    </a:lnTo>
                    <a:lnTo>
                      <a:pt x="114" y="198"/>
                    </a:lnTo>
                    <a:lnTo>
                      <a:pt x="142" y="226"/>
                    </a:lnTo>
                    <a:lnTo>
                      <a:pt x="170" y="170"/>
                    </a:lnTo>
                    <a:lnTo>
                      <a:pt x="227" y="198"/>
                    </a:lnTo>
                    <a:lnTo>
                      <a:pt x="227" y="255"/>
                    </a:lnTo>
                    <a:lnTo>
                      <a:pt x="312" y="226"/>
                    </a:lnTo>
                    <a:lnTo>
                      <a:pt x="340" y="170"/>
                    </a:lnTo>
                    <a:lnTo>
                      <a:pt x="340" y="113"/>
                    </a:lnTo>
                    <a:lnTo>
                      <a:pt x="284" y="113"/>
                    </a:lnTo>
                    <a:lnTo>
                      <a:pt x="312" y="85"/>
                    </a:lnTo>
                    <a:lnTo>
                      <a:pt x="142" y="28"/>
                    </a:lnTo>
                    <a:lnTo>
                      <a:pt x="85" y="0"/>
                    </a:lnTo>
                    <a:lnTo>
                      <a:pt x="29" y="0"/>
                    </a:lnTo>
                    <a:lnTo>
                      <a:pt x="0" y="56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7" name="Freeform 722"/>
              <p:cNvSpPr>
                <a:spLocks/>
              </p:cNvSpPr>
              <p:nvPr/>
            </p:nvSpPr>
            <p:spPr bwMode="auto">
              <a:xfrm>
                <a:off x="4089" y="5179"/>
                <a:ext cx="113" cy="170"/>
              </a:xfrm>
              <a:custGeom>
                <a:avLst/>
                <a:gdLst>
                  <a:gd name="T0" fmla="*/ 28 w 113"/>
                  <a:gd name="T1" fmla="*/ 28 h 170"/>
                  <a:gd name="T2" fmla="*/ 0 w 113"/>
                  <a:gd name="T3" fmla="*/ 85 h 170"/>
                  <a:gd name="T4" fmla="*/ 0 w 113"/>
                  <a:gd name="T5" fmla="*/ 141 h 170"/>
                  <a:gd name="T6" fmla="*/ 56 w 113"/>
                  <a:gd name="T7" fmla="*/ 170 h 170"/>
                  <a:gd name="T8" fmla="*/ 113 w 113"/>
                  <a:gd name="T9" fmla="*/ 113 h 170"/>
                  <a:gd name="T10" fmla="*/ 113 w 113"/>
                  <a:gd name="T11" fmla="*/ 56 h 170"/>
                  <a:gd name="T12" fmla="*/ 85 w 113"/>
                  <a:gd name="T13" fmla="*/ 0 h 170"/>
                  <a:gd name="T14" fmla="*/ 28 w 113"/>
                  <a:gd name="T15" fmla="*/ 2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3" h="170">
                    <a:moveTo>
                      <a:pt x="28" y="28"/>
                    </a:moveTo>
                    <a:lnTo>
                      <a:pt x="0" y="85"/>
                    </a:lnTo>
                    <a:lnTo>
                      <a:pt x="0" y="141"/>
                    </a:lnTo>
                    <a:lnTo>
                      <a:pt x="56" y="170"/>
                    </a:lnTo>
                    <a:lnTo>
                      <a:pt x="113" y="113"/>
                    </a:lnTo>
                    <a:lnTo>
                      <a:pt x="113" y="56"/>
                    </a:lnTo>
                    <a:lnTo>
                      <a:pt x="85" y="0"/>
                    </a:lnTo>
                    <a:lnTo>
                      <a:pt x="28" y="28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8" name="Freeform 724"/>
              <p:cNvSpPr>
                <a:spLocks/>
              </p:cNvSpPr>
              <p:nvPr/>
            </p:nvSpPr>
            <p:spPr bwMode="auto">
              <a:xfrm>
                <a:off x="4230" y="5179"/>
                <a:ext cx="284" cy="226"/>
              </a:xfrm>
              <a:custGeom>
                <a:avLst/>
                <a:gdLst>
                  <a:gd name="T0" fmla="*/ 199 w 284"/>
                  <a:gd name="T1" fmla="*/ 0 h 226"/>
                  <a:gd name="T2" fmla="*/ 85 w 284"/>
                  <a:gd name="T3" fmla="*/ 28 h 226"/>
                  <a:gd name="T4" fmla="*/ 0 w 284"/>
                  <a:gd name="T5" fmla="*/ 113 h 226"/>
                  <a:gd name="T6" fmla="*/ 0 w 284"/>
                  <a:gd name="T7" fmla="*/ 198 h 226"/>
                  <a:gd name="T8" fmla="*/ 57 w 284"/>
                  <a:gd name="T9" fmla="*/ 226 h 226"/>
                  <a:gd name="T10" fmla="*/ 256 w 284"/>
                  <a:gd name="T11" fmla="*/ 141 h 226"/>
                  <a:gd name="T12" fmla="*/ 284 w 284"/>
                  <a:gd name="T13" fmla="*/ 85 h 226"/>
                  <a:gd name="T14" fmla="*/ 256 w 284"/>
                  <a:gd name="T15" fmla="*/ 28 h 226"/>
                  <a:gd name="T16" fmla="*/ 199 w 284"/>
                  <a:gd name="T17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4" h="226">
                    <a:moveTo>
                      <a:pt x="199" y="0"/>
                    </a:moveTo>
                    <a:lnTo>
                      <a:pt x="85" y="28"/>
                    </a:lnTo>
                    <a:lnTo>
                      <a:pt x="0" y="113"/>
                    </a:lnTo>
                    <a:lnTo>
                      <a:pt x="0" y="198"/>
                    </a:lnTo>
                    <a:lnTo>
                      <a:pt x="57" y="226"/>
                    </a:lnTo>
                    <a:lnTo>
                      <a:pt x="256" y="141"/>
                    </a:lnTo>
                    <a:lnTo>
                      <a:pt x="284" y="85"/>
                    </a:lnTo>
                    <a:lnTo>
                      <a:pt x="256" y="28"/>
                    </a:lnTo>
                    <a:lnTo>
                      <a:pt x="199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9" name="Freeform 725"/>
              <p:cNvSpPr>
                <a:spLocks/>
              </p:cNvSpPr>
              <p:nvPr/>
            </p:nvSpPr>
            <p:spPr bwMode="auto">
              <a:xfrm>
                <a:off x="5449" y="4498"/>
                <a:ext cx="369" cy="312"/>
              </a:xfrm>
              <a:custGeom>
                <a:avLst/>
                <a:gdLst>
                  <a:gd name="T0" fmla="*/ 86 w 369"/>
                  <a:gd name="T1" fmla="*/ 29 h 312"/>
                  <a:gd name="T2" fmla="*/ 0 w 369"/>
                  <a:gd name="T3" fmla="*/ 199 h 312"/>
                  <a:gd name="T4" fmla="*/ 0 w 369"/>
                  <a:gd name="T5" fmla="*/ 284 h 312"/>
                  <a:gd name="T6" fmla="*/ 114 w 369"/>
                  <a:gd name="T7" fmla="*/ 312 h 312"/>
                  <a:gd name="T8" fmla="*/ 256 w 369"/>
                  <a:gd name="T9" fmla="*/ 199 h 312"/>
                  <a:gd name="T10" fmla="*/ 341 w 369"/>
                  <a:gd name="T11" fmla="*/ 170 h 312"/>
                  <a:gd name="T12" fmla="*/ 369 w 369"/>
                  <a:gd name="T13" fmla="*/ 114 h 312"/>
                  <a:gd name="T14" fmla="*/ 312 w 369"/>
                  <a:gd name="T15" fmla="*/ 0 h 312"/>
                  <a:gd name="T16" fmla="*/ 284 w 369"/>
                  <a:gd name="T17" fmla="*/ 0 h 312"/>
                  <a:gd name="T18" fmla="*/ 171 w 369"/>
                  <a:gd name="T19" fmla="*/ 57 h 312"/>
                  <a:gd name="T20" fmla="*/ 86 w 369"/>
                  <a:gd name="T21" fmla="*/ 29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9" h="312">
                    <a:moveTo>
                      <a:pt x="86" y="29"/>
                    </a:moveTo>
                    <a:lnTo>
                      <a:pt x="0" y="199"/>
                    </a:lnTo>
                    <a:lnTo>
                      <a:pt x="0" y="284"/>
                    </a:lnTo>
                    <a:lnTo>
                      <a:pt x="114" y="312"/>
                    </a:lnTo>
                    <a:lnTo>
                      <a:pt x="256" y="199"/>
                    </a:lnTo>
                    <a:lnTo>
                      <a:pt x="341" y="170"/>
                    </a:lnTo>
                    <a:lnTo>
                      <a:pt x="369" y="114"/>
                    </a:lnTo>
                    <a:lnTo>
                      <a:pt x="312" y="0"/>
                    </a:lnTo>
                    <a:lnTo>
                      <a:pt x="284" y="0"/>
                    </a:lnTo>
                    <a:lnTo>
                      <a:pt x="171" y="57"/>
                    </a:lnTo>
                    <a:lnTo>
                      <a:pt x="86" y="29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0" name="Freeform 726"/>
              <p:cNvSpPr>
                <a:spLocks/>
              </p:cNvSpPr>
              <p:nvPr/>
            </p:nvSpPr>
            <p:spPr bwMode="auto">
              <a:xfrm>
                <a:off x="5393" y="4385"/>
                <a:ext cx="142" cy="170"/>
              </a:xfrm>
              <a:custGeom>
                <a:avLst/>
                <a:gdLst>
                  <a:gd name="T0" fmla="*/ 85 w 142"/>
                  <a:gd name="T1" fmla="*/ 0 h 170"/>
                  <a:gd name="T2" fmla="*/ 28 w 142"/>
                  <a:gd name="T3" fmla="*/ 28 h 170"/>
                  <a:gd name="T4" fmla="*/ 0 w 142"/>
                  <a:gd name="T5" fmla="*/ 113 h 170"/>
                  <a:gd name="T6" fmla="*/ 28 w 142"/>
                  <a:gd name="T7" fmla="*/ 170 h 170"/>
                  <a:gd name="T8" fmla="*/ 85 w 142"/>
                  <a:gd name="T9" fmla="*/ 170 h 170"/>
                  <a:gd name="T10" fmla="*/ 142 w 142"/>
                  <a:gd name="T11" fmla="*/ 113 h 170"/>
                  <a:gd name="T12" fmla="*/ 142 w 142"/>
                  <a:gd name="T13" fmla="*/ 28 h 170"/>
                  <a:gd name="T14" fmla="*/ 85 w 142"/>
                  <a:gd name="T15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2" h="170">
                    <a:moveTo>
                      <a:pt x="85" y="0"/>
                    </a:moveTo>
                    <a:lnTo>
                      <a:pt x="28" y="28"/>
                    </a:lnTo>
                    <a:lnTo>
                      <a:pt x="0" y="113"/>
                    </a:lnTo>
                    <a:lnTo>
                      <a:pt x="28" y="170"/>
                    </a:lnTo>
                    <a:lnTo>
                      <a:pt x="85" y="170"/>
                    </a:lnTo>
                    <a:lnTo>
                      <a:pt x="142" y="113"/>
                    </a:lnTo>
                    <a:lnTo>
                      <a:pt x="142" y="28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1" name="Freeform 727"/>
              <p:cNvSpPr>
                <a:spLocks/>
              </p:cNvSpPr>
              <p:nvPr/>
            </p:nvSpPr>
            <p:spPr bwMode="auto">
              <a:xfrm>
                <a:off x="5563" y="4243"/>
                <a:ext cx="142" cy="255"/>
              </a:xfrm>
              <a:custGeom>
                <a:avLst/>
                <a:gdLst>
                  <a:gd name="T0" fmla="*/ 28 w 142"/>
                  <a:gd name="T1" fmla="*/ 28 h 255"/>
                  <a:gd name="T2" fmla="*/ 0 w 142"/>
                  <a:gd name="T3" fmla="*/ 142 h 255"/>
                  <a:gd name="T4" fmla="*/ 57 w 142"/>
                  <a:gd name="T5" fmla="*/ 255 h 255"/>
                  <a:gd name="T6" fmla="*/ 85 w 142"/>
                  <a:gd name="T7" fmla="*/ 255 h 255"/>
                  <a:gd name="T8" fmla="*/ 142 w 142"/>
                  <a:gd name="T9" fmla="*/ 113 h 255"/>
                  <a:gd name="T10" fmla="*/ 113 w 142"/>
                  <a:gd name="T11" fmla="*/ 28 h 255"/>
                  <a:gd name="T12" fmla="*/ 85 w 142"/>
                  <a:gd name="T13" fmla="*/ 0 h 255"/>
                  <a:gd name="T14" fmla="*/ 28 w 142"/>
                  <a:gd name="T15" fmla="*/ 28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2" h="255">
                    <a:moveTo>
                      <a:pt x="28" y="28"/>
                    </a:moveTo>
                    <a:lnTo>
                      <a:pt x="0" y="142"/>
                    </a:lnTo>
                    <a:lnTo>
                      <a:pt x="57" y="255"/>
                    </a:lnTo>
                    <a:lnTo>
                      <a:pt x="85" y="255"/>
                    </a:lnTo>
                    <a:lnTo>
                      <a:pt x="142" y="113"/>
                    </a:lnTo>
                    <a:lnTo>
                      <a:pt x="113" y="28"/>
                    </a:lnTo>
                    <a:lnTo>
                      <a:pt x="85" y="0"/>
                    </a:lnTo>
                    <a:lnTo>
                      <a:pt x="28" y="28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2" name="Freeform 728"/>
              <p:cNvSpPr>
                <a:spLocks/>
              </p:cNvSpPr>
              <p:nvPr/>
            </p:nvSpPr>
            <p:spPr bwMode="auto">
              <a:xfrm>
                <a:off x="5733" y="4243"/>
                <a:ext cx="369" cy="482"/>
              </a:xfrm>
              <a:custGeom>
                <a:avLst/>
                <a:gdLst>
                  <a:gd name="T0" fmla="*/ 0 w 369"/>
                  <a:gd name="T1" fmla="*/ 142 h 482"/>
                  <a:gd name="T2" fmla="*/ 85 w 369"/>
                  <a:gd name="T3" fmla="*/ 312 h 482"/>
                  <a:gd name="T4" fmla="*/ 227 w 369"/>
                  <a:gd name="T5" fmla="*/ 454 h 482"/>
                  <a:gd name="T6" fmla="*/ 312 w 369"/>
                  <a:gd name="T7" fmla="*/ 482 h 482"/>
                  <a:gd name="T8" fmla="*/ 312 w 369"/>
                  <a:gd name="T9" fmla="*/ 397 h 482"/>
                  <a:gd name="T10" fmla="*/ 369 w 369"/>
                  <a:gd name="T11" fmla="*/ 340 h 482"/>
                  <a:gd name="T12" fmla="*/ 283 w 369"/>
                  <a:gd name="T13" fmla="*/ 340 h 482"/>
                  <a:gd name="T14" fmla="*/ 312 w 369"/>
                  <a:gd name="T15" fmla="*/ 284 h 482"/>
                  <a:gd name="T16" fmla="*/ 340 w 369"/>
                  <a:gd name="T17" fmla="*/ 255 h 482"/>
                  <a:gd name="T18" fmla="*/ 340 w 369"/>
                  <a:gd name="T19" fmla="*/ 227 h 482"/>
                  <a:gd name="T20" fmla="*/ 312 w 369"/>
                  <a:gd name="T21" fmla="*/ 227 h 482"/>
                  <a:gd name="T22" fmla="*/ 283 w 369"/>
                  <a:gd name="T23" fmla="*/ 113 h 482"/>
                  <a:gd name="T24" fmla="*/ 227 w 369"/>
                  <a:gd name="T25" fmla="*/ 142 h 482"/>
                  <a:gd name="T26" fmla="*/ 198 w 369"/>
                  <a:gd name="T27" fmla="*/ 85 h 482"/>
                  <a:gd name="T28" fmla="*/ 198 w 369"/>
                  <a:gd name="T29" fmla="*/ 57 h 482"/>
                  <a:gd name="T30" fmla="*/ 170 w 369"/>
                  <a:gd name="T31" fmla="*/ 0 h 482"/>
                  <a:gd name="T32" fmla="*/ 85 w 369"/>
                  <a:gd name="T33" fmla="*/ 28 h 482"/>
                  <a:gd name="T34" fmla="*/ 0 w 369"/>
                  <a:gd name="T35" fmla="*/ 14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69" h="482">
                    <a:moveTo>
                      <a:pt x="0" y="142"/>
                    </a:moveTo>
                    <a:lnTo>
                      <a:pt x="85" y="312"/>
                    </a:lnTo>
                    <a:lnTo>
                      <a:pt x="227" y="454"/>
                    </a:lnTo>
                    <a:lnTo>
                      <a:pt x="312" y="482"/>
                    </a:lnTo>
                    <a:lnTo>
                      <a:pt x="312" y="397"/>
                    </a:lnTo>
                    <a:lnTo>
                      <a:pt x="369" y="340"/>
                    </a:lnTo>
                    <a:lnTo>
                      <a:pt x="283" y="340"/>
                    </a:lnTo>
                    <a:lnTo>
                      <a:pt x="312" y="284"/>
                    </a:lnTo>
                    <a:lnTo>
                      <a:pt x="340" y="255"/>
                    </a:lnTo>
                    <a:lnTo>
                      <a:pt x="340" y="227"/>
                    </a:lnTo>
                    <a:lnTo>
                      <a:pt x="312" y="227"/>
                    </a:lnTo>
                    <a:lnTo>
                      <a:pt x="283" y="113"/>
                    </a:lnTo>
                    <a:lnTo>
                      <a:pt x="227" y="142"/>
                    </a:lnTo>
                    <a:lnTo>
                      <a:pt x="198" y="85"/>
                    </a:lnTo>
                    <a:lnTo>
                      <a:pt x="198" y="57"/>
                    </a:lnTo>
                    <a:lnTo>
                      <a:pt x="170" y="0"/>
                    </a:lnTo>
                    <a:lnTo>
                      <a:pt x="85" y="28"/>
                    </a:lnTo>
                    <a:lnTo>
                      <a:pt x="0" y="142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3" name="Freeform 729"/>
              <p:cNvSpPr>
                <a:spLocks/>
              </p:cNvSpPr>
              <p:nvPr/>
            </p:nvSpPr>
            <p:spPr bwMode="auto">
              <a:xfrm>
                <a:off x="4174" y="4697"/>
                <a:ext cx="113" cy="56"/>
              </a:xfrm>
              <a:custGeom>
                <a:avLst/>
                <a:gdLst>
                  <a:gd name="T0" fmla="*/ 56 w 113"/>
                  <a:gd name="T1" fmla="*/ 0 h 56"/>
                  <a:gd name="T2" fmla="*/ 0 w 113"/>
                  <a:gd name="T3" fmla="*/ 28 h 56"/>
                  <a:gd name="T4" fmla="*/ 28 w 113"/>
                  <a:gd name="T5" fmla="*/ 56 h 56"/>
                  <a:gd name="T6" fmla="*/ 113 w 113"/>
                  <a:gd name="T7" fmla="*/ 0 h 56"/>
                  <a:gd name="T8" fmla="*/ 56 w 113"/>
                  <a:gd name="T9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56">
                    <a:moveTo>
                      <a:pt x="56" y="0"/>
                    </a:moveTo>
                    <a:lnTo>
                      <a:pt x="0" y="28"/>
                    </a:lnTo>
                    <a:lnTo>
                      <a:pt x="28" y="56"/>
                    </a:lnTo>
                    <a:lnTo>
                      <a:pt x="113" y="0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4" name="Freeform 730"/>
              <p:cNvSpPr>
                <a:spLocks/>
              </p:cNvSpPr>
              <p:nvPr/>
            </p:nvSpPr>
            <p:spPr bwMode="auto">
              <a:xfrm>
                <a:off x="4684" y="4583"/>
                <a:ext cx="142" cy="114"/>
              </a:xfrm>
              <a:custGeom>
                <a:avLst/>
                <a:gdLst>
                  <a:gd name="T0" fmla="*/ 28 w 142"/>
                  <a:gd name="T1" fmla="*/ 0 h 114"/>
                  <a:gd name="T2" fmla="*/ 0 w 142"/>
                  <a:gd name="T3" fmla="*/ 57 h 114"/>
                  <a:gd name="T4" fmla="*/ 28 w 142"/>
                  <a:gd name="T5" fmla="*/ 114 h 114"/>
                  <a:gd name="T6" fmla="*/ 85 w 142"/>
                  <a:gd name="T7" fmla="*/ 85 h 114"/>
                  <a:gd name="T8" fmla="*/ 142 w 142"/>
                  <a:gd name="T9" fmla="*/ 0 h 114"/>
                  <a:gd name="T10" fmla="*/ 113 w 142"/>
                  <a:gd name="T11" fmla="*/ 0 h 114"/>
                  <a:gd name="T12" fmla="*/ 57 w 142"/>
                  <a:gd name="T13" fmla="*/ 29 h 114"/>
                  <a:gd name="T14" fmla="*/ 57 w 142"/>
                  <a:gd name="T15" fmla="*/ 0 h 114"/>
                  <a:gd name="T16" fmla="*/ 28 w 142"/>
                  <a:gd name="T17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2" h="114">
                    <a:moveTo>
                      <a:pt x="28" y="0"/>
                    </a:moveTo>
                    <a:lnTo>
                      <a:pt x="0" y="57"/>
                    </a:lnTo>
                    <a:lnTo>
                      <a:pt x="28" y="114"/>
                    </a:lnTo>
                    <a:lnTo>
                      <a:pt x="85" y="85"/>
                    </a:lnTo>
                    <a:lnTo>
                      <a:pt x="142" y="0"/>
                    </a:lnTo>
                    <a:lnTo>
                      <a:pt x="113" y="0"/>
                    </a:lnTo>
                    <a:lnTo>
                      <a:pt x="57" y="29"/>
                    </a:lnTo>
                    <a:lnTo>
                      <a:pt x="57" y="0"/>
                    </a:lnTo>
                    <a:lnTo>
                      <a:pt x="28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5" name="Freeform 731"/>
              <p:cNvSpPr>
                <a:spLocks/>
              </p:cNvSpPr>
              <p:nvPr/>
            </p:nvSpPr>
            <p:spPr bwMode="auto">
              <a:xfrm>
                <a:off x="4514" y="4725"/>
                <a:ext cx="57" cy="85"/>
              </a:xfrm>
              <a:custGeom>
                <a:avLst/>
                <a:gdLst>
                  <a:gd name="T0" fmla="*/ 57 w 57"/>
                  <a:gd name="T1" fmla="*/ 0 h 85"/>
                  <a:gd name="T2" fmla="*/ 0 w 57"/>
                  <a:gd name="T3" fmla="*/ 0 h 85"/>
                  <a:gd name="T4" fmla="*/ 28 w 57"/>
                  <a:gd name="T5" fmla="*/ 85 h 85"/>
                  <a:gd name="T6" fmla="*/ 57 w 57"/>
                  <a:gd name="T7" fmla="*/ 57 h 85"/>
                  <a:gd name="T8" fmla="*/ 57 w 57"/>
                  <a:gd name="T9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85">
                    <a:moveTo>
                      <a:pt x="57" y="0"/>
                    </a:moveTo>
                    <a:lnTo>
                      <a:pt x="0" y="0"/>
                    </a:lnTo>
                    <a:lnTo>
                      <a:pt x="28" y="85"/>
                    </a:lnTo>
                    <a:lnTo>
                      <a:pt x="57" y="57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6" name="Freeform 732"/>
              <p:cNvSpPr>
                <a:spLocks/>
              </p:cNvSpPr>
              <p:nvPr/>
            </p:nvSpPr>
            <p:spPr bwMode="auto">
              <a:xfrm>
                <a:off x="4401" y="4668"/>
                <a:ext cx="481" cy="426"/>
              </a:xfrm>
              <a:custGeom>
                <a:avLst/>
                <a:gdLst>
                  <a:gd name="T0" fmla="*/ 198 w 481"/>
                  <a:gd name="T1" fmla="*/ 142 h 426"/>
                  <a:gd name="T2" fmla="*/ 141 w 481"/>
                  <a:gd name="T3" fmla="*/ 199 h 426"/>
                  <a:gd name="T4" fmla="*/ 85 w 481"/>
                  <a:gd name="T5" fmla="*/ 199 h 426"/>
                  <a:gd name="T6" fmla="*/ 85 w 481"/>
                  <a:gd name="T7" fmla="*/ 255 h 426"/>
                  <a:gd name="T8" fmla="*/ 56 w 481"/>
                  <a:gd name="T9" fmla="*/ 227 h 426"/>
                  <a:gd name="T10" fmla="*/ 28 w 481"/>
                  <a:gd name="T11" fmla="*/ 199 h 426"/>
                  <a:gd name="T12" fmla="*/ 0 w 481"/>
                  <a:gd name="T13" fmla="*/ 227 h 426"/>
                  <a:gd name="T14" fmla="*/ 85 w 481"/>
                  <a:gd name="T15" fmla="*/ 426 h 426"/>
                  <a:gd name="T16" fmla="*/ 198 w 481"/>
                  <a:gd name="T17" fmla="*/ 426 h 426"/>
                  <a:gd name="T18" fmla="*/ 255 w 481"/>
                  <a:gd name="T19" fmla="*/ 397 h 426"/>
                  <a:gd name="T20" fmla="*/ 340 w 481"/>
                  <a:gd name="T21" fmla="*/ 397 h 426"/>
                  <a:gd name="T22" fmla="*/ 340 w 481"/>
                  <a:gd name="T23" fmla="*/ 255 h 426"/>
                  <a:gd name="T24" fmla="*/ 425 w 481"/>
                  <a:gd name="T25" fmla="*/ 170 h 426"/>
                  <a:gd name="T26" fmla="*/ 481 w 481"/>
                  <a:gd name="T27" fmla="*/ 0 h 426"/>
                  <a:gd name="T28" fmla="*/ 396 w 481"/>
                  <a:gd name="T29" fmla="*/ 0 h 426"/>
                  <a:gd name="T30" fmla="*/ 255 w 481"/>
                  <a:gd name="T31" fmla="*/ 170 h 426"/>
                  <a:gd name="T32" fmla="*/ 226 w 481"/>
                  <a:gd name="T33" fmla="*/ 170 h 426"/>
                  <a:gd name="T34" fmla="*/ 226 w 481"/>
                  <a:gd name="T35" fmla="*/ 142 h 426"/>
                  <a:gd name="T36" fmla="*/ 198 w 481"/>
                  <a:gd name="T37" fmla="*/ 14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81" h="426">
                    <a:moveTo>
                      <a:pt x="198" y="142"/>
                    </a:moveTo>
                    <a:lnTo>
                      <a:pt x="141" y="199"/>
                    </a:lnTo>
                    <a:lnTo>
                      <a:pt x="85" y="199"/>
                    </a:lnTo>
                    <a:lnTo>
                      <a:pt x="85" y="255"/>
                    </a:lnTo>
                    <a:lnTo>
                      <a:pt x="56" y="227"/>
                    </a:lnTo>
                    <a:lnTo>
                      <a:pt x="28" y="199"/>
                    </a:lnTo>
                    <a:lnTo>
                      <a:pt x="0" y="227"/>
                    </a:lnTo>
                    <a:lnTo>
                      <a:pt x="85" y="426"/>
                    </a:lnTo>
                    <a:lnTo>
                      <a:pt x="198" y="426"/>
                    </a:lnTo>
                    <a:lnTo>
                      <a:pt x="255" y="397"/>
                    </a:lnTo>
                    <a:lnTo>
                      <a:pt x="340" y="397"/>
                    </a:lnTo>
                    <a:lnTo>
                      <a:pt x="340" y="255"/>
                    </a:lnTo>
                    <a:lnTo>
                      <a:pt x="425" y="170"/>
                    </a:lnTo>
                    <a:lnTo>
                      <a:pt x="481" y="0"/>
                    </a:lnTo>
                    <a:lnTo>
                      <a:pt x="396" y="0"/>
                    </a:lnTo>
                    <a:lnTo>
                      <a:pt x="255" y="170"/>
                    </a:lnTo>
                    <a:lnTo>
                      <a:pt x="226" y="170"/>
                    </a:lnTo>
                    <a:lnTo>
                      <a:pt x="226" y="142"/>
                    </a:lnTo>
                    <a:lnTo>
                      <a:pt x="198" y="142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7" name="Freeform 733"/>
              <p:cNvSpPr>
                <a:spLocks/>
              </p:cNvSpPr>
              <p:nvPr/>
            </p:nvSpPr>
            <p:spPr bwMode="auto">
              <a:xfrm>
                <a:off x="4144" y="3874"/>
                <a:ext cx="1050" cy="739"/>
              </a:xfrm>
              <a:custGeom>
                <a:avLst/>
                <a:gdLst>
                  <a:gd name="T0" fmla="*/ 341 w 1049"/>
                  <a:gd name="T1" fmla="*/ 738 h 738"/>
                  <a:gd name="T2" fmla="*/ 312 w 1049"/>
                  <a:gd name="T3" fmla="*/ 653 h 738"/>
                  <a:gd name="T4" fmla="*/ 341 w 1049"/>
                  <a:gd name="T5" fmla="*/ 454 h 738"/>
                  <a:gd name="T6" fmla="*/ 312 w 1049"/>
                  <a:gd name="T7" fmla="*/ 397 h 738"/>
                  <a:gd name="T8" fmla="*/ 227 w 1049"/>
                  <a:gd name="T9" fmla="*/ 341 h 738"/>
                  <a:gd name="T10" fmla="*/ 199 w 1049"/>
                  <a:gd name="T11" fmla="*/ 369 h 738"/>
                  <a:gd name="T12" fmla="*/ 114 w 1049"/>
                  <a:gd name="T13" fmla="*/ 312 h 738"/>
                  <a:gd name="T14" fmla="*/ 57 w 1049"/>
                  <a:gd name="T15" fmla="*/ 312 h 738"/>
                  <a:gd name="T16" fmla="*/ 85 w 1049"/>
                  <a:gd name="T17" fmla="*/ 341 h 738"/>
                  <a:gd name="T18" fmla="*/ 0 w 1049"/>
                  <a:gd name="T19" fmla="*/ 312 h 738"/>
                  <a:gd name="T20" fmla="*/ 29 w 1049"/>
                  <a:gd name="T21" fmla="*/ 256 h 738"/>
                  <a:gd name="T22" fmla="*/ 57 w 1049"/>
                  <a:gd name="T23" fmla="*/ 256 h 738"/>
                  <a:gd name="T24" fmla="*/ 57 w 1049"/>
                  <a:gd name="T25" fmla="*/ 199 h 738"/>
                  <a:gd name="T26" fmla="*/ 142 w 1049"/>
                  <a:gd name="T27" fmla="*/ 199 h 738"/>
                  <a:gd name="T28" fmla="*/ 114 w 1049"/>
                  <a:gd name="T29" fmla="*/ 114 h 738"/>
                  <a:gd name="T30" fmla="*/ 29 w 1049"/>
                  <a:gd name="T31" fmla="*/ 114 h 738"/>
                  <a:gd name="T32" fmla="*/ 0 w 1049"/>
                  <a:gd name="T33" fmla="*/ 57 h 738"/>
                  <a:gd name="T34" fmla="*/ 29 w 1049"/>
                  <a:gd name="T35" fmla="*/ 29 h 738"/>
                  <a:gd name="T36" fmla="*/ 57 w 1049"/>
                  <a:gd name="T37" fmla="*/ 57 h 738"/>
                  <a:gd name="T38" fmla="*/ 114 w 1049"/>
                  <a:gd name="T39" fmla="*/ 57 h 738"/>
                  <a:gd name="T40" fmla="*/ 142 w 1049"/>
                  <a:gd name="T41" fmla="*/ 29 h 738"/>
                  <a:gd name="T42" fmla="*/ 170 w 1049"/>
                  <a:gd name="T43" fmla="*/ 57 h 738"/>
                  <a:gd name="T44" fmla="*/ 227 w 1049"/>
                  <a:gd name="T45" fmla="*/ 29 h 738"/>
                  <a:gd name="T46" fmla="*/ 256 w 1049"/>
                  <a:gd name="T47" fmla="*/ 57 h 738"/>
                  <a:gd name="T48" fmla="*/ 284 w 1049"/>
                  <a:gd name="T49" fmla="*/ 57 h 738"/>
                  <a:gd name="T50" fmla="*/ 312 w 1049"/>
                  <a:gd name="T51" fmla="*/ 86 h 738"/>
                  <a:gd name="T52" fmla="*/ 426 w 1049"/>
                  <a:gd name="T53" fmla="*/ 114 h 738"/>
                  <a:gd name="T54" fmla="*/ 511 w 1049"/>
                  <a:gd name="T55" fmla="*/ 86 h 738"/>
                  <a:gd name="T56" fmla="*/ 482 w 1049"/>
                  <a:gd name="T57" fmla="*/ 57 h 738"/>
                  <a:gd name="T58" fmla="*/ 511 w 1049"/>
                  <a:gd name="T59" fmla="*/ 29 h 738"/>
                  <a:gd name="T60" fmla="*/ 511 w 1049"/>
                  <a:gd name="T61" fmla="*/ 0 h 738"/>
                  <a:gd name="T62" fmla="*/ 567 w 1049"/>
                  <a:gd name="T63" fmla="*/ 0 h 738"/>
                  <a:gd name="T64" fmla="*/ 567 w 1049"/>
                  <a:gd name="T65" fmla="*/ 142 h 738"/>
                  <a:gd name="T66" fmla="*/ 596 w 1049"/>
                  <a:gd name="T67" fmla="*/ 227 h 738"/>
                  <a:gd name="T68" fmla="*/ 652 w 1049"/>
                  <a:gd name="T69" fmla="*/ 227 h 738"/>
                  <a:gd name="T70" fmla="*/ 681 w 1049"/>
                  <a:gd name="T71" fmla="*/ 256 h 738"/>
                  <a:gd name="T72" fmla="*/ 709 w 1049"/>
                  <a:gd name="T73" fmla="*/ 284 h 738"/>
                  <a:gd name="T74" fmla="*/ 737 w 1049"/>
                  <a:gd name="T75" fmla="*/ 397 h 738"/>
                  <a:gd name="T76" fmla="*/ 794 w 1049"/>
                  <a:gd name="T77" fmla="*/ 426 h 738"/>
                  <a:gd name="T78" fmla="*/ 794 w 1049"/>
                  <a:gd name="T79" fmla="*/ 397 h 738"/>
                  <a:gd name="T80" fmla="*/ 908 w 1049"/>
                  <a:gd name="T81" fmla="*/ 454 h 738"/>
                  <a:gd name="T82" fmla="*/ 936 w 1049"/>
                  <a:gd name="T83" fmla="*/ 426 h 738"/>
                  <a:gd name="T84" fmla="*/ 993 w 1049"/>
                  <a:gd name="T85" fmla="*/ 426 h 738"/>
                  <a:gd name="T86" fmla="*/ 1049 w 1049"/>
                  <a:gd name="T87" fmla="*/ 454 h 738"/>
                  <a:gd name="T88" fmla="*/ 1021 w 1049"/>
                  <a:gd name="T89" fmla="*/ 511 h 738"/>
                  <a:gd name="T90" fmla="*/ 1049 w 1049"/>
                  <a:gd name="T91" fmla="*/ 539 h 738"/>
                  <a:gd name="T92" fmla="*/ 1021 w 1049"/>
                  <a:gd name="T93" fmla="*/ 539 h 738"/>
                  <a:gd name="T94" fmla="*/ 993 w 1049"/>
                  <a:gd name="T95" fmla="*/ 511 h 738"/>
                  <a:gd name="T96" fmla="*/ 936 w 1049"/>
                  <a:gd name="T97" fmla="*/ 511 h 738"/>
                  <a:gd name="T98" fmla="*/ 936 w 1049"/>
                  <a:gd name="T99" fmla="*/ 539 h 738"/>
                  <a:gd name="T100" fmla="*/ 766 w 1049"/>
                  <a:gd name="T101" fmla="*/ 511 h 738"/>
                  <a:gd name="T102" fmla="*/ 652 w 1049"/>
                  <a:gd name="T103" fmla="*/ 567 h 738"/>
                  <a:gd name="T104" fmla="*/ 596 w 1049"/>
                  <a:gd name="T105" fmla="*/ 539 h 738"/>
                  <a:gd name="T106" fmla="*/ 482 w 1049"/>
                  <a:gd name="T107" fmla="*/ 567 h 738"/>
                  <a:gd name="T108" fmla="*/ 454 w 1049"/>
                  <a:gd name="T109" fmla="*/ 624 h 738"/>
                  <a:gd name="T110" fmla="*/ 426 w 1049"/>
                  <a:gd name="T111" fmla="*/ 624 h 738"/>
                  <a:gd name="T112" fmla="*/ 397 w 1049"/>
                  <a:gd name="T113" fmla="*/ 681 h 738"/>
                  <a:gd name="T114" fmla="*/ 341 w 1049"/>
                  <a:gd name="T115" fmla="*/ 738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049" h="738">
                    <a:moveTo>
                      <a:pt x="341" y="738"/>
                    </a:moveTo>
                    <a:lnTo>
                      <a:pt x="312" y="653"/>
                    </a:lnTo>
                    <a:lnTo>
                      <a:pt x="341" y="454"/>
                    </a:lnTo>
                    <a:lnTo>
                      <a:pt x="312" y="397"/>
                    </a:lnTo>
                    <a:lnTo>
                      <a:pt x="227" y="341"/>
                    </a:lnTo>
                    <a:lnTo>
                      <a:pt x="199" y="369"/>
                    </a:lnTo>
                    <a:lnTo>
                      <a:pt x="114" y="312"/>
                    </a:lnTo>
                    <a:lnTo>
                      <a:pt x="57" y="312"/>
                    </a:lnTo>
                    <a:lnTo>
                      <a:pt x="85" y="341"/>
                    </a:lnTo>
                    <a:lnTo>
                      <a:pt x="0" y="312"/>
                    </a:lnTo>
                    <a:lnTo>
                      <a:pt x="29" y="256"/>
                    </a:lnTo>
                    <a:lnTo>
                      <a:pt x="57" y="256"/>
                    </a:lnTo>
                    <a:lnTo>
                      <a:pt x="57" y="199"/>
                    </a:lnTo>
                    <a:lnTo>
                      <a:pt x="142" y="199"/>
                    </a:lnTo>
                    <a:lnTo>
                      <a:pt x="114" y="114"/>
                    </a:lnTo>
                    <a:lnTo>
                      <a:pt x="29" y="114"/>
                    </a:lnTo>
                    <a:lnTo>
                      <a:pt x="0" y="57"/>
                    </a:lnTo>
                    <a:lnTo>
                      <a:pt x="29" y="29"/>
                    </a:lnTo>
                    <a:lnTo>
                      <a:pt x="57" y="57"/>
                    </a:lnTo>
                    <a:lnTo>
                      <a:pt x="114" y="57"/>
                    </a:lnTo>
                    <a:lnTo>
                      <a:pt x="142" y="29"/>
                    </a:lnTo>
                    <a:lnTo>
                      <a:pt x="170" y="57"/>
                    </a:lnTo>
                    <a:lnTo>
                      <a:pt x="227" y="29"/>
                    </a:lnTo>
                    <a:lnTo>
                      <a:pt x="256" y="57"/>
                    </a:lnTo>
                    <a:lnTo>
                      <a:pt x="284" y="57"/>
                    </a:lnTo>
                    <a:lnTo>
                      <a:pt x="312" y="86"/>
                    </a:lnTo>
                    <a:lnTo>
                      <a:pt x="426" y="114"/>
                    </a:lnTo>
                    <a:lnTo>
                      <a:pt x="511" y="86"/>
                    </a:lnTo>
                    <a:lnTo>
                      <a:pt x="482" y="57"/>
                    </a:lnTo>
                    <a:lnTo>
                      <a:pt x="511" y="29"/>
                    </a:lnTo>
                    <a:lnTo>
                      <a:pt x="511" y="0"/>
                    </a:lnTo>
                    <a:lnTo>
                      <a:pt x="567" y="0"/>
                    </a:lnTo>
                    <a:lnTo>
                      <a:pt x="567" y="142"/>
                    </a:lnTo>
                    <a:lnTo>
                      <a:pt x="596" y="227"/>
                    </a:lnTo>
                    <a:lnTo>
                      <a:pt x="652" y="227"/>
                    </a:lnTo>
                    <a:lnTo>
                      <a:pt x="681" y="256"/>
                    </a:lnTo>
                    <a:lnTo>
                      <a:pt x="709" y="284"/>
                    </a:lnTo>
                    <a:lnTo>
                      <a:pt x="737" y="397"/>
                    </a:lnTo>
                    <a:lnTo>
                      <a:pt x="794" y="426"/>
                    </a:lnTo>
                    <a:lnTo>
                      <a:pt x="794" y="397"/>
                    </a:lnTo>
                    <a:lnTo>
                      <a:pt x="908" y="454"/>
                    </a:lnTo>
                    <a:lnTo>
                      <a:pt x="936" y="426"/>
                    </a:lnTo>
                    <a:lnTo>
                      <a:pt x="993" y="426"/>
                    </a:lnTo>
                    <a:lnTo>
                      <a:pt x="1049" y="454"/>
                    </a:lnTo>
                    <a:lnTo>
                      <a:pt x="1021" y="511"/>
                    </a:lnTo>
                    <a:lnTo>
                      <a:pt x="1049" y="539"/>
                    </a:lnTo>
                    <a:lnTo>
                      <a:pt x="1021" y="539"/>
                    </a:lnTo>
                    <a:lnTo>
                      <a:pt x="993" y="511"/>
                    </a:lnTo>
                    <a:lnTo>
                      <a:pt x="936" y="511"/>
                    </a:lnTo>
                    <a:lnTo>
                      <a:pt x="936" y="539"/>
                    </a:lnTo>
                    <a:lnTo>
                      <a:pt x="766" y="511"/>
                    </a:lnTo>
                    <a:lnTo>
                      <a:pt x="652" y="567"/>
                    </a:lnTo>
                    <a:lnTo>
                      <a:pt x="596" y="539"/>
                    </a:lnTo>
                    <a:lnTo>
                      <a:pt x="482" y="567"/>
                    </a:lnTo>
                    <a:lnTo>
                      <a:pt x="454" y="624"/>
                    </a:lnTo>
                    <a:lnTo>
                      <a:pt x="426" y="624"/>
                    </a:lnTo>
                    <a:lnTo>
                      <a:pt x="397" y="681"/>
                    </a:lnTo>
                    <a:lnTo>
                      <a:pt x="341" y="738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8" name="Freeform 734"/>
              <p:cNvSpPr>
                <a:spLocks/>
              </p:cNvSpPr>
              <p:nvPr/>
            </p:nvSpPr>
            <p:spPr bwMode="auto">
              <a:xfrm>
                <a:off x="5818" y="3988"/>
                <a:ext cx="397" cy="283"/>
              </a:xfrm>
              <a:custGeom>
                <a:avLst/>
                <a:gdLst>
                  <a:gd name="T0" fmla="*/ 255 w 397"/>
                  <a:gd name="T1" fmla="*/ 0 h 283"/>
                  <a:gd name="T2" fmla="*/ 85 w 397"/>
                  <a:gd name="T3" fmla="*/ 85 h 283"/>
                  <a:gd name="T4" fmla="*/ 0 w 397"/>
                  <a:gd name="T5" fmla="*/ 113 h 283"/>
                  <a:gd name="T6" fmla="*/ 0 w 397"/>
                  <a:gd name="T7" fmla="*/ 170 h 283"/>
                  <a:gd name="T8" fmla="*/ 28 w 397"/>
                  <a:gd name="T9" fmla="*/ 198 h 283"/>
                  <a:gd name="T10" fmla="*/ 85 w 397"/>
                  <a:gd name="T11" fmla="*/ 170 h 283"/>
                  <a:gd name="T12" fmla="*/ 113 w 397"/>
                  <a:gd name="T13" fmla="*/ 255 h 283"/>
                  <a:gd name="T14" fmla="*/ 170 w 397"/>
                  <a:gd name="T15" fmla="*/ 283 h 283"/>
                  <a:gd name="T16" fmla="*/ 284 w 397"/>
                  <a:gd name="T17" fmla="*/ 255 h 283"/>
                  <a:gd name="T18" fmla="*/ 312 w 397"/>
                  <a:gd name="T19" fmla="*/ 142 h 283"/>
                  <a:gd name="T20" fmla="*/ 369 w 397"/>
                  <a:gd name="T21" fmla="*/ 113 h 283"/>
                  <a:gd name="T22" fmla="*/ 397 w 397"/>
                  <a:gd name="T23" fmla="*/ 28 h 283"/>
                  <a:gd name="T24" fmla="*/ 369 w 397"/>
                  <a:gd name="T25" fmla="*/ 0 h 283"/>
                  <a:gd name="T26" fmla="*/ 255 w 397"/>
                  <a:gd name="T27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7" h="283">
                    <a:moveTo>
                      <a:pt x="255" y="0"/>
                    </a:moveTo>
                    <a:lnTo>
                      <a:pt x="85" y="85"/>
                    </a:lnTo>
                    <a:lnTo>
                      <a:pt x="0" y="113"/>
                    </a:lnTo>
                    <a:lnTo>
                      <a:pt x="0" y="170"/>
                    </a:lnTo>
                    <a:lnTo>
                      <a:pt x="28" y="198"/>
                    </a:lnTo>
                    <a:lnTo>
                      <a:pt x="85" y="170"/>
                    </a:lnTo>
                    <a:lnTo>
                      <a:pt x="113" y="255"/>
                    </a:lnTo>
                    <a:lnTo>
                      <a:pt x="170" y="283"/>
                    </a:lnTo>
                    <a:lnTo>
                      <a:pt x="284" y="255"/>
                    </a:lnTo>
                    <a:lnTo>
                      <a:pt x="312" y="142"/>
                    </a:lnTo>
                    <a:lnTo>
                      <a:pt x="369" y="113"/>
                    </a:lnTo>
                    <a:lnTo>
                      <a:pt x="397" y="28"/>
                    </a:lnTo>
                    <a:lnTo>
                      <a:pt x="369" y="0"/>
                    </a:lnTo>
                    <a:lnTo>
                      <a:pt x="255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9" name="Freeform 735"/>
              <p:cNvSpPr>
                <a:spLocks/>
              </p:cNvSpPr>
              <p:nvPr/>
            </p:nvSpPr>
            <p:spPr bwMode="auto">
              <a:xfrm>
                <a:off x="6300" y="4130"/>
                <a:ext cx="113" cy="113"/>
              </a:xfrm>
              <a:custGeom>
                <a:avLst/>
                <a:gdLst>
                  <a:gd name="T0" fmla="*/ 113 w 113"/>
                  <a:gd name="T1" fmla="*/ 28 h 113"/>
                  <a:gd name="T2" fmla="*/ 0 w 113"/>
                  <a:gd name="T3" fmla="*/ 0 h 113"/>
                  <a:gd name="T4" fmla="*/ 0 w 113"/>
                  <a:gd name="T5" fmla="*/ 85 h 113"/>
                  <a:gd name="T6" fmla="*/ 28 w 113"/>
                  <a:gd name="T7" fmla="*/ 113 h 113"/>
                  <a:gd name="T8" fmla="*/ 113 w 113"/>
                  <a:gd name="T9" fmla="*/ 28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113" y="28"/>
                    </a:moveTo>
                    <a:lnTo>
                      <a:pt x="0" y="0"/>
                    </a:lnTo>
                    <a:lnTo>
                      <a:pt x="0" y="85"/>
                    </a:lnTo>
                    <a:lnTo>
                      <a:pt x="28" y="113"/>
                    </a:lnTo>
                    <a:lnTo>
                      <a:pt x="113" y="28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0" name="Freeform 736"/>
              <p:cNvSpPr>
                <a:spLocks/>
              </p:cNvSpPr>
              <p:nvPr/>
            </p:nvSpPr>
            <p:spPr bwMode="auto">
              <a:xfrm>
                <a:off x="6300" y="4243"/>
                <a:ext cx="142" cy="142"/>
              </a:xfrm>
              <a:custGeom>
                <a:avLst/>
                <a:gdLst>
                  <a:gd name="T0" fmla="*/ 113 w 142"/>
                  <a:gd name="T1" fmla="*/ 0 h 142"/>
                  <a:gd name="T2" fmla="*/ 142 w 142"/>
                  <a:gd name="T3" fmla="*/ 85 h 142"/>
                  <a:gd name="T4" fmla="*/ 113 w 142"/>
                  <a:gd name="T5" fmla="*/ 142 h 142"/>
                  <a:gd name="T6" fmla="*/ 28 w 142"/>
                  <a:gd name="T7" fmla="*/ 142 h 142"/>
                  <a:gd name="T8" fmla="*/ 28 w 142"/>
                  <a:gd name="T9" fmla="*/ 113 h 142"/>
                  <a:gd name="T10" fmla="*/ 0 w 142"/>
                  <a:gd name="T11" fmla="*/ 57 h 142"/>
                  <a:gd name="T12" fmla="*/ 113 w 142"/>
                  <a:gd name="T13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" h="142">
                    <a:moveTo>
                      <a:pt x="113" y="0"/>
                    </a:moveTo>
                    <a:lnTo>
                      <a:pt x="142" y="85"/>
                    </a:lnTo>
                    <a:lnTo>
                      <a:pt x="113" y="142"/>
                    </a:lnTo>
                    <a:lnTo>
                      <a:pt x="28" y="142"/>
                    </a:lnTo>
                    <a:lnTo>
                      <a:pt x="28" y="113"/>
                    </a:lnTo>
                    <a:lnTo>
                      <a:pt x="0" y="57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1" name="Freeform 737"/>
              <p:cNvSpPr>
                <a:spLocks/>
              </p:cNvSpPr>
              <p:nvPr/>
            </p:nvSpPr>
            <p:spPr bwMode="auto">
              <a:xfrm>
                <a:off x="6442" y="4158"/>
                <a:ext cx="227" cy="198"/>
              </a:xfrm>
              <a:custGeom>
                <a:avLst/>
                <a:gdLst>
                  <a:gd name="T0" fmla="*/ 0 w 227"/>
                  <a:gd name="T1" fmla="*/ 85 h 198"/>
                  <a:gd name="T2" fmla="*/ 28 w 227"/>
                  <a:gd name="T3" fmla="*/ 198 h 198"/>
                  <a:gd name="T4" fmla="*/ 141 w 227"/>
                  <a:gd name="T5" fmla="*/ 142 h 198"/>
                  <a:gd name="T6" fmla="*/ 227 w 227"/>
                  <a:gd name="T7" fmla="*/ 113 h 198"/>
                  <a:gd name="T8" fmla="*/ 227 w 227"/>
                  <a:gd name="T9" fmla="*/ 28 h 198"/>
                  <a:gd name="T10" fmla="*/ 170 w 227"/>
                  <a:gd name="T11" fmla="*/ 85 h 198"/>
                  <a:gd name="T12" fmla="*/ 113 w 227"/>
                  <a:gd name="T13" fmla="*/ 0 h 198"/>
                  <a:gd name="T14" fmla="*/ 0 w 227"/>
                  <a:gd name="T15" fmla="*/ 85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7" h="198">
                    <a:moveTo>
                      <a:pt x="0" y="85"/>
                    </a:moveTo>
                    <a:lnTo>
                      <a:pt x="28" y="198"/>
                    </a:lnTo>
                    <a:lnTo>
                      <a:pt x="141" y="142"/>
                    </a:lnTo>
                    <a:lnTo>
                      <a:pt x="227" y="113"/>
                    </a:lnTo>
                    <a:lnTo>
                      <a:pt x="227" y="28"/>
                    </a:lnTo>
                    <a:lnTo>
                      <a:pt x="170" y="85"/>
                    </a:lnTo>
                    <a:lnTo>
                      <a:pt x="113" y="0"/>
                    </a:lnTo>
                    <a:lnTo>
                      <a:pt x="0" y="85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2" name="Freeform 738"/>
              <p:cNvSpPr>
                <a:spLocks/>
              </p:cNvSpPr>
              <p:nvPr/>
            </p:nvSpPr>
            <p:spPr bwMode="auto">
              <a:xfrm>
                <a:off x="5364" y="3081"/>
                <a:ext cx="879" cy="964"/>
              </a:xfrm>
              <a:custGeom>
                <a:avLst/>
                <a:gdLst>
                  <a:gd name="T0" fmla="*/ 709 w 879"/>
                  <a:gd name="T1" fmla="*/ 879 h 964"/>
                  <a:gd name="T2" fmla="*/ 851 w 879"/>
                  <a:gd name="T3" fmla="*/ 850 h 964"/>
                  <a:gd name="T4" fmla="*/ 851 w 879"/>
                  <a:gd name="T5" fmla="*/ 737 h 964"/>
                  <a:gd name="T6" fmla="*/ 794 w 879"/>
                  <a:gd name="T7" fmla="*/ 680 h 964"/>
                  <a:gd name="T8" fmla="*/ 851 w 879"/>
                  <a:gd name="T9" fmla="*/ 623 h 964"/>
                  <a:gd name="T10" fmla="*/ 709 w 879"/>
                  <a:gd name="T11" fmla="*/ 567 h 964"/>
                  <a:gd name="T12" fmla="*/ 794 w 879"/>
                  <a:gd name="T13" fmla="*/ 567 h 964"/>
                  <a:gd name="T14" fmla="*/ 794 w 879"/>
                  <a:gd name="T15" fmla="*/ 482 h 964"/>
                  <a:gd name="T16" fmla="*/ 823 w 879"/>
                  <a:gd name="T17" fmla="*/ 397 h 964"/>
                  <a:gd name="T18" fmla="*/ 851 w 879"/>
                  <a:gd name="T19" fmla="*/ 340 h 964"/>
                  <a:gd name="T20" fmla="*/ 794 w 879"/>
                  <a:gd name="T21" fmla="*/ 340 h 964"/>
                  <a:gd name="T22" fmla="*/ 709 w 879"/>
                  <a:gd name="T23" fmla="*/ 312 h 964"/>
                  <a:gd name="T24" fmla="*/ 766 w 879"/>
                  <a:gd name="T25" fmla="*/ 226 h 964"/>
                  <a:gd name="T26" fmla="*/ 709 w 879"/>
                  <a:gd name="T27" fmla="*/ 226 h 964"/>
                  <a:gd name="T28" fmla="*/ 652 w 879"/>
                  <a:gd name="T29" fmla="*/ 170 h 964"/>
                  <a:gd name="T30" fmla="*/ 624 w 879"/>
                  <a:gd name="T31" fmla="*/ 226 h 964"/>
                  <a:gd name="T32" fmla="*/ 567 w 879"/>
                  <a:gd name="T33" fmla="*/ 170 h 964"/>
                  <a:gd name="T34" fmla="*/ 511 w 879"/>
                  <a:gd name="T35" fmla="*/ 141 h 964"/>
                  <a:gd name="T36" fmla="*/ 426 w 879"/>
                  <a:gd name="T37" fmla="*/ 0 h 964"/>
                  <a:gd name="T38" fmla="*/ 341 w 879"/>
                  <a:gd name="T39" fmla="*/ 85 h 964"/>
                  <a:gd name="T40" fmla="*/ 312 w 879"/>
                  <a:gd name="T41" fmla="*/ 141 h 964"/>
                  <a:gd name="T42" fmla="*/ 142 w 879"/>
                  <a:gd name="T43" fmla="*/ 170 h 964"/>
                  <a:gd name="T44" fmla="*/ 142 w 879"/>
                  <a:gd name="T45" fmla="*/ 226 h 964"/>
                  <a:gd name="T46" fmla="*/ 85 w 879"/>
                  <a:gd name="T47" fmla="*/ 283 h 964"/>
                  <a:gd name="T48" fmla="*/ 0 w 879"/>
                  <a:gd name="T49" fmla="*/ 425 h 964"/>
                  <a:gd name="T50" fmla="*/ 57 w 879"/>
                  <a:gd name="T51" fmla="*/ 425 h 964"/>
                  <a:gd name="T52" fmla="*/ 142 w 879"/>
                  <a:gd name="T53" fmla="*/ 510 h 964"/>
                  <a:gd name="T54" fmla="*/ 256 w 879"/>
                  <a:gd name="T55" fmla="*/ 425 h 964"/>
                  <a:gd name="T56" fmla="*/ 284 w 879"/>
                  <a:gd name="T57" fmla="*/ 510 h 964"/>
                  <a:gd name="T58" fmla="*/ 341 w 879"/>
                  <a:gd name="T59" fmla="*/ 567 h 964"/>
                  <a:gd name="T60" fmla="*/ 369 w 879"/>
                  <a:gd name="T61" fmla="*/ 652 h 964"/>
                  <a:gd name="T62" fmla="*/ 454 w 879"/>
                  <a:gd name="T63" fmla="*/ 708 h 964"/>
                  <a:gd name="T64" fmla="*/ 426 w 879"/>
                  <a:gd name="T65" fmla="*/ 822 h 964"/>
                  <a:gd name="T66" fmla="*/ 426 w 879"/>
                  <a:gd name="T67" fmla="*/ 907 h 964"/>
                  <a:gd name="T68" fmla="*/ 482 w 879"/>
                  <a:gd name="T69" fmla="*/ 907 h 964"/>
                  <a:gd name="T70" fmla="*/ 482 w 879"/>
                  <a:gd name="T71" fmla="*/ 964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79" h="964">
                    <a:moveTo>
                      <a:pt x="482" y="964"/>
                    </a:moveTo>
                    <a:lnTo>
                      <a:pt x="709" y="879"/>
                    </a:lnTo>
                    <a:lnTo>
                      <a:pt x="794" y="879"/>
                    </a:lnTo>
                    <a:lnTo>
                      <a:pt x="851" y="850"/>
                    </a:lnTo>
                    <a:lnTo>
                      <a:pt x="879" y="793"/>
                    </a:lnTo>
                    <a:lnTo>
                      <a:pt x="851" y="737"/>
                    </a:lnTo>
                    <a:lnTo>
                      <a:pt x="794" y="708"/>
                    </a:lnTo>
                    <a:lnTo>
                      <a:pt x="794" y="680"/>
                    </a:lnTo>
                    <a:lnTo>
                      <a:pt x="851" y="652"/>
                    </a:lnTo>
                    <a:lnTo>
                      <a:pt x="851" y="623"/>
                    </a:lnTo>
                    <a:lnTo>
                      <a:pt x="738" y="595"/>
                    </a:lnTo>
                    <a:lnTo>
                      <a:pt x="709" y="567"/>
                    </a:lnTo>
                    <a:lnTo>
                      <a:pt x="738" y="538"/>
                    </a:lnTo>
                    <a:lnTo>
                      <a:pt x="794" y="567"/>
                    </a:lnTo>
                    <a:lnTo>
                      <a:pt x="823" y="538"/>
                    </a:lnTo>
                    <a:lnTo>
                      <a:pt x="794" y="482"/>
                    </a:lnTo>
                    <a:lnTo>
                      <a:pt x="823" y="453"/>
                    </a:lnTo>
                    <a:lnTo>
                      <a:pt x="823" y="397"/>
                    </a:lnTo>
                    <a:lnTo>
                      <a:pt x="851" y="368"/>
                    </a:lnTo>
                    <a:lnTo>
                      <a:pt x="851" y="340"/>
                    </a:lnTo>
                    <a:lnTo>
                      <a:pt x="823" y="312"/>
                    </a:lnTo>
                    <a:lnTo>
                      <a:pt x="794" y="340"/>
                    </a:lnTo>
                    <a:lnTo>
                      <a:pt x="738" y="368"/>
                    </a:lnTo>
                    <a:lnTo>
                      <a:pt x="709" y="312"/>
                    </a:lnTo>
                    <a:lnTo>
                      <a:pt x="766" y="283"/>
                    </a:lnTo>
                    <a:lnTo>
                      <a:pt x="766" y="226"/>
                    </a:lnTo>
                    <a:lnTo>
                      <a:pt x="766" y="198"/>
                    </a:lnTo>
                    <a:lnTo>
                      <a:pt x="709" y="226"/>
                    </a:lnTo>
                    <a:lnTo>
                      <a:pt x="681" y="170"/>
                    </a:lnTo>
                    <a:lnTo>
                      <a:pt x="652" y="170"/>
                    </a:lnTo>
                    <a:lnTo>
                      <a:pt x="652" y="226"/>
                    </a:lnTo>
                    <a:lnTo>
                      <a:pt x="624" y="226"/>
                    </a:lnTo>
                    <a:lnTo>
                      <a:pt x="624" y="198"/>
                    </a:lnTo>
                    <a:lnTo>
                      <a:pt x="567" y="170"/>
                    </a:lnTo>
                    <a:lnTo>
                      <a:pt x="567" y="141"/>
                    </a:lnTo>
                    <a:lnTo>
                      <a:pt x="511" y="141"/>
                    </a:lnTo>
                    <a:lnTo>
                      <a:pt x="511" y="56"/>
                    </a:lnTo>
                    <a:lnTo>
                      <a:pt x="426" y="0"/>
                    </a:lnTo>
                    <a:lnTo>
                      <a:pt x="397" y="56"/>
                    </a:lnTo>
                    <a:lnTo>
                      <a:pt x="341" y="85"/>
                    </a:lnTo>
                    <a:lnTo>
                      <a:pt x="369" y="141"/>
                    </a:lnTo>
                    <a:lnTo>
                      <a:pt x="312" y="141"/>
                    </a:lnTo>
                    <a:lnTo>
                      <a:pt x="199" y="198"/>
                    </a:lnTo>
                    <a:lnTo>
                      <a:pt x="142" y="170"/>
                    </a:lnTo>
                    <a:lnTo>
                      <a:pt x="114" y="198"/>
                    </a:lnTo>
                    <a:lnTo>
                      <a:pt x="142" y="226"/>
                    </a:lnTo>
                    <a:lnTo>
                      <a:pt x="85" y="226"/>
                    </a:lnTo>
                    <a:lnTo>
                      <a:pt x="85" y="283"/>
                    </a:lnTo>
                    <a:lnTo>
                      <a:pt x="0" y="368"/>
                    </a:lnTo>
                    <a:lnTo>
                      <a:pt x="0" y="425"/>
                    </a:lnTo>
                    <a:lnTo>
                      <a:pt x="57" y="453"/>
                    </a:lnTo>
                    <a:lnTo>
                      <a:pt x="57" y="425"/>
                    </a:lnTo>
                    <a:lnTo>
                      <a:pt x="85" y="425"/>
                    </a:lnTo>
                    <a:lnTo>
                      <a:pt x="142" y="510"/>
                    </a:lnTo>
                    <a:lnTo>
                      <a:pt x="199" y="425"/>
                    </a:lnTo>
                    <a:lnTo>
                      <a:pt x="256" y="425"/>
                    </a:lnTo>
                    <a:lnTo>
                      <a:pt x="312" y="482"/>
                    </a:lnTo>
                    <a:lnTo>
                      <a:pt x="284" y="510"/>
                    </a:lnTo>
                    <a:lnTo>
                      <a:pt x="284" y="567"/>
                    </a:lnTo>
                    <a:lnTo>
                      <a:pt x="341" y="567"/>
                    </a:lnTo>
                    <a:lnTo>
                      <a:pt x="312" y="623"/>
                    </a:lnTo>
                    <a:lnTo>
                      <a:pt x="369" y="652"/>
                    </a:lnTo>
                    <a:lnTo>
                      <a:pt x="397" y="708"/>
                    </a:lnTo>
                    <a:lnTo>
                      <a:pt x="454" y="708"/>
                    </a:lnTo>
                    <a:lnTo>
                      <a:pt x="482" y="737"/>
                    </a:lnTo>
                    <a:lnTo>
                      <a:pt x="426" y="822"/>
                    </a:lnTo>
                    <a:lnTo>
                      <a:pt x="397" y="879"/>
                    </a:lnTo>
                    <a:lnTo>
                      <a:pt x="426" y="907"/>
                    </a:lnTo>
                    <a:lnTo>
                      <a:pt x="426" y="935"/>
                    </a:lnTo>
                    <a:lnTo>
                      <a:pt x="482" y="907"/>
                    </a:lnTo>
                    <a:lnTo>
                      <a:pt x="511" y="935"/>
                    </a:lnTo>
                    <a:lnTo>
                      <a:pt x="482" y="964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3" name="Freeform 739"/>
              <p:cNvSpPr>
                <a:spLocks/>
              </p:cNvSpPr>
              <p:nvPr/>
            </p:nvSpPr>
            <p:spPr bwMode="auto">
              <a:xfrm>
                <a:off x="4429" y="2967"/>
                <a:ext cx="1446" cy="1446"/>
              </a:xfrm>
              <a:custGeom>
                <a:avLst/>
                <a:gdLst>
                  <a:gd name="T0" fmla="*/ 737 w 1446"/>
                  <a:gd name="T1" fmla="*/ 1418 h 1446"/>
                  <a:gd name="T2" fmla="*/ 709 w 1446"/>
                  <a:gd name="T3" fmla="*/ 1333 h 1446"/>
                  <a:gd name="T4" fmla="*/ 624 w 1446"/>
                  <a:gd name="T5" fmla="*/ 1361 h 1446"/>
                  <a:gd name="T6" fmla="*/ 510 w 1446"/>
                  <a:gd name="T7" fmla="*/ 1333 h 1446"/>
                  <a:gd name="T8" fmla="*/ 425 w 1446"/>
                  <a:gd name="T9" fmla="*/ 1191 h 1446"/>
                  <a:gd name="T10" fmla="*/ 312 w 1446"/>
                  <a:gd name="T11" fmla="*/ 1134 h 1446"/>
                  <a:gd name="T12" fmla="*/ 283 w 1446"/>
                  <a:gd name="T13" fmla="*/ 907 h 1446"/>
                  <a:gd name="T14" fmla="*/ 227 w 1446"/>
                  <a:gd name="T15" fmla="*/ 851 h 1446"/>
                  <a:gd name="T16" fmla="*/ 255 w 1446"/>
                  <a:gd name="T17" fmla="*/ 794 h 1446"/>
                  <a:gd name="T18" fmla="*/ 198 w 1446"/>
                  <a:gd name="T19" fmla="*/ 709 h 1446"/>
                  <a:gd name="T20" fmla="*/ 283 w 1446"/>
                  <a:gd name="T21" fmla="*/ 737 h 1446"/>
                  <a:gd name="T22" fmla="*/ 340 w 1446"/>
                  <a:gd name="T23" fmla="*/ 681 h 1446"/>
                  <a:gd name="T24" fmla="*/ 312 w 1446"/>
                  <a:gd name="T25" fmla="*/ 596 h 1446"/>
                  <a:gd name="T26" fmla="*/ 198 w 1446"/>
                  <a:gd name="T27" fmla="*/ 426 h 1446"/>
                  <a:gd name="T28" fmla="*/ 57 w 1446"/>
                  <a:gd name="T29" fmla="*/ 312 h 1446"/>
                  <a:gd name="T30" fmla="*/ 28 w 1446"/>
                  <a:gd name="T31" fmla="*/ 255 h 1446"/>
                  <a:gd name="T32" fmla="*/ 85 w 1446"/>
                  <a:gd name="T33" fmla="*/ 227 h 1446"/>
                  <a:gd name="T34" fmla="*/ 142 w 1446"/>
                  <a:gd name="T35" fmla="*/ 114 h 1446"/>
                  <a:gd name="T36" fmla="*/ 255 w 1446"/>
                  <a:gd name="T37" fmla="*/ 85 h 1446"/>
                  <a:gd name="T38" fmla="*/ 368 w 1446"/>
                  <a:gd name="T39" fmla="*/ 29 h 1446"/>
                  <a:gd name="T40" fmla="*/ 425 w 1446"/>
                  <a:gd name="T41" fmla="*/ 57 h 1446"/>
                  <a:gd name="T42" fmla="*/ 510 w 1446"/>
                  <a:gd name="T43" fmla="*/ 85 h 1446"/>
                  <a:gd name="T44" fmla="*/ 595 w 1446"/>
                  <a:gd name="T45" fmla="*/ 142 h 1446"/>
                  <a:gd name="T46" fmla="*/ 737 w 1446"/>
                  <a:gd name="T47" fmla="*/ 227 h 1446"/>
                  <a:gd name="T48" fmla="*/ 879 w 1446"/>
                  <a:gd name="T49" fmla="*/ 170 h 1446"/>
                  <a:gd name="T50" fmla="*/ 992 w 1446"/>
                  <a:gd name="T51" fmla="*/ 227 h 1446"/>
                  <a:gd name="T52" fmla="*/ 1077 w 1446"/>
                  <a:gd name="T53" fmla="*/ 284 h 1446"/>
                  <a:gd name="T54" fmla="*/ 1077 w 1446"/>
                  <a:gd name="T55" fmla="*/ 340 h 1446"/>
                  <a:gd name="T56" fmla="*/ 1020 w 1446"/>
                  <a:gd name="T57" fmla="*/ 397 h 1446"/>
                  <a:gd name="T58" fmla="*/ 935 w 1446"/>
                  <a:gd name="T59" fmla="*/ 539 h 1446"/>
                  <a:gd name="T60" fmla="*/ 992 w 1446"/>
                  <a:gd name="T61" fmla="*/ 539 h 1446"/>
                  <a:gd name="T62" fmla="*/ 1077 w 1446"/>
                  <a:gd name="T63" fmla="*/ 624 h 1446"/>
                  <a:gd name="T64" fmla="*/ 1191 w 1446"/>
                  <a:gd name="T65" fmla="*/ 539 h 1446"/>
                  <a:gd name="T66" fmla="*/ 1219 w 1446"/>
                  <a:gd name="T67" fmla="*/ 624 h 1446"/>
                  <a:gd name="T68" fmla="*/ 1276 w 1446"/>
                  <a:gd name="T69" fmla="*/ 681 h 1446"/>
                  <a:gd name="T70" fmla="*/ 1304 w 1446"/>
                  <a:gd name="T71" fmla="*/ 766 h 1446"/>
                  <a:gd name="T72" fmla="*/ 1389 w 1446"/>
                  <a:gd name="T73" fmla="*/ 822 h 1446"/>
                  <a:gd name="T74" fmla="*/ 1332 w 1446"/>
                  <a:gd name="T75" fmla="*/ 993 h 1446"/>
                  <a:gd name="T76" fmla="*/ 1361 w 1446"/>
                  <a:gd name="T77" fmla="*/ 1049 h 1446"/>
                  <a:gd name="T78" fmla="*/ 1446 w 1446"/>
                  <a:gd name="T79" fmla="*/ 1049 h 1446"/>
                  <a:gd name="T80" fmla="*/ 1276 w 1446"/>
                  <a:gd name="T81" fmla="*/ 1163 h 1446"/>
                  <a:gd name="T82" fmla="*/ 1219 w 1446"/>
                  <a:gd name="T83" fmla="*/ 1134 h 1446"/>
                  <a:gd name="T84" fmla="*/ 1106 w 1446"/>
                  <a:gd name="T85" fmla="*/ 1191 h 1446"/>
                  <a:gd name="T86" fmla="*/ 1020 w 1446"/>
                  <a:gd name="T87" fmla="*/ 1389 h 1446"/>
                  <a:gd name="T88" fmla="*/ 879 w 1446"/>
                  <a:gd name="T89" fmla="*/ 1446 h 1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446" h="1446">
                    <a:moveTo>
                      <a:pt x="765" y="1446"/>
                    </a:moveTo>
                    <a:lnTo>
                      <a:pt x="737" y="1418"/>
                    </a:lnTo>
                    <a:lnTo>
                      <a:pt x="765" y="1361"/>
                    </a:lnTo>
                    <a:lnTo>
                      <a:pt x="709" y="1333"/>
                    </a:lnTo>
                    <a:lnTo>
                      <a:pt x="652" y="1333"/>
                    </a:lnTo>
                    <a:lnTo>
                      <a:pt x="624" y="1361"/>
                    </a:lnTo>
                    <a:lnTo>
                      <a:pt x="510" y="1304"/>
                    </a:lnTo>
                    <a:lnTo>
                      <a:pt x="510" y="1333"/>
                    </a:lnTo>
                    <a:lnTo>
                      <a:pt x="453" y="1304"/>
                    </a:lnTo>
                    <a:lnTo>
                      <a:pt x="425" y="1191"/>
                    </a:lnTo>
                    <a:lnTo>
                      <a:pt x="368" y="1134"/>
                    </a:lnTo>
                    <a:lnTo>
                      <a:pt x="312" y="1134"/>
                    </a:lnTo>
                    <a:lnTo>
                      <a:pt x="283" y="1049"/>
                    </a:lnTo>
                    <a:lnTo>
                      <a:pt x="283" y="907"/>
                    </a:lnTo>
                    <a:lnTo>
                      <a:pt x="227" y="907"/>
                    </a:lnTo>
                    <a:lnTo>
                      <a:pt x="227" y="851"/>
                    </a:lnTo>
                    <a:lnTo>
                      <a:pt x="255" y="822"/>
                    </a:lnTo>
                    <a:lnTo>
                      <a:pt x="255" y="794"/>
                    </a:lnTo>
                    <a:lnTo>
                      <a:pt x="227" y="794"/>
                    </a:lnTo>
                    <a:lnTo>
                      <a:pt x="198" y="709"/>
                    </a:lnTo>
                    <a:lnTo>
                      <a:pt x="255" y="709"/>
                    </a:lnTo>
                    <a:lnTo>
                      <a:pt x="283" y="737"/>
                    </a:lnTo>
                    <a:lnTo>
                      <a:pt x="312" y="737"/>
                    </a:lnTo>
                    <a:lnTo>
                      <a:pt x="340" y="681"/>
                    </a:lnTo>
                    <a:lnTo>
                      <a:pt x="283" y="652"/>
                    </a:lnTo>
                    <a:lnTo>
                      <a:pt x="312" y="596"/>
                    </a:lnTo>
                    <a:lnTo>
                      <a:pt x="283" y="596"/>
                    </a:lnTo>
                    <a:lnTo>
                      <a:pt x="198" y="426"/>
                    </a:lnTo>
                    <a:lnTo>
                      <a:pt x="57" y="397"/>
                    </a:lnTo>
                    <a:lnTo>
                      <a:pt x="57" y="312"/>
                    </a:lnTo>
                    <a:lnTo>
                      <a:pt x="0" y="284"/>
                    </a:lnTo>
                    <a:lnTo>
                      <a:pt x="28" y="255"/>
                    </a:lnTo>
                    <a:lnTo>
                      <a:pt x="85" y="255"/>
                    </a:lnTo>
                    <a:lnTo>
                      <a:pt x="85" y="227"/>
                    </a:lnTo>
                    <a:lnTo>
                      <a:pt x="198" y="199"/>
                    </a:lnTo>
                    <a:lnTo>
                      <a:pt x="142" y="114"/>
                    </a:lnTo>
                    <a:lnTo>
                      <a:pt x="227" y="57"/>
                    </a:lnTo>
                    <a:lnTo>
                      <a:pt x="255" y="85"/>
                    </a:lnTo>
                    <a:lnTo>
                      <a:pt x="283" y="0"/>
                    </a:lnTo>
                    <a:lnTo>
                      <a:pt x="368" y="29"/>
                    </a:lnTo>
                    <a:lnTo>
                      <a:pt x="368" y="57"/>
                    </a:lnTo>
                    <a:lnTo>
                      <a:pt x="425" y="57"/>
                    </a:lnTo>
                    <a:lnTo>
                      <a:pt x="482" y="85"/>
                    </a:lnTo>
                    <a:lnTo>
                      <a:pt x="510" y="85"/>
                    </a:lnTo>
                    <a:lnTo>
                      <a:pt x="539" y="142"/>
                    </a:lnTo>
                    <a:lnTo>
                      <a:pt x="595" y="142"/>
                    </a:lnTo>
                    <a:lnTo>
                      <a:pt x="680" y="227"/>
                    </a:lnTo>
                    <a:lnTo>
                      <a:pt x="737" y="227"/>
                    </a:lnTo>
                    <a:lnTo>
                      <a:pt x="850" y="227"/>
                    </a:lnTo>
                    <a:lnTo>
                      <a:pt x="879" y="170"/>
                    </a:lnTo>
                    <a:lnTo>
                      <a:pt x="992" y="199"/>
                    </a:lnTo>
                    <a:lnTo>
                      <a:pt x="992" y="227"/>
                    </a:lnTo>
                    <a:lnTo>
                      <a:pt x="1049" y="227"/>
                    </a:lnTo>
                    <a:lnTo>
                      <a:pt x="1077" y="284"/>
                    </a:lnTo>
                    <a:lnTo>
                      <a:pt x="1049" y="312"/>
                    </a:lnTo>
                    <a:lnTo>
                      <a:pt x="1077" y="340"/>
                    </a:lnTo>
                    <a:lnTo>
                      <a:pt x="1020" y="340"/>
                    </a:lnTo>
                    <a:lnTo>
                      <a:pt x="1020" y="397"/>
                    </a:lnTo>
                    <a:lnTo>
                      <a:pt x="935" y="482"/>
                    </a:lnTo>
                    <a:lnTo>
                      <a:pt x="935" y="539"/>
                    </a:lnTo>
                    <a:lnTo>
                      <a:pt x="992" y="567"/>
                    </a:lnTo>
                    <a:lnTo>
                      <a:pt x="992" y="539"/>
                    </a:lnTo>
                    <a:lnTo>
                      <a:pt x="1020" y="539"/>
                    </a:lnTo>
                    <a:lnTo>
                      <a:pt x="1077" y="624"/>
                    </a:lnTo>
                    <a:lnTo>
                      <a:pt x="1134" y="539"/>
                    </a:lnTo>
                    <a:lnTo>
                      <a:pt x="1191" y="539"/>
                    </a:lnTo>
                    <a:lnTo>
                      <a:pt x="1247" y="596"/>
                    </a:lnTo>
                    <a:lnTo>
                      <a:pt x="1219" y="624"/>
                    </a:lnTo>
                    <a:lnTo>
                      <a:pt x="1219" y="681"/>
                    </a:lnTo>
                    <a:lnTo>
                      <a:pt x="1276" y="681"/>
                    </a:lnTo>
                    <a:lnTo>
                      <a:pt x="1247" y="737"/>
                    </a:lnTo>
                    <a:lnTo>
                      <a:pt x="1304" y="766"/>
                    </a:lnTo>
                    <a:lnTo>
                      <a:pt x="1332" y="822"/>
                    </a:lnTo>
                    <a:lnTo>
                      <a:pt x="1389" y="822"/>
                    </a:lnTo>
                    <a:lnTo>
                      <a:pt x="1417" y="851"/>
                    </a:lnTo>
                    <a:lnTo>
                      <a:pt x="1332" y="993"/>
                    </a:lnTo>
                    <a:lnTo>
                      <a:pt x="1361" y="1021"/>
                    </a:lnTo>
                    <a:lnTo>
                      <a:pt x="1361" y="1049"/>
                    </a:lnTo>
                    <a:lnTo>
                      <a:pt x="1417" y="1021"/>
                    </a:lnTo>
                    <a:lnTo>
                      <a:pt x="1446" y="1049"/>
                    </a:lnTo>
                    <a:lnTo>
                      <a:pt x="1417" y="1078"/>
                    </a:lnTo>
                    <a:lnTo>
                      <a:pt x="1276" y="1163"/>
                    </a:lnTo>
                    <a:lnTo>
                      <a:pt x="1219" y="1163"/>
                    </a:lnTo>
                    <a:lnTo>
                      <a:pt x="1219" y="1134"/>
                    </a:lnTo>
                    <a:lnTo>
                      <a:pt x="1134" y="1106"/>
                    </a:lnTo>
                    <a:lnTo>
                      <a:pt x="1106" y="1191"/>
                    </a:lnTo>
                    <a:lnTo>
                      <a:pt x="1077" y="1361"/>
                    </a:lnTo>
                    <a:lnTo>
                      <a:pt x="1020" y="1389"/>
                    </a:lnTo>
                    <a:lnTo>
                      <a:pt x="964" y="1361"/>
                    </a:lnTo>
                    <a:lnTo>
                      <a:pt x="879" y="1446"/>
                    </a:lnTo>
                    <a:lnTo>
                      <a:pt x="765" y="1446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4" name="Freeform 742"/>
              <p:cNvSpPr>
                <a:spLocks/>
              </p:cNvSpPr>
              <p:nvPr/>
            </p:nvSpPr>
            <p:spPr bwMode="auto">
              <a:xfrm>
                <a:off x="3323" y="2797"/>
                <a:ext cx="1446" cy="1900"/>
              </a:xfrm>
              <a:custGeom>
                <a:avLst/>
                <a:gdLst>
                  <a:gd name="T0" fmla="*/ 879 w 1446"/>
                  <a:gd name="T1" fmla="*/ 1843 h 1900"/>
                  <a:gd name="T2" fmla="*/ 992 w 1446"/>
                  <a:gd name="T3" fmla="*/ 1701 h 1900"/>
                  <a:gd name="T4" fmla="*/ 1049 w 1446"/>
                  <a:gd name="T5" fmla="*/ 1758 h 1900"/>
                  <a:gd name="T6" fmla="*/ 1163 w 1446"/>
                  <a:gd name="T7" fmla="*/ 1815 h 1900"/>
                  <a:gd name="T8" fmla="*/ 1163 w 1446"/>
                  <a:gd name="T9" fmla="*/ 1531 h 1900"/>
                  <a:gd name="T10" fmla="*/ 1049 w 1446"/>
                  <a:gd name="T11" fmla="*/ 1418 h 1900"/>
                  <a:gd name="T12" fmla="*/ 936 w 1446"/>
                  <a:gd name="T13" fmla="*/ 1389 h 1900"/>
                  <a:gd name="T14" fmla="*/ 907 w 1446"/>
                  <a:gd name="T15" fmla="*/ 1418 h 1900"/>
                  <a:gd name="T16" fmla="*/ 851 w 1446"/>
                  <a:gd name="T17" fmla="*/ 1333 h 1900"/>
                  <a:gd name="T18" fmla="*/ 879 w 1446"/>
                  <a:gd name="T19" fmla="*/ 1276 h 1900"/>
                  <a:gd name="T20" fmla="*/ 936 w 1446"/>
                  <a:gd name="T21" fmla="*/ 1191 h 1900"/>
                  <a:gd name="T22" fmla="*/ 822 w 1446"/>
                  <a:gd name="T23" fmla="*/ 1134 h 1900"/>
                  <a:gd name="T24" fmla="*/ 879 w 1446"/>
                  <a:gd name="T25" fmla="*/ 1134 h 1900"/>
                  <a:gd name="T26" fmla="*/ 964 w 1446"/>
                  <a:gd name="T27" fmla="*/ 1106 h 1900"/>
                  <a:gd name="T28" fmla="*/ 1049 w 1446"/>
                  <a:gd name="T29" fmla="*/ 1106 h 1900"/>
                  <a:gd name="T30" fmla="*/ 1106 w 1446"/>
                  <a:gd name="T31" fmla="*/ 1134 h 1900"/>
                  <a:gd name="T32" fmla="*/ 1248 w 1446"/>
                  <a:gd name="T33" fmla="*/ 1191 h 1900"/>
                  <a:gd name="T34" fmla="*/ 1304 w 1446"/>
                  <a:gd name="T35" fmla="*/ 1134 h 1900"/>
                  <a:gd name="T36" fmla="*/ 1333 w 1446"/>
                  <a:gd name="T37" fmla="*/ 1021 h 1900"/>
                  <a:gd name="T38" fmla="*/ 1361 w 1446"/>
                  <a:gd name="T39" fmla="*/ 964 h 1900"/>
                  <a:gd name="T40" fmla="*/ 1304 w 1446"/>
                  <a:gd name="T41" fmla="*/ 879 h 1900"/>
                  <a:gd name="T42" fmla="*/ 1389 w 1446"/>
                  <a:gd name="T43" fmla="*/ 907 h 1900"/>
                  <a:gd name="T44" fmla="*/ 1446 w 1446"/>
                  <a:gd name="T45" fmla="*/ 851 h 1900"/>
                  <a:gd name="T46" fmla="*/ 1418 w 1446"/>
                  <a:gd name="T47" fmla="*/ 766 h 1900"/>
                  <a:gd name="T48" fmla="*/ 1304 w 1446"/>
                  <a:gd name="T49" fmla="*/ 596 h 1900"/>
                  <a:gd name="T50" fmla="*/ 1163 w 1446"/>
                  <a:gd name="T51" fmla="*/ 482 h 1900"/>
                  <a:gd name="T52" fmla="*/ 1134 w 1446"/>
                  <a:gd name="T53" fmla="*/ 425 h 1900"/>
                  <a:gd name="T54" fmla="*/ 1191 w 1446"/>
                  <a:gd name="T55" fmla="*/ 397 h 1900"/>
                  <a:gd name="T56" fmla="*/ 1248 w 1446"/>
                  <a:gd name="T57" fmla="*/ 284 h 1900"/>
                  <a:gd name="T58" fmla="*/ 1333 w 1446"/>
                  <a:gd name="T59" fmla="*/ 170 h 1900"/>
                  <a:gd name="T60" fmla="*/ 1276 w 1446"/>
                  <a:gd name="T61" fmla="*/ 114 h 1900"/>
                  <a:gd name="T62" fmla="*/ 1276 w 1446"/>
                  <a:gd name="T63" fmla="*/ 57 h 1900"/>
                  <a:gd name="T64" fmla="*/ 1163 w 1446"/>
                  <a:gd name="T65" fmla="*/ 57 h 1900"/>
                  <a:gd name="T66" fmla="*/ 1106 w 1446"/>
                  <a:gd name="T67" fmla="*/ 57 h 1900"/>
                  <a:gd name="T68" fmla="*/ 1021 w 1446"/>
                  <a:gd name="T69" fmla="*/ 57 h 1900"/>
                  <a:gd name="T70" fmla="*/ 879 w 1446"/>
                  <a:gd name="T71" fmla="*/ 0 h 1900"/>
                  <a:gd name="T72" fmla="*/ 822 w 1446"/>
                  <a:gd name="T73" fmla="*/ 142 h 1900"/>
                  <a:gd name="T74" fmla="*/ 766 w 1446"/>
                  <a:gd name="T75" fmla="*/ 284 h 1900"/>
                  <a:gd name="T76" fmla="*/ 596 w 1446"/>
                  <a:gd name="T77" fmla="*/ 369 h 1900"/>
                  <a:gd name="T78" fmla="*/ 454 w 1446"/>
                  <a:gd name="T79" fmla="*/ 425 h 1900"/>
                  <a:gd name="T80" fmla="*/ 426 w 1446"/>
                  <a:gd name="T81" fmla="*/ 482 h 1900"/>
                  <a:gd name="T82" fmla="*/ 369 w 1446"/>
                  <a:gd name="T83" fmla="*/ 539 h 1900"/>
                  <a:gd name="T84" fmla="*/ 227 w 1446"/>
                  <a:gd name="T85" fmla="*/ 567 h 1900"/>
                  <a:gd name="T86" fmla="*/ 114 w 1446"/>
                  <a:gd name="T87" fmla="*/ 652 h 1900"/>
                  <a:gd name="T88" fmla="*/ 0 w 1446"/>
                  <a:gd name="T89" fmla="*/ 766 h 1900"/>
                  <a:gd name="T90" fmla="*/ 0 w 1446"/>
                  <a:gd name="T91" fmla="*/ 851 h 1900"/>
                  <a:gd name="T92" fmla="*/ 29 w 1446"/>
                  <a:gd name="T93" fmla="*/ 936 h 1900"/>
                  <a:gd name="T94" fmla="*/ 142 w 1446"/>
                  <a:gd name="T95" fmla="*/ 964 h 1900"/>
                  <a:gd name="T96" fmla="*/ 227 w 1446"/>
                  <a:gd name="T97" fmla="*/ 992 h 1900"/>
                  <a:gd name="T98" fmla="*/ 170 w 1446"/>
                  <a:gd name="T99" fmla="*/ 1219 h 1900"/>
                  <a:gd name="T100" fmla="*/ 199 w 1446"/>
                  <a:gd name="T101" fmla="*/ 1304 h 1900"/>
                  <a:gd name="T102" fmla="*/ 199 w 1446"/>
                  <a:gd name="T103" fmla="*/ 1418 h 1900"/>
                  <a:gd name="T104" fmla="*/ 114 w 1446"/>
                  <a:gd name="T105" fmla="*/ 1503 h 1900"/>
                  <a:gd name="T106" fmla="*/ 29 w 1446"/>
                  <a:gd name="T107" fmla="*/ 1588 h 1900"/>
                  <a:gd name="T108" fmla="*/ 29 w 1446"/>
                  <a:gd name="T109" fmla="*/ 1701 h 1900"/>
                  <a:gd name="T110" fmla="*/ 199 w 1446"/>
                  <a:gd name="T111" fmla="*/ 1758 h 1900"/>
                  <a:gd name="T112" fmla="*/ 284 w 1446"/>
                  <a:gd name="T113" fmla="*/ 1843 h 1900"/>
                  <a:gd name="T114" fmla="*/ 511 w 1446"/>
                  <a:gd name="T115" fmla="*/ 1730 h 1900"/>
                  <a:gd name="T116" fmla="*/ 596 w 1446"/>
                  <a:gd name="T117" fmla="*/ 1673 h 1900"/>
                  <a:gd name="T118" fmla="*/ 624 w 1446"/>
                  <a:gd name="T119" fmla="*/ 1644 h 1900"/>
                  <a:gd name="T120" fmla="*/ 709 w 1446"/>
                  <a:gd name="T121" fmla="*/ 1701 h 1900"/>
                  <a:gd name="T122" fmla="*/ 737 w 1446"/>
                  <a:gd name="T123" fmla="*/ 1786 h 1900"/>
                  <a:gd name="T124" fmla="*/ 851 w 1446"/>
                  <a:gd name="T125" fmla="*/ 1900 h 1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46" h="1900">
                    <a:moveTo>
                      <a:pt x="851" y="1900"/>
                    </a:moveTo>
                    <a:lnTo>
                      <a:pt x="879" y="1843"/>
                    </a:lnTo>
                    <a:lnTo>
                      <a:pt x="879" y="1730"/>
                    </a:lnTo>
                    <a:lnTo>
                      <a:pt x="992" y="1701"/>
                    </a:lnTo>
                    <a:lnTo>
                      <a:pt x="1049" y="1701"/>
                    </a:lnTo>
                    <a:lnTo>
                      <a:pt x="1049" y="1758"/>
                    </a:lnTo>
                    <a:lnTo>
                      <a:pt x="1134" y="1815"/>
                    </a:lnTo>
                    <a:lnTo>
                      <a:pt x="1163" y="1815"/>
                    </a:lnTo>
                    <a:lnTo>
                      <a:pt x="1134" y="1758"/>
                    </a:lnTo>
                    <a:lnTo>
                      <a:pt x="1163" y="1531"/>
                    </a:lnTo>
                    <a:lnTo>
                      <a:pt x="1134" y="1474"/>
                    </a:lnTo>
                    <a:lnTo>
                      <a:pt x="1049" y="1418"/>
                    </a:lnTo>
                    <a:lnTo>
                      <a:pt x="1021" y="1446"/>
                    </a:lnTo>
                    <a:lnTo>
                      <a:pt x="936" y="1389"/>
                    </a:lnTo>
                    <a:lnTo>
                      <a:pt x="879" y="1389"/>
                    </a:lnTo>
                    <a:lnTo>
                      <a:pt x="907" y="1418"/>
                    </a:lnTo>
                    <a:lnTo>
                      <a:pt x="822" y="1389"/>
                    </a:lnTo>
                    <a:lnTo>
                      <a:pt x="851" y="1333"/>
                    </a:lnTo>
                    <a:lnTo>
                      <a:pt x="879" y="1333"/>
                    </a:lnTo>
                    <a:lnTo>
                      <a:pt x="879" y="1276"/>
                    </a:lnTo>
                    <a:lnTo>
                      <a:pt x="964" y="1276"/>
                    </a:lnTo>
                    <a:lnTo>
                      <a:pt x="936" y="1191"/>
                    </a:lnTo>
                    <a:lnTo>
                      <a:pt x="851" y="1191"/>
                    </a:lnTo>
                    <a:lnTo>
                      <a:pt x="822" y="1134"/>
                    </a:lnTo>
                    <a:lnTo>
                      <a:pt x="851" y="1106"/>
                    </a:lnTo>
                    <a:lnTo>
                      <a:pt x="879" y="1134"/>
                    </a:lnTo>
                    <a:lnTo>
                      <a:pt x="907" y="1134"/>
                    </a:lnTo>
                    <a:lnTo>
                      <a:pt x="964" y="1106"/>
                    </a:lnTo>
                    <a:lnTo>
                      <a:pt x="992" y="1134"/>
                    </a:lnTo>
                    <a:lnTo>
                      <a:pt x="1049" y="1106"/>
                    </a:lnTo>
                    <a:lnTo>
                      <a:pt x="1078" y="1134"/>
                    </a:lnTo>
                    <a:lnTo>
                      <a:pt x="1106" y="1134"/>
                    </a:lnTo>
                    <a:lnTo>
                      <a:pt x="1134" y="1163"/>
                    </a:lnTo>
                    <a:lnTo>
                      <a:pt x="1248" y="1191"/>
                    </a:lnTo>
                    <a:lnTo>
                      <a:pt x="1333" y="1163"/>
                    </a:lnTo>
                    <a:lnTo>
                      <a:pt x="1304" y="1134"/>
                    </a:lnTo>
                    <a:lnTo>
                      <a:pt x="1333" y="1106"/>
                    </a:lnTo>
                    <a:lnTo>
                      <a:pt x="1333" y="1021"/>
                    </a:lnTo>
                    <a:lnTo>
                      <a:pt x="1361" y="992"/>
                    </a:lnTo>
                    <a:lnTo>
                      <a:pt x="1361" y="964"/>
                    </a:lnTo>
                    <a:lnTo>
                      <a:pt x="1333" y="964"/>
                    </a:lnTo>
                    <a:lnTo>
                      <a:pt x="1304" y="879"/>
                    </a:lnTo>
                    <a:lnTo>
                      <a:pt x="1361" y="879"/>
                    </a:lnTo>
                    <a:lnTo>
                      <a:pt x="1389" y="907"/>
                    </a:lnTo>
                    <a:lnTo>
                      <a:pt x="1418" y="907"/>
                    </a:lnTo>
                    <a:lnTo>
                      <a:pt x="1446" y="851"/>
                    </a:lnTo>
                    <a:lnTo>
                      <a:pt x="1389" y="822"/>
                    </a:lnTo>
                    <a:lnTo>
                      <a:pt x="1418" y="766"/>
                    </a:lnTo>
                    <a:lnTo>
                      <a:pt x="1389" y="766"/>
                    </a:lnTo>
                    <a:lnTo>
                      <a:pt x="1304" y="596"/>
                    </a:lnTo>
                    <a:lnTo>
                      <a:pt x="1163" y="567"/>
                    </a:lnTo>
                    <a:lnTo>
                      <a:pt x="1163" y="482"/>
                    </a:lnTo>
                    <a:lnTo>
                      <a:pt x="1106" y="454"/>
                    </a:lnTo>
                    <a:lnTo>
                      <a:pt x="1134" y="425"/>
                    </a:lnTo>
                    <a:lnTo>
                      <a:pt x="1191" y="425"/>
                    </a:lnTo>
                    <a:lnTo>
                      <a:pt x="1191" y="397"/>
                    </a:lnTo>
                    <a:lnTo>
                      <a:pt x="1304" y="369"/>
                    </a:lnTo>
                    <a:lnTo>
                      <a:pt x="1248" y="284"/>
                    </a:lnTo>
                    <a:lnTo>
                      <a:pt x="1333" y="227"/>
                    </a:lnTo>
                    <a:lnTo>
                      <a:pt x="1333" y="170"/>
                    </a:lnTo>
                    <a:lnTo>
                      <a:pt x="1276" y="142"/>
                    </a:lnTo>
                    <a:lnTo>
                      <a:pt x="1276" y="114"/>
                    </a:lnTo>
                    <a:lnTo>
                      <a:pt x="1248" y="114"/>
                    </a:lnTo>
                    <a:lnTo>
                      <a:pt x="1276" y="57"/>
                    </a:lnTo>
                    <a:lnTo>
                      <a:pt x="1248" y="57"/>
                    </a:lnTo>
                    <a:lnTo>
                      <a:pt x="1163" y="57"/>
                    </a:lnTo>
                    <a:lnTo>
                      <a:pt x="1134" y="85"/>
                    </a:lnTo>
                    <a:lnTo>
                      <a:pt x="1106" y="57"/>
                    </a:lnTo>
                    <a:lnTo>
                      <a:pt x="1078" y="114"/>
                    </a:lnTo>
                    <a:lnTo>
                      <a:pt x="1021" y="57"/>
                    </a:lnTo>
                    <a:lnTo>
                      <a:pt x="964" y="0"/>
                    </a:lnTo>
                    <a:lnTo>
                      <a:pt x="879" y="0"/>
                    </a:lnTo>
                    <a:lnTo>
                      <a:pt x="879" y="57"/>
                    </a:lnTo>
                    <a:lnTo>
                      <a:pt x="822" y="142"/>
                    </a:lnTo>
                    <a:lnTo>
                      <a:pt x="822" y="227"/>
                    </a:lnTo>
                    <a:lnTo>
                      <a:pt x="766" y="284"/>
                    </a:lnTo>
                    <a:lnTo>
                      <a:pt x="709" y="284"/>
                    </a:lnTo>
                    <a:lnTo>
                      <a:pt x="596" y="369"/>
                    </a:lnTo>
                    <a:lnTo>
                      <a:pt x="511" y="369"/>
                    </a:lnTo>
                    <a:lnTo>
                      <a:pt x="454" y="425"/>
                    </a:lnTo>
                    <a:lnTo>
                      <a:pt x="454" y="482"/>
                    </a:lnTo>
                    <a:lnTo>
                      <a:pt x="426" y="482"/>
                    </a:lnTo>
                    <a:lnTo>
                      <a:pt x="397" y="539"/>
                    </a:lnTo>
                    <a:lnTo>
                      <a:pt x="369" y="539"/>
                    </a:lnTo>
                    <a:lnTo>
                      <a:pt x="312" y="510"/>
                    </a:lnTo>
                    <a:lnTo>
                      <a:pt x="227" y="567"/>
                    </a:lnTo>
                    <a:lnTo>
                      <a:pt x="227" y="652"/>
                    </a:lnTo>
                    <a:lnTo>
                      <a:pt x="114" y="652"/>
                    </a:lnTo>
                    <a:lnTo>
                      <a:pt x="85" y="709"/>
                    </a:lnTo>
                    <a:lnTo>
                      <a:pt x="0" y="766"/>
                    </a:lnTo>
                    <a:lnTo>
                      <a:pt x="57" y="794"/>
                    </a:lnTo>
                    <a:lnTo>
                      <a:pt x="0" y="851"/>
                    </a:lnTo>
                    <a:lnTo>
                      <a:pt x="0" y="936"/>
                    </a:lnTo>
                    <a:lnTo>
                      <a:pt x="29" y="936"/>
                    </a:lnTo>
                    <a:lnTo>
                      <a:pt x="85" y="992"/>
                    </a:lnTo>
                    <a:lnTo>
                      <a:pt x="142" y="964"/>
                    </a:lnTo>
                    <a:lnTo>
                      <a:pt x="199" y="1049"/>
                    </a:lnTo>
                    <a:lnTo>
                      <a:pt x="227" y="992"/>
                    </a:lnTo>
                    <a:lnTo>
                      <a:pt x="284" y="1049"/>
                    </a:lnTo>
                    <a:lnTo>
                      <a:pt x="170" y="1219"/>
                    </a:lnTo>
                    <a:lnTo>
                      <a:pt x="227" y="1248"/>
                    </a:lnTo>
                    <a:lnTo>
                      <a:pt x="199" y="1304"/>
                    </a:lnTo>
                    <a:lnTo>
                      <a:pt x="255" y="1389"/>
                    </a:lnTo>
                    <a:lnTo>
                      <a:pt x="199" y="1418"/>
                    </a:lnTo>
                    <a:lnTo>
                      <a:pt x="199" y="1474"/>
                    </a:lnTo>
                    <a:lnTo>
                      <a:pt x="114" y="1503"/>
                    </a:lnTo>
                    <a:lnTo>
                      <a:pt x="85" y="1503"/>
                    </a:lnTo>
                    <a:lnTo>
                      <a:pt x="29" y="1588"/>
                    </a:lnTo>
                    <a:lnTo>
                      <a:pt x="57" y="1616"/>
                    </a:lnTo>
                    <a:lnTo>
                      <a:pt x="29" y="1701"/>
                    </a:lnTo>
                    <a:lnTo>
                      <a:pt x="170" y="1701"/>
                    </a:lnTo>
                    <a:lnTo>
                      <a:pt x="199" y="1758"/>
                    </a:lnTo>
                    <a:lnTo>
                      <a:pt x="227" y="1758"/>
                    </a:lnTo>
                    <a:lnTo>
                      <a:pt x="284" y="1843"/>
                    </a:lnTo>
                    <a:lnTo>
                      <a:pt x="482" y="1701"/>
                    </a:lnTo>
                    <a:lnTo>
                      <a:pt x="511" y="1730"/>
                    </a:lnTo>
                    <a:lnTo>
                      <a:pt x="567" y="1673"/>
                    </a:lnTo>
                    <a:lnTo>
                      <a:pt x="596" y="1673"/>
                    </a:lnTo>
                    <a:lnTo>
                      <a:pt x="596" y="1644"/>
                    </a:lnTo>
                    <a:lnTo>
                      <a:pt x="624" y="1644"/>
                    </a:lnTo>
                    <a:lnTo>
                      <a:pt x="681" y="1616"/>
                    </a:lnTo>
                    <a:lnTo>
                      <a:pt x="709" y="1701"/>
                    </a:lnTo>
                    <a:lnTo>
                      <a:pt x="709" y="1758"/>
                    </a:lnTo>
                    <a:lnTo>
                      <a:pt x="737" y="1786"/>
                    </a:lnTo>
                    <a:lnTo>
                      <a:pt x="709" y="1815"/>
                    </a:lnTo>
                    <a:lnTo>
                      <a:pt x="851" y="190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5" name="Freeform 743"/>
              <p:cNvSpPr>
                <a:spLocks/>
              </p:cNvSpPr>
              <p:nvPr/>
            </p:nvSpPr>
            <p:spPr bwMode="auto">
              <a:xfrm>
                <a:off x="4514" y="2457"/>
                <a:ext cx="1332" cy="822"/>
              </a:xfrm>
              <a:custGeom>
                <a:avLst/>
                <a:gdLst>
                  <a:gd name="T0" fmla="*/ 85 w 1332"/>
                  <a:gd name="T1" fmla="*/ 397 h 822"/>
                  <a:gd name="T2" fmla="*/ 28 w 1332"/>
                  <a:gd name="T3" fmla="*/ 397 h 822"/>
                  <a:gd name="T4" fmla="*/ 0 w 1332"/>
                  <a:gd name="T5" fmla="*/ 340 h 822"/>
                  <a:gd name="T6" fmla="*/ 57 w 1332"/>
                  <a:gd name="T7" fmla="*/ 312 h 822"/>
                  <a:gd name="T8" fmla="*/ 28 w 1332"/>
                  <a:gd name="T9" fmla="*/ 198 h 822"/>
                  <a:gd name="T10" fmla="*/ 85 w 1332"/>
                  <a:gd name="T11" fmla="*/ 198 h 822"/>
                  <a:gd name="T12" fmla="*/ 57 w 1332"/>
                  <a:gd name="T13" fmla="*/ 142 h 822"/>
                  <a:gd name="T14" fmla="*/ 113 w 1332"/>
                  <a:gd name="T15" fmla="*/ 57 h 822"/>
                  <a:gd name="T16" fmla="*/ 113 w 1332"/>
                  <a:gd name="T17" fmla="*/ 0 h 822"/>
                  <a:gd name="T18" fmla="*/ 283 w 1332"/>
                  <a:gd name="T19" fmla="*/ 57 h 822"/>
                  <a:gd name="T20" fmla="*/ 283 w 1332"/>
                  <a:gd name="T21" fmla="*/ 0 h 822"/>
                  <a:gd name="T22" fmla="*/ 340 w 1332"/>
                  <a:gd name="T23" fmla="*/ 0 h 822"/>
                  <a:gd name="T24" fmla="*/ 397 w 1332"/>
                  <a:gd name="T25" fmla="*/ 170 h 822"/>
                  <a:gd name="T26" fmla="*/ 425 w 1332"/>
                  <a:gd name="T27" fmla="*/ 142 h 822"/>
                  <a:gd name="T28" fmla="*/ 482 w 1332"/>
                  <a:gd name="T29" fmla="*/ 170 h 822"/>
                  <a:gd name="T30" fmla="*/ 482 w 1332"/>
                  <a:gd name="T31" fmla="*/ 85 h 822"/>
                  <a:gd name="T32" fmla="*/ 567 w 1332"/>
                  <a:gd name="T33" fmla="*/ 85 h 822"/>
                  <a:gd name="T34" fmla="*/ 567 w 1332"/>
                  <a:gd name="T35" fmla="*/ 28 h 822"/>
                  <a:gd name="T36" fmla="*/ 624 w 1332"/>
                  <a:gd name="T37" fmla="*/ 57 h 822"/>
                  <a:gd name="T38" fmla="*/ 709 w 1332"/>
                  <a:gd name="T39" fmla="*/ 28 h 822"/>
                  <a:gd name="T40" fmla="*/ 709 w 1332"/>
                  <a:gd name="T41" fmla="*/ 85 h 822"/>
                  <a:gd name="T42" fmla="*/ 879 w 1332"/>
                  <a:gd name="T43" fmla="*/ 142 h 822"/>
                  <a:gd name="T44" fmla="*/ 907 w 1332"/>
                  <a:gd name="T45" fmla="*/ 170 h 822"/>
                  <a:gd name="T46" fmla="*/ 964 w 1332"/>
                  <a:gd name="T47" fmla="*/ 142 h 822"/>
                  <a:gd name="T48" fmla="*/ 992 w 1332"/>
                  <a:gd name="T49" fmla="*/ 170 h 822"/>
                  <a:gd name="T50" fmla="*/ 1021 w 1332"/>
                  <a:gd name="T51" fmla="*/ 113 h 822"/>
                  <a:gd name="T52" fmla="*/ 1162 w 1332"/>
                  <a:gd name="T53" fmla="*/ 227 h 822"/>
                  <a:gd name="T54" fmla="*/ 1162 w 1332"/>
                  <a:gd name="T55" fmla="*/ 284 h 822"/>
                  <a:gd name="T56" fmla="*/ 1304 w 1332"/>
                  <a:gd name="T57" fmla="*/ 284 h 822"/>
                  <a:gd name="T58" fmla="*/ 1332 w 1332"/>
                  <a:gd name="T59" fmla="*/ 340 h 822"/>
                  <a:gd name="T60" fmla="*/ 1304 w 1332"/>
                  <a:gd name="T61" fmla="*/ 425 h 822"/>
                  <a:gd name="T62" fmla="*/ 1332 w 1332"/>
                  <a:gd name="T63" fmla="*/ 454 h 822"/>
                  <a:gd name="T64" fmla="*/ 1219 w 1332"/>
                  <a:gd name="T65" fmla="*/ 567 h 822"/>
                  <a:gd name="T66" fmla="*/ 1276 w 1332"/>
                  <a:gd name="T67" fmla="*/ 595 h 822"/>
                  <a:gd name="T68" fmla="*/ 1276 w 1332"/>
                  <a:gd name="T69" fmla="*/ 624 h 822"/>
                  <a:gd name="T70" fmla="*/ 1247 w 1332"/>
                  <a:gd name="T71" fmla="*/ 680 h 822"/>
                  <a:gd name="T72" fmla="*/ 1191 w 1332"/>
                  <a:gd name="T73" fmla="*/ 709 h 822"/>
                  <a:gd name="T74" fmla="*/ 1219 w 1332"/>
                  <a:gd name="T75" fmla="*/ 765 h 822"/>
                  <a:gd name="T76" fmla="*/ 1162 w 1332"/>
                  <a:gd name="T77" fmla="*/ 765 h 822"/>
                  <a:gd name="T78" fmla="*/ 1049 w 1332"/>
                  <a:gd name="T79" fmla="*/ 822 h 822"/>
                  <a:gd name="T80" fmla="*/ 992 w 1332"/>
                  <a:gd name="T81" fmla="*/ 794 h 822"/>
                  <a:gd name="T82" fmla="*/ 964 w 1332"/>
                  <a:gd name="T83" fmla="*/ 737 h 822"/>
                  <a:gd name="T84" fmla="*/ 907 w 1332"/>
                  <a:gd name="T85" fmla="*/ 737 h 822"/>
                  <a:gd name="T86" fmla="*/ 907 w 1332"/>
                  <a:gd name="T87" fmla="*/ 709 h 822"/>
                  <a:gd name="T88" fmla="*/ 794 w 1332"/>
                  <a:gd name="T89" fmla="*/ 680 h 822"/>
                  <a:gd name="T90" fmla="*/ 765 w 1332"/>
                  <a:gd name="T91" fmla="*/ 737 h 822"/>
                  <a:gd name="T92" fmla="*/ 595 w 1332"/>
                  <a:gd name="T93" fmla="*/ 737 h 822"/>
                  <a:gd name="T94" fmla="*/ 510 w 1332"/>
                  <a:gd name="T95" fmla="*/ 652 h 822"/>
                  <a:gd name="T96" fmla="*/ 454 w 1332"/>
                  <a:gd name="T97" fmla="*/ 652 h 822"/>
                  <a:gd name="T98" fmla="*/ 425 w 1332"/>
                  <a:gd name="T99" fmla="*/ 595 h 822"/>
                  <a:gd name="T100" fmla="*/ 397 w 1332"/>
                  <a:gd name="T101" fmla="*/ 595 h 822"/>
                  <a:gd name="T102" fmla="*/ 340 w 1332"/>
                  <a:gd name="T103" fmla="*/ 567 h 822"/>
                  <a:gd name="T104" fmla="*/ 283 w 1332"/>
                  <a:gd name="T105" fmla="*/ 567 h 822"/>
                  <a:gd name="T106" fmla="*/ 283 w 1332"/>
                  <a:gd name="T107" fmla="*/ 539 h 822"/>
                  <a:gd name="T108" fmla="*/ 198 w 1332"/>
                  <a:gd name="T109" fmla="*/ 510 h 822"/>
                  <a:gd name="T110" fmla="*/ 170 w 1332"/>
                  <a:gd name="T111" fmla="*/ 595 h 822"/>
                  <a:gd name="T112" fmla="*/ 142 w 1332"/>
                  <a:gd name="T113" fmla="*/ 567 h 822"/>
                  <a:gd name="T114" fmla="*/ 142 w 1332"/>
                  <a:gd name="T115" fmla="*/ 510 h 822"/>
                  <a:gd name="T116" fmla="*/ 85 w 1332"/>
                  <a:gd name="T117" fmla="*/ 482 h 822"/>
                  <a:gd name="T118" fmla="*/ 85 w 1332"/>
                  <a:gd name="T119" fmla="*/ 454 h 822"/>
                  <a:gd name="T120" fmla="*/ 57 w 1332"/>
                  <a:gd name="T121" fmla="*/ 454 h 822"/>
                  <a:gd name="T122" fmla="*/ 85 w 1332"/>
                  <a:gd name="T123" fmla="*/ 397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332" h="822">
                    <a:moveTo>
                      <a:pt x="85" y="397"/>
                    </a:moveTo>
                    <a:lnTo>
                      <a:pt x="28" y="397"/>
                    </a:lnTo>
                    <a:lnTo>
                      <a:pt x="0" y="340"/>
                    </a:lnTo>
                    <a:lnTo>
                      <a:pt x="57" y="312"/>
                    </a:lnTo>
                    <a:lnTo>
                      <a:pt x="28" y="198"/>
                    </a:lnTo>
                    <a:lnTo>
                      <a:pt x="85" y="198"/>
                    </a:lnTo>
                    <a:lnTo>
                      <a:pt x="57" y="142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283" y="57"/>
                    </a:lnTo>
                    <a:lnTo>
                      <a:pt x="283" y="0"/>
                    </a:lnTo>
                    <a:lnTo>
                      <a:pt x="340" y="0"/>
                    </a:lnTo>
                    <a:lnTo>
                      <a:pt x="397" y="170"/>
                    </a:lnTo>
                    <a:lnTo>
                      <a:pt x="425" y="142"/>
                    </a:lnTo>
                    <a:lnTo>
                      <a:pt x="482" y="170"/>
                    </a:lnTo>
                    <a:lnTo>
                      <a:pt x="482" y="85"/>
                    </a:lnTo>
                    <a:lnTo>
                      <a:pt x="567" y="85"/>
                    </a:lnTo>
                    <a:lnTo>
                      <a:pt x="567" y="28"/>
                    </a:lnTo>
                    <a:lnTo>
                      <a:pt x="624" y="57"/>
                    </a:lnTo>
                    <a:lnTo>
                      <a:pt x="709" y="28"/>
                    </a:lnTo>
                    <a:lnTo>
                      <a:pt x="709" y="85"/>
                    </a:lnTo>
                    <a:lnTo>
                      <a:pt x="879" y="142"/>
                    </a:lnTo>
                    <a:lnTo>
                      <a:pt x="907" y="170"/>
                    </a:lnTo>
                    <a:lnTo>
                      <a:pt x="964" y="142"/>
                    </a:lnTo>
                    <a:lnTo>
                      <a:pt x="992" y="170"/>
                    </a:lnTo>
                    <a:lnTo>
                      <a:pt x="1021" y="113"/>
                    </a:lnTo>
                    <a:lnTo>
                      <a:pt x="1162" y="227"/>
                    </a:lnTo>
                    <a:lnTo>
                      <a:pt x="1162" y="284"/>
                    </a:lnTo>
                    <a:lnTo>
                      <a:pt x="1304" y="284"/>
                    </a:lnTo>
                    <a:lnTo>
                      <a:pt x="1332" y="340"/>
                    </a:lnTo>
                    <a:lnTo>
                      <a:pt x="1304" y="425"/>
                    </a:lnTo>
                    <a:lnTo>
                      <a:pt x="1332" y="454"/>
                    </a:lnTo>
                    <a:lnTo>
                      <a:pt x="1219" y="567"/>
                    </a:lnTo>
                    <a:lnTo>
                      <a:pt x="1276" y="595"/>
                    </a:lnTo>
                    <a:lnTo>
                      <a:pt x="1276" y="624"/>
                    </a:lnTo>
                    <a:lnTo>
                      <a:pt x="1247" y="680"/>
                    </a:lnTo>
                    <a:lnTo>
                      <a:pt x="1191" y="709"/>
                    </a:lnTo>
                    <a:lnTo>
                      <a:pt x="1219" y="765"/>
                    </a:lnTo>
                    <a:lnTo>
                      <a:pt x="1162" y="765"/>
                    </a:lnTo>
                    <a:lnTo>
                      <a:pt x="1049" y="822"/>
                    </a:lnTo>
                    <a:lnTo>
                      <a:pt x="992" y="794"/>
                    </a:lnTo>
                    <a:lnTo>
                      <a:pt x="964" y="737"/>
                    </a:lnTo>
                    <a:lnTo>
                      <a:pt x="907" y="737"/>
                    </a:lnTo>
                    <a:lnTo>
                      <a:pt x="907" y="709"/>
                    </a:lnTo>
                    <a:lnTo>
                      <a:pt x="794" y="680"/>
                    </a:lnTo>
                    <a:lnTo>
                      <a:pt x="765" y="737"/>
                    </a:lnTo>
                    <a:lnTo>
                      <a:pt x="595" y="737"/>
                    </a:lnTo>
                    <a:lnTo>
                      <a:pt x="510" y="652"/>
                    </a:lnTo>
                    <a:lnTo>
                      <a:pt x="454" y="652"/>
                    </a:lnTo>
                    <a:lnTo>
                      <a:pt x="425" y="595"/>
                    </a:lnTo>
                    <a:lnTo>
                      <a:pt x="397" y="595"/>
                    </a:lnTo>
                    <a:lnTo>
                      <a:pt x="340" y="567"/>
                    </a:lnTo>
                    <a:lnTo>
                      <a:pt x="283" y="567"/>
                    </a:lnTo>
                    <a:lnTo>
                      <a:pt x="283" y="539"/>
                    </a:lnTo>
                    <a:lnTo>
                      <a:pt x="198" y="510"/>
                    </a:lnTo>
                    <a:lnTo>
                      <a:pt x="170" y="595"/>
                    </a:lnTo>
                    <a:lnTo>
                      <a:pt x="142" y="567"/>
                    </a:lnTo>
                    <a:lnTo>
                      <a:pt x="142" y="510"/>
                    </a:lnTo>
                    <a:lnTo>
                      <a:pt x="85" y="482"/>
                    </a:lnTo>
                    <a:lnTo>
                      <a:pt x="85" y="454"/>
                    </a:lnTo>
                    <a:lnTo>
                      <a:pt x="57" y="454"/>
                    </a:lnTo>
                    <a:lnTo>
                      <a:pt x="85" y="39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6" name="Freeform 744"/>
              <p:cNvSpPr>
                <a:spLocks/>
              </p:cNvSpPr>
              <p:nvPr/>
            </p:nvSpPr>
            <p:spPr bwMode="auto">
              <a:xfrm>
                <a:off x="3040" y="1521"/>
                <a:ext cx="1219" cy="1758"/>
              </a:xfrm>
              <a:custGeom>
                <a:avLst/>
                <a:gdLst>
                  <a:gd name="T0" fmla="*/ 85 w 1219"/>
                  <a:gd name="T1" fmla="*/ 1531 h 1758"/>
                  <a:gd name="T2" fmla="*/ 170 w 1219"/>
                  <a:gd name="T3" fmla="*/ 1616 h 1758"/>
                  <a:gd name="T4" fmla="*/ 227 w 1219"/>
                  <a:gd name="T5" fmla="*/ 1503 h 1758"/>
                  <a:gd name="T6" fmla="*/ 283 w 1219"/>
                  <a:gd name="T7" fmla="*/ 1503 h 1758"/>
                  <a:gd name="T8" fmla="*/ 312 w 1219"/>
                  <a:gd name="T9" fmla="*/ 1418 h 1758"/>
                  <a:gd name="T10" fmla="*/ 453 w 1219"/>
                  <a:gd name="T11" fmla="*/ 1418 h 1758"/>
                  <a:gd name="T12" fmla="*/ 538 w 1219"/>
                  <a:gd name="T13" fmla="*/ 1418 h 1758"/>
                  <a:gd name="T14" fmla="*/ 652 w 1219"/>
                  <a:gd name="T15" fmla="*/ 1390 h 1758"/>
                  <a:gd name="T16" fmla="*/ 652 w 1219"/>
                  <a:gd name="T17" fmla="*/ 1588 h 1758"/>
                  <a:gd name="T18" fmla="*/ 680 w 1219"/>
                  <a:gd name="T19" fmla="*/ 1645 h 1758"/>
                  <a:gd name="T20" fmla="*/ 680 w 1219"/>
                  <a:gd name="T21" fmla="*/ 1730 h 1758"/>
                  <a:gd name="T22" fmla="*/ 737 w 1219"/>
                  <a:gd name="T23" fmla="*/ 1758 h 1758"/>
                  <a:gd name="T24" fmla="*/ 794 w 1219"/>
                  <a:gd name="T25" fmla="*/ 1645 h 1758"/>
                  <a:gd name="T26" fmla="*/ 992 w 1219"/>
                  <a:gd name="T27" fmla="*/ 1560 h 1758"/>
                  <a:gd name="T28" fmla="*/ 1105 w 1219"/>
                  <a:gd name="T29" fmla="*/ 1503 h 1758"/>
                  <a:gd name="T30" fmla="*/ 1162 w 1219"/>
                  <a:gd name="T31" fmla="*/ 1333 h 1758"/>
                  <a:gd name="T32" fmla="*/ 1105 w 1219"/>
                  <a:gd name="T33" fmla="*/ 1191 h 1758"/>
                  <a:gd name="T34" fmla="*/ 1162 w 1219"/>
                  <a:gd name="T35" fmla="*/ 1078 h 1758"/>
                  <a:gd name="T36" fmla="*/ 1190 w 1219"/>
                  <a:gd name="T37" fmla="*/ 1021 h 1758"/>
                  <a:gd name="T38" fmla="*/ 1219 w 1219"/>
                  <a:gd name="T39" fmla="*/ 936 h 1758"/>
                  <a:gd name="T40" fmla="*/ 1049 w 1219"/>
                  <a:gd name="T41" fmla="*/ 851 h 1758"/>
                  <a:gd name="T42" fmla="*/ 1134 w 1219"/>
                  <a:gd name="T43" fmla="*/ 624 h 1758"/>
                  <a:gd name="T44" fmla="*/ 1049 w 1219"/>
                  <a:gd name="T45" fmla="*/ 596 h 1758"/>
                  <a:gd name="T46" fmla="*/ 1105 w 1219"/>
                  <a:gd name="T47" fmla="*/ 369 h 1758"/>
                  <a:gd name="T48" fmla="*/ 1105 w 1219"/>
                  <a:gd name="T49" fmla="*/ 284 h 1758"/>
                  <a:gd name="T50" fmla="*/ 737 w 1219"/>
                  <a:gd name="T51" fmla="*/ 142 h 1758"/>
                  <a:gd name="T52" fmla="*/ 822 w 1219"/>
                  <a:gd name="T53" fmla="*/ 57 h 1758"/>
                  <a:gd name="T54" fmla="*/ 765 w 1219"/>
                  <a:gd name="T55" fmla="*/ 0 h 1758"/>
                  <a:gd name="T56" fmla="*/ 709 w 1219"/>
                  <a:gd name="T57" fmla="*/ 57 h 1758"/>
                  <a:gd name="T58" fmla="*/ 623 w 1219"/>
                  <a:gd name="T59" fmla="*/ 29 h 1758"/>
                  <a:gd name="T60" fmla="*/ 538 w 1219"/>
                  <a:gd name="T61" fmla="*/ 114 h 1758"/>
                  <a:gd name="T62" fmla="*/ 453 w 1219"/>
                  <a:gd name="T63" fmla="*/ 57 h 1758"/>
                  <a:gd name="T64" fmla="*/ 312 w 1219"/>
                  <a:gd name="T65" fmla="*/ 86 h 1758"/>
                  <a:gd name="T66" fmla="*/ 255 w 1219"/>
                  <a:gd name="T67" fmla="*/ 114 h 1758"/>
                  <a:gd name="T68" fmla="*/ 142 w 1219"/>
                  <a:gd name="T69" fmla="*/ 256 h 1758"/>
                  <a:gd name="T70" fmla="*/ 0 w 1219"/>
                  <a:gd name="T71" fmla="*/ 312 h 1758"/>
                  <a:gd name="T72" fmla="*/ 56 w 1219"/>
                  <a:gd name="T73" fmla="*/ 369 h 1758"/>
                  <a:gd name="T74" fmla="*/ 142 w 1219"/>
                  <a:gd name="T75" fmla="*/ 482 h 1758"/>
                  <a:gd name="T76" fmla="*/ 142 w 1219"/>
                  <a:gd name="T77" fmla="*/ 624 h 1758"/>
                  <a:gd name="T78" fmla="*/ 227 w 1219"/>
                  <a:gd name="T79" fmla="*/ 681 h 1758"/>
                  <a:gd name="T80" fmla="*/ 170 w 1219"/>
                  <a:gd name="T81" fmla="*/ 766 h 1758"/>
                  <a:gd name="T82" fmla="*/ 170 w 1219"/>
                  <a:gd name="T83" fmla="*/ 851 h 1758"/>
                  <a:gd name="T84" fmla="*/ 198 w 1219"/>
                  <a:gd name="T85" fmla="*/ 879 h 1758"/>
                  <a:gd name="T86" fmla="*/ 255 w 1219"/>
                  <a:gd name="T87" fmla="*/ 908 h 1758"/>
                  <a:gd name="T88" fmla="*/ 255 w 1219"/>
                  <a:gd name="T89" fmla="*/ 964 h 1758"/>
                  <a:gd name="T90" fmla="*/ 227 w 1219"/>
                  <a:gd name="T91" fmla="*/ 993 h 1758"/>
                  <a:gd name="T92" fmla="*/ 255 w 1219"/>
                  <a:gd name="T93" fmla="*/ 1106 h 1758"/>
                  <a:gd name="T94" fmla="*/ 198 w 1219"/>
                  <a:gd name="T95" fmla="*/ 1220 h 1758"/>
                  <a:gd name="T96" fmla="*/ 170 w 1219"/>
                  <a:gd name="T97" fmla="*/ 1305 h 1758"/>
                  <a:gd name="T98" fmla="*/ 170 w 1219"/>
                  <a:gd name="T99" fmla="*/ 1390 h 1758"/>
                  <a:gd name="T100" fmla="*/ 85 w 1219"/>
                  <a:gd name="T101" fmla="*/ 1446 h 17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19" h="1758">
                    <a:moveTo>
                      <a:pt x="28" y="1503"/>
                    </a:moveTo>
                    <a:lnTo>
                      <a:pt x="85" y="1531"/>
                    </a:lnTo>
                    <a:lnTo>
                      <a:pt x="113" y="1531"/>
                    </a:lnTo>
                    <a:lnTo>
                      <a:pt x="170" y="1616"/>
                    </a:lnTo>
                    <a:lnTo>
                      <a:pt x="227" y="1560"/>
                    </a:lnTo>
                    <a:lnTo>
                      <a:pt x="227" y="1503"/>
                    </a:lnTo>
                    <a:lnTo>
                      <a:pt x="255" y="1475"/>
                    </a:lnTo>
                    <a:lnTo>
                      <a:pt x="283" y="1503"/>
                    </a:lnTo>
                    <a:lnTo>
                      <a:pt x="312" y="1475"/>
                    </a:lnTo>
                    <a:lnTo>
                      <a:pt x="312" y="1418"/>
                    </a:lnTo>
                    <a:lnTo>
                      <a:pt x="340" y="1390"/>
                    </a:lnTo>
                    <a:lnTo>
                      <a:pt x="453" y="1418"/>
                    </a:lnTo>
                    <a:lnTo>
                      <a:pt x="482" y="1390"/>
                    </a:lnTo>
                    <a:lnTo>
                      <a:pt x="538" y="1418"/>
                    </a:lnTo>
                    <a:lnTo>
                      <a:pt x="567" y="1361"/>
                    </a:lnTo>
                    <a:lnTo>
                      <a:pt x="652" y="1390"/>
                    </a:lnTo>
                    <a:lnTo>
                      <a:pt x="709" y="1503"/>
                    </a:lnTo>
                    <a:lnTo>
                      <a:pt x="652" y="1588"/>
                    </a:lnTo>
                    <a:lnTo>
                      <a:pt x="709" y="1616"/>
                    </a:lnTo>
                    <a:lnTo>
                      <a:pt x="680" y="1645"/>
                    </a:lnTo>
                    <a:lnTo>
                      <a:pt x="709" y="1701"/>
                    </a:lnTo>
                    <a:lnTo>
                      <a:pt x="680" y="1730"/>
                    </a:lnTo>
                    <a:lnTo>
                      <a:pt x="709" y="1758"/>
                    </a:lnTo>
                    <a:lnTo>
                      <a:pt x="737" y="1758"/>
                    </a:lnTo>
                    <a:lnTo>
                      <a:pt x="737" y="1701"/>
                    </a:lnTo>
                    <a:lnTo>
                      <a:pt x="794" y="1645"/>
                    </a:lnTo>
                    <a:lnTo>
                      <a:pt x="879" y="1645"/>
                    </a:lnTo>
                    <a:lnTo>
                      <a:pt x="992" y="1560"/>
                    </a:lnTo>
                    <a:lnTo>
                      <a:pt x="1049" y="1560"/>
                    </a:lnTo>
                    <a:lnTo>
                      <a:pt x="1105" y="1503"/>
                    </a:lnTo>
                    <a:lnTo>
                      <a:pt x="1105" y="1418"/>
                    </a:lnTo>
                    <a:lnTo>
                      <a:pt x="1162" y="1333"/>
                    </a:lnTo>
                    <a:lnTo>
                      <a:pt x="1162" y="1220"/>
                    </a:lnTo>
                    <a:lnTo>
                      <a:pt x="1105" y="1191"/>
                    </a:lnTo>
                    <a:lnTo>
                      <a:pt x="1105" y="1106"/>
                    </a:lnTo>
                    <a:lnTo>
                      <a:pt x="1162" y="1078"/>
                    </a:lnTo>
                    <a:lnTo>
                      <a:pt x="1162" y="1049"/>
                    </a:lnTo>
                    <a:lnTo>
                      <a:pt x="1190" y="1021"/>
                    </a:lnTo>
                    <a:lnTo>
                      <a:pt x="1162" y="964"/>
                    </a:lnTo>
                    <a:lnTo>
                      <a:pt x="1219" y="936"/>
                    </a:lnTo>
                    <a:lnTo>
                      <a:pt x="1219" y="908"/>
                    </a:lnTo>
                    <a:lnTo>
                      <a:pt x="1049" y="851"/>
                    </a:lnTo>
                    <a:lnTo>
                      <a:pt x="1077" y="709"/>
                    </a:lnTo>
                    <a:lnTo>
                      <a:pt x="1134" y="624"/>
                    </a:lnTo>
                    <a:lnTo>
                      <a:pt x="1105" y="596"/>
                    </a:lnTo>
                    <a:lnTo>
                      <a:pt x="1049" y="596"/>
                    </a:lnTo>
                    <a:lnTo>
                      <a:pt x="1020" y="539"/>
                    </a:lnTo>
                    <a:lnTo>
                      <a:pt x="1105" y="369"/>
                    </a:lnTo>
                    <a:lnTo>
                      <a:pt x="1077" y="312"/>
                    </a:lnTo>
                    <a:lnTo>
                      <a:pt x="1105" y="284"/>
                    </a:lnTo>
                    <a:lnTo>
                      <a:pt x="737" y="199"/>
                    </a:lnTo>
                    <a:lnTo>
                      <a:pt x="737" y="142"/>
                    </a:lnTo>
                    <a:lnTo>
                      <a:pt x="822" y="142"/>
                    </a:lnTo>
                    <a:lnTo>
                      <a:pt x="822" y="57"/>
                    </a:lnTo>
                    <a:lnTo>
                      <a:pt x="794" y="57"/>
                    </a:lnTo>
                    <a:lnTo>
                      <a:pt x="765" y="0"/>
                    </a:lnTo>
                    <a:lnTo>
                      <a:pt x="737" y="57"/>
                    </a:lnTo>
                    <a:lnTo>
                      <a:pt x="709" y="57"/>
                    </a:lnTo>
                    <a:lnTo>
                      <a:pt x="680" y="29"/>
                    </a:lnTo>
                    <a:lnTo>
                      <a:pt x="623" y="29"/>
                    </a:lnTo>
                    <a:lnTo>
                      <a:pt x="595" y="114"/>
                    </a:lnTo>
                    <a:lnTo>
                      <a:pt x="538" y="114"/>
                    </a:lnTo>
                    <a:lnTo>
                      <a:pt x="510" y="57"/>
                    </a:lnTo>
                    <a:lnTo>
                      <a:pt x="453" y="57"/>
                    </a:lnTo>
                    <a:lnTo>
                      <a:pt x="368" y="57"/>
                    </a:lnTo>
                    <a:lnTo>
                      <a:pt x="312" y="86"/>
                    </a:lnTo>
                    <a:lnTo>
                      <a:pt x="312" y="114"/>
                    </a:lnTo>
                    <a:lnTo>
                      <a:pt x="255" y="114"/>
                    </a:lnTo>
                    <a:lnTo>
                      <a:pt x="142" y="227"/>
                    </a:lnTo>
                    <a:lnTo>
                      <a:pt x="142" y="256"/>
                    </a:lnTo>
                    <a:lnTo>
                      <a:pt x="85" y="256"/>
                    </a:lnTo>
                    <a:lnTo>
                      <a:pt x="0" y="312"/>
                    </a:lnTo>
                    <a:lnTo>
                      <a:pt x="0" y="369"/>
                    </a:lnTo>
                    <a:lnTo>
                      <a:pt x="56" y="369"/>
                    </a:lnTo>
                    <a:lnTo>
                      <a:pt x="56" y="426"/>
                    </a:lnTo>
                    <a:lnTo>
                      <a:pt x="142" y="482"/>
                    </a:lnTo>
                    <a:lnTo>
                      <a:pt x="113" y="567"/>
                    </a:lnTo>
                    <a:lnTo>
                      <a:pt x="142" y="624"/>
                    </a:lnTo>
                    <a:lnTo>
                      <a:pt x="170" y="624"/>
                    </a:lnTo>
                    <a:lnTo>
                      <a:pt x="227" y="681"/>
                    </a:lnTo>
                    <a:lnTo>
                      <a:pt x="170" y="709"/>
                    </a:lnTo>
                    <a:lnTo>
                      <a:pt x="170" y="766"/>
                    </a:lnTo>
                    <a:lnTo>
                      <a:pt x="198" y="823"/>
                    </a:lnTo>
                    <a:lnTo>
                      <a:pt x="170" y="851"/>
                    </a:lnTo>
                    <a:lnTo>
                      <a:pt x="170" y="879"/>
                    </a:lnTo>
                    <a:lnTo>
                      <a:pt x="198" y="879"/>
                    </a:lnTo>
                    <a:lnTo>
                      <a:pt x="227" y="936"/>
                    </a:lnTo>
                    <a:lnTo>
                      <a:pt x="255" y="908"/>
                    </a:lnTo>
                    <a:lnTo>
                      <a:pt x="312" y="936"/>
                    </a:lnTo>
                    <a:lnTo>
                      <a:pt x="255" y="964"/>
                    </a:lnTo>
                    <a:lnTo>
                      <a:pt x="255" y="993"/>
                    </a:lnTo>
                    <a:lnTo>
                      <a:pt x="227" y="993"/>
                    </a:lnTo>
                    <a:lnTo>
                      <a:pt x="198" y="1049"/>
                    </a:lnTo>
                    <a:lnTo>
                      <a:pt x="255" y="1106"/>
                    </a:lnTo>
                    <a:lnTo>
                      <a:pt x="198" y="1163"/>
                    </a:lnTo>
                    <a:lnTo>
                      <a:pt x="198" y="1220"/>
                    </a:lnTo>
                    <a:lnTo>
                      <a:pt x="170" y="1248"/>
                    </a:lnTo>
                    <a:lnTo>
                      <a:pt x="170" y="1305"/>
                    </a:lnTo>
                    <a:lnTo>
                      <a:pt x="142" y="1333"/>
                    </a:lnTo>
                    <a:lnTo>
                      <a:pt x="170" y="1390"/>
                    </a:lnTo>
                    <a:lnTo>
                      <a:pt x="142" y="1446"/>
                    </a:lnTo>
                    <a:lnTo>
                      <a:pt x="85" y="1446"/>
                    </a:lnTo>
                    <a:lnTo>
                      <a:pt x="28" y="1503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7" name="Freeform 745"/>
              <p:cNvSpPr>
                <a:spLocks/>
              </p:cNvSpPr>
              <p:nvPr/>
            </p:nvSpPr>
            <p:spPr bwMode="auto">
              <a:xfrm>
                <a:off x="5506" y="2060"/>
                <a:ext cx="851" cy="1276"/>
              </a:xfrm>
              <a:custGeom>
                <a:avLst/>
                <a:gdLst>
                  <a:gd name="T0" fmla="*/ 624 w 851"/>
                  <a:gd name="T1" fmla="*/ 1219 h 1276"/>
                  <a:gd name="T2" fmla="*/ 652 w 851"/>
                  <a:gd name="T3" fmla="*/ 1276 h 1276"/>
                  <a:gd name="T4" fmla="*/ 709 w 851"/>
                  <a:gd name="T5" fmla="*/ 1276 h 1276"/>
                  <a:gd name="T6" fmla="*/ 709 w 851"/>
                  <a:gd name="T7" fmla="*/ 1219 h 1276"/>
                  <a:gd name="T8" fmla="*/ 822 w 851"/>
                  <a:gd name="T9" fmla="*/ 1134 h 1276"/>
                  <a:gd name="T10" fmla="*/ 822 w 851"/>
                  <a:gd name="T11" fmla="*/ 1049 h 1276"/>
                  <a:gd name="T12" fmla="*/ 851 w 851"/>
                  <a:gd name="T13" fmla="*/ 992 h 1276"/>
                  <a:gd name="T14" fmla="*/ 681 w 851"/>
                  <a:gd name="T15" fmla="*/ 851 h 1276"/>
                  <a:gd name="T16" fmla="*/ 652 w 851"/>
                  <a:gd name="T17" fmla="*/ 766 h 1276"/>
                  <a:gd name="T18" fmla="*/ 709 w 851"/>
                  <a:gd name="T19" fmla="*/ 737 h 1276"/>
                  <a:gd name="T20" fmla="*/ 681 w 851"/>
                  <a:gd name="T21" fmla="*/ 681 h 1276"/>
                  <a:gd name="T22" fmla="*/ 709 w 851"/>
                  <a:gd name="T23" fmla="*/ 652 h 1276"/>
                  <a:gd name="T24" fmla="*/ 652 w 851"/>
                  <a:gd name="T25" fmla="*/ 595 h 1276"/>
                  <a:gd name="T26" fmla="*/ 624 w 851"/>
                  <a:gd name="T27" fmla="*/ 624 h 1276"/>
                  <a:gd name="T28" fmla="*/ 510 w 851"/>
                  <a:gd name="T29" fmla="*/ 539 h 1276"/>
                  <a:gd name="T30" fmla="*/ 510 w 851"/>
                  <a:gd name="T31" fmla="*/ 482 h 1276"/>
                  <a:gd name="T32" fmla="*/ 454 w 851"/>
                  <a:gd name="T33" fmla="*/ 454 h 1276"/>
                  <a:gd name="T34" fmla="*/ 454 w 851"/>
                  <a:gd name="T35" fmla="*/ 397 h 1276"/>
                  <a:gd name="T36" fmla="*/ 539 w 851"/>
                  <a:gd name="T37" fmla="*/ 340 h 1276"/>
                  <a:gd name="T38" fmla="*/ 482 w 851"/>
                  <a:gd name="T39" fmla="*/ 255 h 1276"/>
                  <a:gd name="T40" fmla="*/ 397 w 851"/>
                  <a:gd name="T41" fmla="*/ 227 h 1276"/>
                  <a:gd name="T42" fmla="*/ 340 w 851"/>
                  <a:gd name="T43" fmla="*/ 142 h 1276"/>
                  <a:gd name="T44" fmla="*/ 369 w 851"/>
                  <a:gd name="T45" fmla="*/ 114 h 1276"/>
                  <a:gd name="T46" fmla="*/ 369 w 851"/>
                  <a:gd name="T47" fmla="*/ 0 h 1276"/>
                  <a:gd name="T48" fmla="*/ 284 w 851"/>
                  <a:gd name="T49" fmla="*/ 28 h 1276"/>
                  <a:gd name="T50" fmla="*/ 227 w 851"/>
                  <a:gd name="T51" fmla="*/ 0 h 1276"/>
                  <a:gd name="T52" fmla="*/ 199 w 851"/>
                  <a:gd name="T53" fmla="*/ 85 h 1276"/>
                  <a:gd name="T54" fmla="*/ 170 w 851"/>
                  <a:gd name="T55" fmla="*/ 85 h 1276"/>
                  <a:gd name="T56" fmla="*/ 142 w 851"/>
                  <a:gd name="T57" fmla="*/ 142 h 1276"/>
                  <a:gd name="T58" fmla="*/ 85 w 851"/>
                  <a:gd name="T59" fmla="*/ 142 h 1276"/>
                  <a:gd name="T60" fmla="*/ 57 w 851"/>
                  <a:gd name="T61" fmla="*/ 199 h 1276"/>
                  <a:gd name="T62" fmla="*/ 85 w 851"/>
                  <a:gd name="T63" fmla="*/ 255 h 1276"/>
                  <a:gd name="T64" fmla="*/ 85 w 851"/>
                  <a:gd name="T65" fmla="*/ 340 h 1276"/>
                  <a:gd name="T66" fmla="*/ 29 w 851"/>
                  <a:gd name="T67" fmla="*/ 397 h 1276"/>
                  <a:gd name="T68" fmla="*/ 29 w 851"/>
                  <a:gd name="T69" fmla="*/ 425 h 1276"/>
                  <a:gd name="T70" fmla="*/ 0 w 851"/>
                  <a:gd name="T71" fmla="*/ 482 h 1276"/>
                  <a:gd name="T72" fmla="*/ 29 w 851"/>
                  <a:gd name="T73" fmla="*/ 510 h 1276"/>
                  <a:gd name="T74" fmla="*/ 170 w 851"/>
                  <a:gd name="T75" fmla="*/ 624 h 1276"/>
                  <a:gd name="T76" fmla="*/ 170 w 851"/>
                  <a:gd name="T77" fmla="*/ 681 h 1276"/>
                  <a:gd name="T78" fmla="*/ 312 w 851"/>
                  <a:gd name="T79" fmla="*/ 681 h 1276"/>
                  <a:gd name="T80" fmla="*/ 340 w 851"/>
                  <a:gd name="T81" fmla="*/ 737 h 1276"/>
                  <a:gd name="T82" fmla="*/ 312 w 851"/>
                  <a:gd name="T83" fmla="*/ 822 h 1276"/>
                  <a:gd name="T84" fmla="*/ 340 w 851"/>
                  <a:gd name="T85" fmla="*/ 851 h 1276"/>
                  <a:gd name="T86" fmla="*/ 227 w 851"/>
                  <a:gd name="T87" fmla="*/ 964 h 1276"/>
                  <a:gd name="T88" fmla="*/ 284 w 851"/>
                  <a:gd name="T89" fmla="*/ 992 h 1276"/>
                  <a:gd name="T90" fmla="*/ 284 w 851"/>
                  <a:gd name="T91" fmla="*/ 1021 h 1276"/>
                  <a:gd name="T92" fmla="*/ 369 w 851"/>
                  <a:gd name="T93" fmla="*/ 1077 h 1276"/>
                  <a:gd name="T94" fmla="*/ 369 w 851"/>
                  <a:gd name="T95" fmla="*/ 1162 h 1276"/>
                  <a:gd name="T96" fmla="*/ 425 w 851"/>
                  <a:gd name="T97" fmla="*/ 1162 h 1276"/>
                  <a:gd name="T98" fmla="*/ 425 w 851"/>
                  <a:gd name="T99" fmla="*/ 1191 h 1276"/>
                  <a:gd name="T100" fmla="*/ 482 w 851"/>
                  <a:gd name="T101" fmla="*/ 1219 h 1276"/>
                  <a:gd name="T102" fmla="*/ 482 w 851"/>
                  <a:gd name="T103" fmla="*/ 1247 h 1276"/>
                  <a:gd name="T104" fmla="*/ 510 w 851"/>
                  <a:gd name="T105" fmla="*/ 1247 h 1276"/>
                  <a:gd name="T106" fmla="*/ 510 w 851"/>
                  <a:gd name="T107" fmla="*/ 1191 h 1276"/>
                  <a:gd name="T108" fmla="*/ 539 w 851"/>
                  <a:gd name="T109" fmla="*/ 1191 h 1276"/>
                  <a:gd name="T110" fmla="*/ 567 w 851"/>
                  <a:gd name="T111" fmla="*/ 1247 h 1276"/>
                  <a:gd name="T112" fmla="*/ 624 w 851"/>
                  <a:gd name="T113" fmla="*/ 1219 h 1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51" h="1276">
                    <a:moveTo>
                      <a:pt x="624" y="1219"/>
                    </a:moveTo>
                    <a:lnTo>
                      <a:pt x="652" y="1276"/>
                    </a:lnTo>
                    <a:lnTo>
                      <a:pt x="709" y="1276"/>
                    </a:lnTo>
                    <a:lnTo>
                      <a:pt x="709" y="1219"/>
                    </a:lnTo>
                    <a:lnTo>
                      <a:pt x="822" y="1134"/>
                    </a:lnTo>
                    <a:lnTo>
                      <a:pt x="822" y="1049"/>
                    </a:lnTo>
                    <a:lnTo>
                      <a:pt x="851" y="992"/>
                    </a:lnTo>
                    <a:lnTo>
                      <a:pt x="681" y="851"/>
                    </a:lnTo>
                    <a:lnTo>
                      <a:pt x="652" y="766"/>
                    </a:lnTo>
                    <a:lnTo>
                      <a:pt x="709" y="737"/>
                    </a:lnTo>
                    <a:lnTo>
                      <a:pt x="681" y="681"/>
                    </a:lnTo>
                    <a:lnTo>
                      <a:pt x="709" y="652"/>
                    </a:lnTo>
                    <a:lnTo>
                      <a:pt x="652" y="595"/>
                    </a:lnTo>
                    <a:lnTo>
                      <a:pt x="624" y="624"/>
                    </a:lnTo>
                    <a:lnTo>
                      <a:pt x="510" y="539"/>
                    </a:lnTo>
                    <a:lnTo>
                      <a:pt x="510" y="482"/>
                    </a:lnTo>
                    <a:lnTo>
                      <a:pt x="454" y="454"/>
                    </a:lnTo>
                    <a:lnTo>
                      <a:pt x="454" y="397"/>
                    </a:lnTo>
                    <a:lnTo>
                      <a:pt x="539" y="340"/>
                    </a:lnTo>
                    <a:lnTo>
                      <a:pt x="482" y="255"/>
                    </a:lnTo>
                    <a:lnTo>
                      <a:pt x="397" y="227"/>
                    </a:lnTo>
                    <a:lnTo>
                      <a:pt x="340" y="142"/>
                    </a:lnTo>
                    <a:lnTo>
                      <a:pt x="369" y="114"/>
                    </a:lnTo>
                    <a:lnTo>
                      <a:pt x="369" y="0"/>
                    </a:lnTo>
                    <a:lnTo>
                      <a:pt x="284" y="28"/>
                    </a:lnTo>
                    <a:lnTo>
                      <a:pt x="227" y="0"/>
                    </a:lnTo>
                    <a:lnTo>
                      <a:pt x="199" y="85"/>
                    </a:lnTo>
                    <a:lnTo>
                      <a:pt x="170" y="85"/>
                    </a:lnTo>
                    <a:lnTo>
                      <a:pt x="142" y="142"/>
                    </a:lnTo>
                    <a:lnTo>
                      <a:pt x="85" y="142"/>
                    </a:lnTo>
                    <a:lnTo>
                      <a:pt x="57" y="199"/>
                    </a:lnTo>
                    <a:lnTo>
                      <a:pt x="85" y="255"/>
                    </a:lnTo>
                    <a:lnTo>
                      <a:pt x="85" y="340"/>
                    </a:lnTo>
                    <a:lnTo>
                      <a:pt x="29" y="397"/>
                    </a:lnTo>
                    <a:lnTo>
                      <a:pt x="29" y="425"/>
                    </a:lnTo>
                    <a:lnTo>
                      <a:pt x="0" y="482"/>
                    </a:lnTo>
                    <a:lnTo>
                      <a:pt x="29" y="510"/>
                    </a:lnTo>
                    <a:lnTo>
                      <a:pt x="170" y="624"/>
                    </a:lnTo>
                    <a:lnTo>
                      <a:pt x="170" y="681"/>
                    </a:lnTo>
                    <a:lnTo>
                      <a:pt x="312" y="681"/>
                    </a:lnTo>
                    <a:lnTo>
                      <a:pt x="340" y="737"/>
                    </a:lnTo>
                    <a:lnTo>
                      <a:pt x="312" y="822"/>
                    </a:lnTo>
                    <a:lnTo>
                      <a:pt x="340" y="851"/>
                    </a:lnTo>
                    <a:lnTo>
                      <a:pt x="227" y="964"/>
                    </a:lnTo>
                    <a:lnTo>
                      <a:pt x="284" y="992"/>
                    </a:lnTo>
                    <a:lnTo>
                      <a:pt x="284" y="1021"/>
                    </a:lnTo>
                    <a:lnTo>
                      <a:pt x="369" y="1077"/>
                    </a:lnTo>
                    <a:lnTo>
                      <a:pt x="369" y="1162"/>
                    </a:lnTo>
                    <a:lnTo>
                      <a:pt x="425" y="1162"/>
                    </a:lnTo>
                    <a:lnTo>
                      <a:pt x="425" y="1191"/>
                    </a:lnTo>
                    <a:lnTo>
                      <a:pt x="482" y="1219"/>
                    </a:lnTo>
                    <a:lnTo>
                      <a:pt x="482" y="1247"/>
                    </a:lnTo>
                    <a:lnTo>
                      <a:pt x="510" y="1247"/>
                    </a:lnTo>
                    <a:lnTo>
                      <a:pt x="510" y="1191"/>
                    </a:lnTo>
                    <a:lnTo>
                      <a:pt x="539" y="1191"/>
                    </a:lnTo>
                    <a:lnTo>
                      <a:pt x="567" y="1247"/>
                    </a:lnTo>
                    <a:lnTo>
                      <a:pt x="624" y="1219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8" name="Freeform 746"/>
              <p:cNvSpPr>
                <a:spLocks/>
              </p:cNvSpPr>
              <p:nvPr/>
            </p:nvSpPr>
            <p:spPr bwMode="auto">
              <a:xfrm>
                <a:off x="6073" y="2315"/>
                <a:ext cx="1134" cy="1900"/>
              </a:xfrm>
              <a:custGeom>
                <a:avLst/>
                <a:gdLst>
                  <a:gd name="T0" fmla="*/ 142 w 1134"/>
                  <a:gd name="T1" fmla="*/ 1503 h 1900"/>
                  <a:gd name="T2" fmla="*/ 85 w 1134"/>
                  <a:gd name="T3" fmla="*/ 1446 h 1900"/>
                  <a:gd name="T4" fmla="*/ 142 w 1134"/>
                  <a:gd name="T5" fmla="*/ 1389 h 1900"/>
                  <a:gd name="T6" fmla="*/ 0 w 1134"/>
                  <a:gd name="T7" fmla="*/ 1333 h 1900"/>
                  <a:gd name="T8" fmla="*/ 85 w 1134"/>
                  <a:gd name="T9" fmla="*/ 1333 h 1900"/>
                  <a:gd name="T10" fmla="*/ 85 w 1134"/>
                  <a:gd name="T11" fmla="*/ 1248 h 1900"/>
                  <a:gd name="T12" fmla="*/ 114 w 1134"/>
                  <a:gd name="T13" fmla="*/ 1163 h 1900"/>
                  <a:gd name="T14" fmla="*/ 142 w 1134"/>
                  <a:gd name="T15" fmla="*/ 1106 h 1900"/>
                  <a:gd name="T16" fmla="*/ 85 w 1134"/>
                  <a:gd name="T17" fmla="*/ 1106 h 1900"/>
                  <a:gd name="T18" fmla="*/ 0 w 1134"/>
                  <a:gd name="T19" fmla="*/ 1078 h 1900"/>
                  <a:gd name="T20" fmla="*/ 57 w 1134"/>
                  <a:gd name="T21" fmla="*/ 964 h 1900"/>
                  <a:gd name="T22" fmla="*/ 142 w 1134"/>
                  <a:gd name="T23" fmla="*/ 1021 h 1900"/>
                  <a:gd name="T24" fmla="*/ 255 w 1134"/>
                  <a:gd name="T25" fmla="*/ 879 h 1900"/>
                  <a:gd name="T26" fmla="*/ 284 w 1134"/>
                  <a:gd name="T27" fmla="*/ 737 h 1900"/>
                  <a:gd name="T28" fmla="*/ 85 w 1134"/>
                  <a:gd name="T29" fmla="*/ 511 h 1900"/>
                  <a:gd name="T30" fmla="*/ 114 w 1134"/>
                  <a:gd name="T31" fmla="*/ 426 h 1900"/>
                  <a:gd name="T32" fmla="*/ 199 w 1134"/>
                  <a:gd name="T33" fmla="*/ 369 h 1900"/>
                  <a:gd name="T34" fmla="*/ 227 w 1134"/>
                  <a:gd name="T35" fmla="*/ 340 h 1900"/>
                  <a:gd name="T36" fmla="*/ 312 w 1134"/>
                  <a:gd name="T37" fmla="*/ 255 h 1900"/>
                  <a:gd name="T38" fmla="*/ 340 w 1134"/>
                  <a:gd name="T39" fmla="*/ 227 h 1900"/>
                  <a:gd name="T40" fmla="*/ 369 w 1134"/>
                  <a:gd name="T41" fmla="*/ 340 h 1900"/>
                  <a:gd name="T42" fmla="*/ 454 w 1134"/>
                  <a:gd name="T43" fmla="*/ 397 h 1900"/>
                  <a:gd name="T44" fmla="*/ 510 w 1134"/>
                  <a:gd name="T45" fmla="*/ 312 h 1900"/>
                  <a:gd name="T46" fmla="*/ 567 w 1134"/>
                  <a:gd name="T47" fmla="*/ 255 h 1900"/>
                  <a:gd name="T48" fmla="*/ 596 w 1134"/>
                  <a:gd name="T49" fmla="*/ 170 h 1900"/>
                  <a:gd name="T50" fmla="*/ 681 w 1134"/>
                  <a:gd name="T51" fmla="*/ 0 h 1900"/>
                  <a:gd name="T52" fmla="*/ 766 w 1134"/>
                  <a:gd name="T53" fmla="*/ 85 h 1900"/>
                  <a:gd name="T54" fmla="*/ 794 w 1134"/>
                  <a:gd name="T55" fmla="*/ 170 h 1900"/>
                  <a:gd name="T56" fmla="*/ 879 w 1134"/>
                  <a:gd name="T57" fmla="*/ 199 h 1900"/>
                  <a:gd name="T58" fmla="*/ 822 w 1134"/>
                  <a:gd name="T59" fmla="*/ 397 h 1900"/>
                  <a:gd name="T60" fmla="*/ 794 w 1134"/>
                  <a:gd name="T61" fmla="*/ 482 h 1900"/>
                  <a:gd name="T62" fmla="*/ 851 w 1134"/>
                  <a:gd name="T63" fmla="*/ 539 h 1900"/>
                  <a:gd name="T64" fmla="*/ 964 w 1134"/>
                  <a:gd name="T65" fmla="*/ 681 h 1900"/>
                  <a:gd name="T66" fmla="*/ 1077 w 1134"/>
                  <a:gd name="T67" fmla="*/ 822 h 1900"/>
                  <a:gd name="T68" fmla="*/ 1077 w 1134"/>
                  <a:gd name="T69" fmla="*/ 1134 h 1900"/>
                  <a:gd name="T70" fmla="*/ 1134 w 1134"/>
                  <a:gd name="T71" fmla="*/ 1134 h 1900"/>
                  <a:gd name="T72" fmla="*/ 1077 w 1134"/>
                  <a:gd name="T73" fmla="*/ 1248 h 1900"/>
                  <a:gd name="T74" fmla="*/ 964 w 1134"/>
                  <a:gd name="T75" fmla="*/ 1389 h 1900"/>
                  <a:gd name="T76" fmla="*/ 907 w 1134"/>
                  <a:gd name="T77" fmla="*/ 1389 h 1900"/>
                  <a:gd name="T78" fmla="*/ 1021 w 1134"/>
                  <a:gd name="T79" fmla="*/ 1588 h 1900"/>
                  <a:gd name="T80" fmla="*/ 907 w 1134"/>
                  <a:gd name="T81" fmla="*/ 1531 h 1900"/>
                  <a:gd name="T82" fmla="*/ 766 w 1134"/>
                  <a:gd name="T83" fmla="*/ 1730 h 1900"/>
                  <a:gd name="T84" fmla="*/ 737 w 1134"/>
                  <a:gd name="T85" fmla="*/ 1900 h 1900"/>
                  <a:gd name="T86" fmla="*/ 624 w 1134"/>
                  <a:gd name="T87" fmla="*/ 1843 h 1900"/>
                  <a:gd name="T88" fmla="*/ 454 w 1134"/>
                  <a:gd name="T89" fmla="*/ 1815 h 1900"/>
                  <a:gd name="T90" fmla="*/ 397 w 1134"/>
                  <a:gd name="T91" fmla="*/ 1786 h 1900"/>
                  <a:gd name="T92" fmla="*/ 340 w 1134"/>
                  <a:gd name="T93" fmla="*/ 1701 h 1900"/>
                  <a:gd name="T94" fmla="*/ 170 w 1134"/>
                  <a:gd name="T95" fmla="*/ 1786 h 1900"/>
                  <a:gd name="T96" fmla="*/ 255 w 1134"/>
                  <a:gd name="T97" fmla="*/ 1673 h 1900"/>
                  <a:gd name="T98" fmla="*/ 199 w 1134"/>
                  <a:gd name="T99" fmla="*/ 1503 h 1900"/>
                  <a:gd name="T100" fmla="*/ 199 w 1134"/>
                  <a:gd name="T101" fmla="*/ 1616 h 1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134" h="1900">
                    <a:moveTo>
                      <a:pt x="170" y="1559"/>
                    </a:moveTo>
                    <a:lnTo>
                      <a:pt x="142" y="1503"/>
                    </a:lnTo>
                    <a:lnTo>
                      <a:pt x="85" y="1474"/>
                    </a:lnTo>
                    <a:lnTo>
                      <a:pt x="85" y="1446"/>
                    </a:lnTo>
                    <a:lnTo>
                      <a:pt x="142" y="1418"/>
                    </a:lnTo>
                    <a:lnTo>
                      <a:pt x="142" y="1389"/>
                    </a:lnTo>
                    <a:lnTo>
                      <a:pt x="29" y="1361"/>
                    </a:lnTo>
                    <a:lnTo>
                      <a:pt x="0" y="1333"/>
                    </a:lnTo>
                    <a:lnTo>
                      <a:pt x="29" y="1304"/>
                    </a:lnTo>
                    <a:lnTo>
                      <a:pt x="85" y="1333"/>
                    </a:lnTo>
                    <a:lnTo>
                      <a:pt x="114" y="1304"/>
                    </a:lnTo>
                    <a:lnTo>
                      <a:pt x="85" y="1248"/>
                    </a:lnTo>
                    <a:lnTo>
                      <a:pt x="114" y="1219"/>
                    </a:lnTo>
                    <a:lnTo>
                      <a:pt x="114" y="1163"/>
                    </a:lnTo>
                    <a:lnTo>
                      <a:pt x="142" y="1134"/>
                    </a:lnTo>
                    <a:lnTo>
                      <a:pt x="142" y="1106"/>
                    </a:lnTo>
                    <a:lnTo>
                      <a:pt x="114" y="1078"/>
                    </a:lnTo>
                    <a:lnTo>
                      <a:pt x="85" y="1106"/>
                    </a:lnTo>
                    <a:lnTo>
                      <a:pt x="29" y="1134"/>
                    </a:lnTo>
                    <a:lnTo>
                      <a:pt x="0" y="1078"/>
                    </a:lnTo>
                    <a:lnTo>
                      <a:pt x="57" y="1049"/>
                    </a:lnTo>
                    <a:lnTo>
                      <a:pt x="57" y="964"/>
                    </a:lnTo>
                    <a:lnTo>
                      <a:pt x="85" y="1021"/>
                    </a:lnTo>
                    <a:lnTo>
                      <a:pt x="142" y="1021"/>
                    </a:lnTo>
                    <a:lnTo>
                      <a:pt x="142" y="964"/>
                    </a:lnTo>
                    <a:lnTo>
                      <a:pt x="255" y="879"/>
                    </a:lnTo>
                    <a:lnTo>
                      <a:pt x="255" y="794"/>
                    </a:lnTo>
                    <a:lnTo>
                      <a:pt x="284" y="737"/>
                    </a:lnTo>
                    <a:lnTo>
                      <a:pt x="114" y="596"/>
                    </a:lnTo>
                    <a:lnTo>
                      <a:pt x="85" y="511"/>
                    </a:lnTo>
                    <a:lnTo>
                      <a:pt x="142" y="482"/>
                    </a:lnTo>
                    <a:lnTo>
                      <a:pt x="114" y="426"/>
                    </a:lnTo>
                    <a:lnTo>
                      <a:pt x="142" y="397"/>
                    </a:lnTo>
                    <a:lnTo>
                      <a:pt x="199" y="369"/>
                    </a:lnTo>
                    <a:lnTo>
                      <a:pt x="199" y="312"/>
                    </a:lnTo>
                    <a:lnTo>
                      <a:pt x="227" y="340"/>
                    </a:lnTo>
                    <a:lnTo>
                      <a:pt x="255" y="255"/>
                    </a:lnTo>
                    <a:lnTo>
                      <a:pt x="312" y="255"/>
                    </a:lnTo>
                    <a:lnTo>
                      <a:pt x="340" y="284"/>
                    </a:lnTo>
                    <a:lnTo>
                      <a:pt x="340" y="227"/>
                    </a:lnTo>
                    <a:lnTo>
                      <a:pt x="369" y="227"/>
                    </a:lnTo>
                    <a:lnTo>
                      <a:pt x="369" y="340"/>
                    </a:lnTo>
                    <a:lnTo>
                      <a:pt x="425" y="340"/>
                    </a:lnTo>
                    <a:lnTo>
                      <a:pt x="454" y="397"/>
                    </a:lnTo>
                    <a:lnTo>
                      <a:pt x="482" y="426"/>
                    </a:lnTo>
                    <a:lnTo>
                      <a:pt x="510" y="312"/>
                    </a:lnTo>
                    <a:lnTo>
                      <a:pt x="567" y="284"/>
                    </a:lnTo>
                    <a:lnTo>
                      <a:pt x="567" y="255"/>
                    </a:lnTo>
                    <a:lnTo>
                      <a:pt x="596" y="255"/>
                    </a:lnTo>
                    <a:lnTo>
                      <a:pt x="596" y="170"/>
                    </a:lnTo>
                    <a:lnTo>
                      <a:pt x="737" y="114"/>
                    </a:lnTo>
                    <a:lnTo>
                      <a:pt x="681" y="0"/>
                    </a:lnTo>
                    <a:lnTo>
                      <a:pt x="737" y="0"/>
                    </a:lnTo>
                    <a:lnTo>
                      <a:pt x="766" y="85"/>
                    </a:lnTo>
                    <a:lnTo>
                      <a:pt x="822" y="142"/>
                    </a:lnTo>
                    <a:lnTo>
                      <a:pt x="794" y="170"/>
                    </a:lnTo>
                    <a:lnTo>
                      <a:pt x="822" y="199"/>
                    </a:lnTo>
                    <a:lnTo>
                      <a:pt x="879" y="199"/>
                    </a:lnTo>
                    <a:lnTo>
                      <a:pt x="907" y="227"/>
                    </a:lnTo>
                    <a:lnTo>
                      <a:pt x="822" y="397"/>
                    </a:lnTo>
                    <a:lnTo>
                      <a:pt x="851" y="426"/>
                    </a:lnTo>
                    <a:lnTo>
                      <a:pt x="794" y="482"/>
                    </a:lnTo>
                    <a:lnTo>
                      <a:pt x="794" y="539"/>
                    </a:lnTo>
                    <a:lnTo>
                      <a:pt x="851" y="539"/>
                    </a:lnTo>
                    <a:lnTo>
                      <a:pt x="879" y="624"/>
                    </a:lnTo>
                    <a:lnTo>
                      <a:pt x="964" y="681"/>
                    </a:lnTo>
                    <a:lnTo>
                      <a:pt x="992" y="766"/>
                    </a:lnTo>
                    <a:lnTo>
                      <a:pt x="1077" y="822"/>
                    </a:lnTo>
                    <a:lnTo>
                      <a:pt x="1134" y="992"/>
                    </a:lnTo>
                    <a:lnTo>
                      <a:pt x="1077" y="1134"/>
                    </a:lnTo>
                    <a:lnTo>
                      <a:pt x="1106" y="1134"/>
                    </a:lnTo>
                    <a:lnTo>
                      <a:pt x="1134" y="1134"/>
                    </a:lnTo>
                    <a:lnTo>
                      <a:pt x="1134" y="1191"/>
                    </a:lnTo>
                    <a:lnTo>
                      <a:pt x="1077" y="1248"/>
                    </a:lnTo>
                    <a:lnTo>
                      <a:pt x="1077" y="1474"/>
                    </a:lnTo>
                    <a:lnTo>
                      <a:pt x="964" y="1389"/>
                    </a:lnTo>
                    <a:lnTo>
                      <a:pt x="936" y="1276"/>
                    </a:lnTo>
                    <a:lnTo>
                      <a:pt x="907" y="1389"/>
                    </a:lnTo>
                    <a:lnTo>
                      <a:pt x="1049" y="1503"/>
                    </a:lnTo>
                    <a:lnTo>
                      <a:pt x="1021" y="1588"/>
                    </a:lnTo>
                    <a:lnTo>
                      <a:pt x="737" y="1361"/>
                    </a:lnTo>
                    <a:lnTo>
                      <a:pt x="907" y="1531"/>
                    </a:lnTo>
                    <a:lnTo>
                      <a:pt x="794" y="1616"/>
                    </a:lnTo>
                    <a:lnTo>
                      <a:pt x="766" y="1730"/>
                    </a:lnTo>
                    <a:lnTo>
                      <a:pt x="822" y="1815"/>
                    </a:lnTo>
                    <a:lnTo>
                      <a:pt x="737" y="1900"/>
                    </a:lnTo>
                    <a:lnTo>
                      <a:pt x="652" y="1900"/>
                    </a:lnTo>
                    <a:lnTo>
                      <a:pt x="624" y="1843"/>
                    </a:lnTo>
                    <a:lnTo>
                      <a:pt x="567" y="1815"/>
                    </a:lnTo>
                    <a:lnTo>
                      <a:pt x="454" y="1815"/>
                    </a:lnTo>
                    <a:lnTo>
                      <a:pt x="425" y="1786"/>
                    </a:lnTo>
                    <a:lnTo>
                      <a:pt x="397" y="1786"/>
                    </a:lnTo>
                    <a:lnTo>
                      <a:pt x="340" y="1758"/>
                    </a:lnTo>
                    <a:lnTo>
                      <a:pt x="340" y="1701"/>
                    </a:lnTo>
                    <a:lnTo>
                      <a:pt x="284" y="1758"/>
                    </a:lnTo>
                    <a:lnTo>
                      <a:pt x="170" y="1786"/>
                    </a:lnTo>
                    <a:lnTo>
                      <a:pt x="170" y="1701"/>
                    </a:lnTo>
                    <a:lnTo>
                      <a:pt x="255" y="1673"/>
                    </a:lnTo>
                    <a:lnTo>
                      <a:pt x="284" y="1559"/>
                    </a:lnTo>
                    <a:lnTo>
                      <a:pt x="199" y="1503"/>
                    </a:lnTo>
                    <a:lnTo>
                      <a:pt x="227" y="1588"/>
                    </a:lnTo>
                    <a:lnTo>
                      <a:pt x="199" y="1616"/>
                    </a:lnTo>
                    <a:lnTo>
                      <a:pt x="170" y="1559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" name="Freeform 750"/>
              <p:cNvSpPr>
                <a:spLocks/>
              </p:cNvSpPr>
              <p:nvPr/>
            </p:nvSpPr>
            <p:spPr bwMode="auto">
              <a:xfrm>
                <a:off x="5733" y="1493"/>
                <a:ext cx="1106" cy="1248"/>
              </a:xfrm>
              <a:custGeom>
                <a:avLst/>
                <a:gdLst>
                  <a:gd name="T0" fmla="*/ 142 w 1106"/>
                  <a:gd name="T1" fmla="*/ 681 h 1248"/>
                  <a:gd name="T2" fmla="*/ 170 w 1106"/>
                  <a:gd name="T3" fmla="*/ 794 h 1248"/>
                  <a:gd name="T4" fmla="*/ 312 w 1106"/>
                  <a:gd name="T5" fmla="*/ 907 h 1248"/>
                  <a:gd name="T6" fmla="*/ 227 w 1106"/>
                  <a:gd name="T7" fmla="*/ 1021 h 1248"/>
                  <a:gd name="T8" fmla="*/ 283 w 1106"/>
                  <a:gd name="T9" fmla="*/ 1106 h 1248"/>
                  <a:gd name="T10" fmla="*/ 425 w 1106"/>
                  <a:gd name="T11" fmla="*/ 1162 h 1248"/>
                  <a:gd name="T12" fmla="*/ 539 w 1106"/>
                  <a:gd name="T13" fmla="*/ 1191 h 1248"/>
                  <a:gd name="T14" fmla="*/ 567 w 1106"/>
                  <a:gd name="T15" fmla="*/ 1162 h 1248"/>
                  <a:gd name="T16" fmla="*/ 652 w 1106"/>
                  <a:gd name="T17" fmla="*/ 1077 h 1248"/>
                  <a:gd name="T18" fmla="*/ 680 w 1106"/>
                  <a:gd name="T19" fmla="*/ 1049 h 1248"/>
                  <a:gd name="T20" fmla="*/ 709 w 1106"/>
                  <a:gd name="T21" fmla="*/ 1134 h 1248"/>
                  <a:gd name="T22" fmla="*/ 765 w 1106"/>
                  <a:gd name="T23" fmla="*/ 1162 h 1248"/>
                  <a:gd name="T24" fmla="*/ 822 w 1106"/>
                  <a:gd name="T25" fmla="*/ 1248 h 1248"/>
                  <a:gd name="T26" fmla="*/ 907 w 1106"/>
                  <a:gd name="T27" fmla="*/ 1106 h 1248"/>
                  <a:gd name="T28" fmla="*/ 936 w 1106"/>
                  <a:gd name="T29" fmla="*/ 1077 h 1248"/>
                  <a:gd name="T30" fmla="*/ 1077 w 1106"/>
                  <a:gd name="T31" fmla="*/ 936 h 1248"/>
                  <a:gd name="T32" fmla="*/ 1077 w 1106"/>
                  <a:gd name="T33" fmla="*/ 822 h 1248"/>
                  <a:gd name="T34" fmla="*/ 1049 w 1106"/>
                  <a:gd name="T35" fmla="*/ 737 h 1248"/>
                  <a:gd name="T36" fmla="*/ 1077 w 1106"/>
                  <a:gd name="T37" fmla="*/ 652 h 1248"/>
                  <a:gd name="T38" fmla="*/ 1049 w 1106"/>
                  <a:gd name="T39" fmla="*/ 567 h 1248"/>
                  <a:gd name="T40" fmla="*/ 1049 w 1106"/>
                  <a:gd name="T41" fmla="*/ 482 h 1248"/>
                  <a:gd name="T42" fmla="*/ 1077 w 1106"/>
                  <a:gd name="T43" fmla="*/ 397 h 1248"/>
                  <a:gd name="T44" fmla="*/ 1106 w 1106"/>
                  <a:gd name="T45" fmla="*/ 255 h 1248"/>
                  <a:gd name="T46" fmla="*/ 1021 w 1106"/>
                  <a:gd name="T47" fmla="*/ 227 h 1248"/>
                  <a:gd name="T48" fmla="*/ 964 w 1106"/>
                  <a:gd name="T49" fmla="*/ 142 h 1248"/>
                  <a:gd name="T50" fmla="*/ 907 w 1106"/>
                  <a:gd name="T51" fmla="*/ 57 h 1248"/>
                  <a:gd name="T52" fmla="*/ 850 w 1106"/>
                  <a:gd name="T53" fmla="*/ 28 h 1248"/>
                  <a:gd name="T54" fmla="*/ 765 w 1106"/>
                  <a:gd name="T55" fmla="*/ 57 h 1248"/>
                  <a:gd name="T56" fmla="*/ 624 w 1106"/>
                  <a:gd name="T57" fmla="*/ 57 h 1248"/>
                  <a:gd name="T58" fmla="*/ 624 w 1106"/>
                  <a:gd name="T59" fmla="*/ 170 h 1248"/>
                  <a:gd name="T60" fmla="*/ 510 w 1106"/>
                  <a:gd name="T61" fmla="*/ 284 h 1248"/>
                  <a:gd name="T62" fmla="*/ 425 w 1106"/>
                  <a:gd name="T63" fmla="*/ 199 h 1248"/>
                  <a:gd name="T64" fmla="*/ 425 w 1106"/>
                  <a:gd name="T65" fmla="*/ 142 h 1248"/>
                  <a:gd name="T66" fmla="*/ 369 w 1106"/>
                  <a:gd name="T67" fmla="*/ 0 h 1248"/>
                  <a:gd name="T68" fmla="*/ 283 w 1106"/>
                  <a:gd name="T69" fmla="*/ 57 h 1248"/>
                  <a:gd name="T70" fmla="*/ 142 w 1106"/>
                  <a:gd name="T71" fmla="*/ 28 h 1248"/>
                  <a:gd name="T72" fmla="*/ 113 w 1106"/>
                  <a:gd name="T73" fmla="*/ 85 h 1248"/>
                  <a:gd name="T74" fmla="*/ 57 w 1106"/>
                  <a:gd name="T75" fmla="*/ 170 h 1248"/>
                  <a:gd name="T76" fmla="*/ 57 w 1106"/>
                  <a:gd name="T77" fmla="*/ 284 h 1248"/>
                  <a:gd name="T78" fmla="*/ 0 w 1106"/>
                  <a:gd name="T79" fmla="*/ 369 h 1248"/>
                  <a:gd name="T80" fmla="*/ 57 w 1106"/>
                  <a:gd name="T81" fmla="*/ 425 h 1248"/>
                  <a:gd name="T82" fmla="*/ 170 w 1106"/>
                  <a:gd name="T83" fmla="*/ 510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106" h="1248">
                    <a:moveTo>
                      <a:pt x="142" y="567"/>
                    </a:moveTo>
                    <a:lnTo>
                      <a:pt x="142" y="681"/>
                    </a:lnTo>
                    <a:lnTo>
                      <a:pt x="113" y="709"/>
                    </a:lnTo>
                    <a:lnTo>
                      <a:pt x="170" y="794"/>
                    </a:lnTo>
                    <a:lnTo>
                      <a:pt x="255" y="822"/>
                    </a:lnTo>
                    <a:lnTo>
                      <a:pt x="312" y="907"/>
                    </a:lnTo>
                    <a:lnTo>
                      <a:pt x="227" y="964"/>
                    </a:lnTo>
                    <a:lnTo>
                      <a:pt x="227" y="1021"/>
                    </a:lnTo>
                    <a:lnTo>
                      <a:pt x="283" y="1049"/>
                    </a:lnTo>
                    <a:lnTo>
                      <a:pt x="283" y="1106"/>
                    </a:lnTo>
                    <a:lnTo>
                      <a:pt x="397" y="1191"/>
                    </a:lnTo>
                    <a:lnTo>
                      <a:pt x="425" y="1162"/>
                    </a:lnTo>
                    <a:lnTo>
                      <a:pt x="482" y="1219"/>
                    </a:lnTo>
                    <a:lnTo>
                      <a:pt x="539" y="1191"/>
                    </a:lnTo>
                    <a:lnTo>
                      <a:pt x="539" y="1134"/>
                    </a:lnTo>
                    <a:lnTo>
                      <a:pt x="567" y="1162"/>
                    </a:lnTo>
                    <a:lnTo>
                      <a:pt x="595" y="1077"/>
                    </a:lnTo>
                    <a:lnTo>
                      <a:pt x="652" y="1077"/>
                    </a:lnTo>
                    <a:lnTo>
                      <a:pt x="680" y="1106"/>
                    </a:lnTo>
                    <a:lnTo>
                      <a:pt x="680" y="1049"/>
                    </a:lnTo>
                    <a:lnTo>
                      <a:pt x="709" y="1049"/>
                    </a:lnTo>
                    <a:lnTo>
                      <a:pt x="709" y="1134"/>
                    </a:lnTo>
                    <a:lnTo>
                      <a:pt x="709" y="1162"/>
                    </a:lnTo>
                    <a:lnTo>
                      <a:pt x="765" y="1162"/>
                    </a:lnTo>
                    <a:lnTo>
                      <a:pt x="794" y="1219"/>
                    </a:lnTo>
                    <a:lnTo>
                      <a:pt x="822" y="1248"/>
                    </a:lnTo>
                    <a:lnTo>
                      <a:pt x="850" y="1134"/>
                    </a:lnTo>
                    <a:lnTo>
                      <a:pt x="907" y="1106"/>
                    </a:lnTo>
                    <a:lnTo>
                      <a:pt x="907" y="1077"/>
                    </a:lnTo>
                    <a:lnTo>
                      <a:pt x="936" y="1077"/>
                    </a:lnTo>
                    <a:lnTo>
                      <a:pt x="936" y="992"/>
                    </a:lnTo>
                    <a:lnTo>
                      <a:pt x="1077" y="936"/>
                    </a:lnTo>
                    <a:lnTo>
                      <a:pt x="1021" y="822"/>
                    </a:lnTo>
                    <a:lnTo>
                      <a:pt x="1077" y="822"/>
                    </a:lnTo>
                    <a:lnTo>
                      <a:pt x="1077" y="737"/>
                    </a:lnTo>
                    <a:lnTo>
                      <a:pt x="1049" y="737"/>
                    </a:lnTo>
                    <a:lnTo>
                      <a:pt x="1021" y="709"/>
                    </a:lnTo>
                    <a:lnTo>
                      <a:pt x="1077" y="652"/>
                    </a:lnTo>
                    <a:lnTo>
                      <a:pt x="1077" y="595"/>
                    </a:lnTo>
                    <a:lnTo>
                      <a:pt x="1049" y="567"/>
                    </a:lnTo>
                    <a:lnTo>
                      <a:pt x="1077" y="539"/>
                    </a:lnTo>
                    <a:lnTo>
                      <a:pt x="1049" y="482"/>
                    </a:lnTo>
                    <a:lnTo>
                      <a:pt x="1106" y="425"/>
                    </a:lnTo>
                    <a:lnTo>
                      <a:pt x="1077" y="397"/>
                    </a:lnTo>
                    <a:lnTo>
                      <a:pt x="1106" y="369"/>
                    </a:lnTo>
                    <a:lnTo>
                      <a:pt x="1106" y="255"/>
                    </a:lnTo>
                    <a:lnTo>
                      <a:pt x="1077" y="227"/>
                    </a:lnTo>
                    <a:lnTo>
                      <a:pt x="1021" y="227"/>
                    </a:lnTo>
                    <a:lnTo>
                      <a:pt x="992" y="142"/>
                    </a:lnTo>
                    <a:lnTo>
                      <a:pt x="964" y="142"/>
                    </a:lnTo>
                    <a:lnTo>
                      <a:pt x="907" y="114"/>
                    </a:lnTo>
                    <a:lnTo>
                      <a:pt x="907" y="57"/>
                    </a:lnTo>
                    <a:lnTo>
                      <a:pt x="907" y="28"/>
                    </a:lnTo>
                    <a:lnTo>
                      <a:pt x="850" y="28"/>
                    </a:lnTo>
                    <a:lnTo>
                      <a:pt x="822" y="57"/>
                    </a:lnTo>
                    <a:lnTo>
                      <a:pt x="765" y="57"/>
                    </a:lnTo>
                    <a:lnTo>
                      <a:pt x="652" y="28"/>
                    </a:lnTo>
                    <a:lnTo>
                      <a:pt x="624" y="57"/>
                    </a:lnTo>
                    <a:lnTo>
                      <a:pt x="652" y="57"/>
                    </a:lnTo>
                    <a:lnTo>
                      <a:pt x="624" y="170"/>
                    </a:lnTo>
                    <a:lnTo>
                      <a:pt x="510" y="227"/>
                    </a:lnTo>
                    <a:lnTo>
                      <a:pt x="510" y="284"/>
                    </a:lnTo>
                    <a:lnTo>
                      <a:pt x="482" y="227"/>
                    </a:lnTo>
                    <a:lnTo>
                      <a:pt x="425" y="199"/>
                    </a:lnTo>
                    <a:lnTo>
                      <a:pt x="454" y="170"/>
                    </a:lnTo>
                    <a:lnTo>
                      <a:pt x="425" y="142"/>
                    </a:lnTo>
                    <a:lnTo>
                      <a:pt x="425" y="85"/>
                    </a:lnTo>
                    <a:lnTo>
                      <a:pt x="369" y="0"/>
                    </a:lnTo>
                    <a:lnTo>
                      <a:pt x="340" y="0"/>
                    </a:lnTo>
                    <a:lnTo>
                      <a:pt x="283" y="57"/>
                    </a:lnTo>
                    <a:lnTo>
                      <a:pt x="198" y="57"/>
                    </a:lnTo>
                    <a:lnTo>
                      <a:pt x="142" y="28"/>
                    </a:lnTo>
                    <a:lnTo>
                      <a:pt x="113" y="28"/>
                    </a:lnTo>
                    <a:lnTo>
                      <a:pt x="113" y="85"/>
                    </a:lnTo>
                    <a:lnTo>
                      <a:pt x="57" y="85"/>
                    </a:lnTo>
                    <a:lnTo>
                      <a:pt x="57" y="170"/>
                    </a:lnTo>
                    <a:lnTo>
                      <a:pt x="28" y="199"/>
                    </a:lnTo>
                    <a:lnTo>
                      <a:pt x="57" y="284"/>
                    </a:lnTo>
                    <a:lnTo>
                      <a:pt x="28" y="340"/>
                    </a:lnTo>
                    <a:lnTo>
                      <a:pt x="0" y="369"/>
                    </a:lnTo>
                    <a:lnTo>
                      <a:pt x="28" y="425"/>
                    </a:lnTo>
                    <a:lnTo>
                      <a:pt x="57" y="425"/>
                    </a:lnTo>
                    <a:lnTo>
                      <a:pt x="113" y="482"/>
                    </a:lnTo>
                    <a:lnTo>
                      <a:pt x="170" y="510"/>
                    </a:lnTo>
                    <a:lnTo>
                      <a:pt x="142" y="56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" name="Freeform 751"/>
              <p:cNvSpPr>
                <a:spLocks/>
              </p:cNvSpPr>
              <p:nvPr/>
            </p:nvSpPr>
            <p:spPr bwMode="auto">
              <a:xfrm>
                <a:off x="1112" y="2287"/>
                <a:ext cx="1304" cy="1191"/>
              </a:xfrm>
              <a:custGeom>
                <a:avLst/>
                <a:gdLst>
                  <a:gd name="T0" fmla="*/ 454 w 1304"/>
                  <a:gd name="T1" fmla="*/ 1106 h 1191"/>
                  <a:gd name="T2" fmla="*/ 595 w 1304"/>
                  <a:gd name="T3" fmla="*/ 1134 h 1191"/>
                  <a:gd name="T4" fmla="*/ 624 w 1304"/>
                  <a:gd name="T5" fmla="*/ 1020 h 1191"/>
                  <a:gd name="T6" fmla="*/ 794 w 1304"/>
                  <a:gd name="T7" fmla="*/ 935 h 1191"/>
                  <a:gd name="T8" fmla="*/ 879 w 1304"/>
                  <a:gd name="T9" fmla="*/ 935 h 1191"/>
                  <a:gd name="T10" fmla="*/ 1106 w 1304"/>
                  <a:gd name="T11" fmla="*/ 907 h 1191"/>
                  <a:gd name="T12" fmla="*/ 1106 w 1304"/>
                  <a:gd name="T13" fmla="*/ 992 h 1191"/>
                  <a:gd name="T14" fmla="*/ 1162 w 1304"/>
                  <a:gd name="T15" fmla="*/ 935 h 1191"/>
                  <a:gd name="T16" fmla="*/ 1247 w 1304"/>
                  <a:gd name="T17" fmla="*/ 907 h 1191"/>
                  <a:gd name="T18" fmla="*/ 1247 w 1304"/>
                  <a:gd name="T19" fmla="*/ 822 h 1191"/>
                  <a:gd name="T20" fmla="*/ 1304 w 1304"/>
                  <a:gd name="T21" fmla="*/ 624 h 1191"/>
                  <a:gd name="T22" fmla="*/ 1134 w 1304"/>
                  <a:gd name="T23" fmla="*/ 595 h 1191"/>
                  <a:gd name="T24" fmla="*/ 1106 w 1304"/>
                  <a:gd name="T25" fmla="*/ 567 h 1191"/>
                  <a:gd name="T26" fmla="*/ 1134 w 1304"/>
                  <a:gd name="T27" fmla="*/ 454 h 1191"/>
                  <a:gd name="T28" fmla="*/ 1106 w 1304"/>
                  <a:gd name="T29" fmla="*/ 368 h 1191"/>
                  <a:gd name="T30" fmla="*/ 1106 w 1304"/>
                  <a:gd name="T31" fmla="*/ 227 h 1191"/>
                  <a:gd name="T32" fmla="*/ 1106 w 1304"/>
                  <a:gd name="T33" fmla="*/ 113 h 1191"/>
                  <a:gd name="T34" fmla="*/ 992 w 1304"/>
                  <a:gd name="T35" fmla="*/ 0 h 1191"/>
                  <a:gd name="T36" fmla="*/ 936 w 1304"/>
                  <a:gd name="T37" fmla="*/ 28 h 1191"/>
                  <a:gd name="T38" fmla="*/ 850 w 1304"/>
                  <a:gd name="T39" fmla="*/ 227 h 1191"/>
                  <a:gd name="T40" fmla="*/ 709 w 1304"/>
                  <a:gd name="T41" fmla="*/ 255 h 1191"/>
                  <a:gd name="T42" fmla="*/ 652 w 1304"/>
                  <a:gd name="T43" fmla="*/ 255 h 1191"/>
                  <a:gd name="T44" fmla="*/ 624 w 1304"/>
                  <a:gd name="T45" fmla="*/ 198 h 1191"/>
                  <a:gd name="T46" fmla="*/ 482 w 1304"/>
                  <a:gd name="T47" fmla="*/ 227 h 1191"/>
                  <a:gd name="T48" fmla="*/ 482 w 1304"/>
                  <a:gd name="T49" fmla="*/ 283 h 1191"/>
                  <a:gd name="T50" fmla="*/ 369 w 1304"/>
                  <a:gd name="T51" fmla="*/ 227 h 1191"/>
                  <a:gd name="T52" fmla="*/ 312 w 1304"/>
                  <a:gd name="T53" fmla="*/ 312 h 1191"/>
                  <a:gd name="T54" fmla="*/ 283 w 1304"/>
                  <a:gd name="T55" fmla="*/ 368 h 1191"/>
                  <a:gd name="T56" fmla="*/ 142 w 1304"/>
                  <a:gd name="T57" fmla="*/ 397 h 1191"/>
                  <a:gd name="T58" fmla="*/ 28 w 1304"/>
                  <a:gd name="T59" fmla="*/ 425 h 1191"/>
                  <a:gd name="T60" fmla="*/ 0 w 1304"/>
                  <a:gd name="T61" fmla="*/ 567 h 1191"/>
                  <a:gd name="T62" fmla="*/ 57 w 1304"/>
                  <a:gd name="T63" fmla="*/ 652 h 1191"/>
                  <a:gd name="T64" fmla="*/ 85 w 1304"/>
                  <a:gd name="T65" fmla="*/ 765 h 1191"/>
                  <a:gd name="T66" fmla="*/ 170 w 1304"/>
                  <a:gd name="T67" fmla="*/ 822 h 1191"/>
                  <a:gd name="T68" fmla="*/ 312 w 1304"/>
                  <a:gd name="T69" fmla="*/ 964 h 1191"/>
                  <a:gd name="T70" fmla="*/ 255 w 1304"/>
                  <a:gd name="T71" fmla="*/ 1049 h 1191"/>
                  <a:gd name="T72" fmla="*/ 369 w 1304"/>
                  <a:gd name="T73" fmla="*/ 1191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304" h="1191">
                    <a:moveTo>
                      <a:pt x="369" y="1191"/>
                    </a:moveTo>
                    <a:lnTo>
                      <a:pt x="454" y="1106"/>
                    </a:lnTo>
                    <a:lnTo>
                      <a:pt x="567" y="1162"/>
                    </a:lnTo>
                    <a:lnTo>
                      <a:pt x="595" y="1134"/>
                    </a:lnTo>
                    <a:lnTo>
                      <a:pt x="567" y="1106"/>
                    </a:lnTo>
                    <a:lnTo>
                      <a:pt x="624" y="1020"/>
                    </a:lnTo>
                    <a:lnTo>
                      <a:pt x="709" y="992"/>
                    </a:lnTo>
                    <a:lnTo>
                      <a:pt x="794" y="935"/>
                    </a:lnTo>
                    <a:lnTo>
                      <a:pt x="850" y="935"/>
                    </a:lnTo>
                    <a:lnTo>
                      <a:pt x="879" y="935"/>
                    </a:lnTo>
                    <a:lnTo>
                      <a:pt x="1021" y="879"/>
                    </a:lnTo>
                    <a:lnTo>
                      <a:pt x="1106" y="907"/>
                    </a:lnTo>
                    <a:lnTo>
                      <a:pt x="1134" y="935"/>
                    </a:lnTo>
                    <a:lnTo>
                      <a:pt x="1106" y="992"/>
                    </a:lnTo>
                    <a:lnTo>
                      <a:pt x="1134" y="992"/>
                    </a:lnTo>
                    <a:lnTo>
                      <a:pt x="1162" y="935"/>
                    </a:lnTo>
                    <a:lnTo>
                      <a:pt x="1191" y="907"/>
                    </a:lnTo>
                    <a:lnTo>
                      <a:pt x="1247" y="907"/>
                    </a:lnTo>
                    <a:lnTo>
                      <a:pt x="1219" y="850"/>
                    </a:lnTo>
                    <a:lnTo>
                      <a:pt x="1247" y="822"/>
                    </a:lnTo>
                    <a:lnTo>
                      <a:pt x="1247" y="737"/>
                    </a:lnTo>
                    <a:lnTo>
                      <a:pt x="1304" y="624"/>
                    </a:lnTo>
                    <a:lnTo>
                      <a:pt x="1304" y="595"/>
                    </a:lnTo>
                    <a:lnTo>
                      <a:pt x="1134" y="595"/>
                    </a:lnTo>
                    <a:lnTo>
                      <a:pt x="1134" y="567"/>
                    </a:lnTo>
                    <a:lnTo>
                      <a:pt x="1106" y="567"/>
                    </a:lnTo>
                    <a:lnTo>
                      <a:pt x="1106" y="539"/>
                    </a:lnTo>
                    <a:lnTo>
                      <a:pt x="1134" y="454"/>
                    </a:lnTo>
                    <a:lnTo>
                      <a:pt x="1077" y="425"/>
                    </a:lnTo>
                    <a:lnTo>
                      <a:pt x="1106" y="368"/>
                    </a:lnTo>
                    <a:lnTo>
                      <a:pt x="1049" y="340"/>
                    </a:lnTo>
                    <a:lnTo>
                      <a:pt x="1106" y="227"/>
                    </a:lnTo>
                    <a:lnTo>
                      <a:pt x="1077" y="142"/>
                    </a:lnTo>
                    <a:lnTo>
                      <a:pt x="1106" y="113"/>
                    </a:lnTo>
                    <a:lnTo>
                      <a:pt x="1049" y="85"/>
                    </a:lnTo>
                    <a:lnTo>
                      <a:pt x="992" y="0"/>
                    </a:lnTo>
                    <a:lnTo>
                      <a:pt x="964" y="28"/>
                    </a:lnTo>
                    <a:lnTo>
                      <a:pt x="936" y="28"/>
                    </a:lnTo>
                    <a:lnTo>
                      <a:pt x="879" y="113"/>
                    </a:lnTo>
                    <a:lnTo>
                      <a:pt x="850" y="227"/>
                    </a:lnTo>
                    <a:lnTo>
                      <a:pt x="822" y="170"/>
                    </a:lnTo>
                    <a:lnTo>
                      <a:pt x="709" y="255"/>
                    </a:lnTo>
                    <a:lnTo>
                      <a:pt x="709" y="312"/>
                    </a:lnTo>
                    <a:lnTo>
                      <a:pt x="652" y="255"/>
                    </a:lnTo>
                    <a:lnTo>
                      <a:pt x="624" y="255"/>
                    </a:lnTo>
                    <a:lnTo>
                      <a:pt x="624" y="198"/>
                    </a:lnTo>
                    <a:lnTo>
                      <a:pt x="510" y="198"/>
                    </a:lnTo>
                    <a:lnTo>
                      <a:pt x="482" y="227"/>
                    </a:lnTo>
                    <a:lnTo>
                      <a:pt x="510" y="255"/>
                    </a:lnTo>
                    <a:lnTo>
                      <a:pt x="482" y="283"/>
                    </a:lnTo>
                    <a:lnTo>
                      <a:pt x="397" y="283"/>
                    </a:lnTo>
                    <a:lnTo>
                      <a:pt x="369" y="227"/>
                    </a:lnTo>
                    <a:lnTo>
                      <a:pt x="340" y="227"/>
                    </a:lnTo>
                    <a:lnTo>
                      <a:pt x="312" y="312"/>
                    </a:lnTo>
                    <a:lnTo>
                      <a:pt x="283" y="340"/>
                    </a:lnTo>
                    <a:lnTo>
                      <a:pt x="283" y="368"/>
                    </a:lnTo>
                    <a:lnTo>
                      <a:pt x="198" y="425"/>
                    </a:lnTo>
                    <a:lnTo>
                      <a:pt x="142" y="397"/>
                    </a:lnTo>
                    <a:lnTo>
                      <a:pt x="113" y="340"/>
                    </a:lnTo>
                    <a:lnTo>
                      <a:pt x="28" y="425"/>
                    </a:lnTo>
                    <a:lnTo>
                      <a:pt x="57" y="454"/>
                    </a:lnTo>
                    <a:lnTo>
                      <a:pt x="0" y="567"/>
                    </a:lnTo>
                    <a:lnTo>
                      <a:pt x="0" y="624"/>
                    </a:lnTo>
                    <a:lnTo>
                      <a:pt x="57" y="652"/>
                    </a:lnTo>
                    <a:lnTo>
                      <a:pt x="28" y="737"/>
                    </a:lnTo>
                    <a:lnTo>
                      <a:pt x="85" y="765"/>
                    </a:lnTo>
                    <a:lnTo>
                      <a:pt x="113" y="822"/>
                    </a:lnTo>
                    <a:lnTo>
                      <a:pt x="170" y="822"/>
                    </a:lnTo>
                    <a:lnTo>
                      <a:pt x="198" y="935"/>
                    </a:lnTo>
                    <a:lnTo>
                      <a:pt x="312" y="964"/>
                    </a:lnTo>
                    <a:lnTo>
                      <a:pt x="312" y="992"/>
                    </a:lnTo>
                    <a:lnTo>
                      <a:pt x="255" y="1049"/>
                    </a:lnTo>
                    <a:lnTo>
                      <a:pt x="312" y="1191"/>
                    </a:lnTo>
                    <a:lnTo>
                      <a:pt x="369" y="1191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1" name="Freeform 752"/>
              <p:cNvSpPr>
                <a:spLocks/>
              </p:cNvSpPr>
              <p:nvPr/>
            </p:nvSpPr>
            <p:spPr bwMode="auto">
              <a:xfrm>
                <a:off x="1140" y="4413"/>
                <a:ext cx="567" cy="709"/>
              </a:xfrm>
              <a:custGeom>
                <a:avLst/>
                <a:gdLst>
                  <a:gd name="T0" fmla="*/ 0 w 567"/>
                  <a:gd name="T1" fmla="*/ 85 h 709"/>
                  <a:gd name="T2" fmla="*/ 29 w 567"/>
                  <a:gd name="T3" fmla="*/ 85 h 709"/>
                  <a:gd name="T4" fmla="*/ 85 w 567"/>
                  <a:gd name="T5" fmla="*/ 57 h 709"/>
                  <a:gd name="T6" fmla="*/ 114 w 567"/>
                  <a:gd name="T7" fmla="*/ 114 h 709"/>
                  <a:gd name="T8" fmla="*/ 142 w 567"/>
                  <a:gd name="T9" fmla="*/ 57 h 709"/>
                  <a:gd name="T10" fmla="*/ 114 w 567"/>
                  <a:gd name="T11" fmla="*/ 0 h 709"/>
                  <a:gd name="T12" fmla="*/ 199 w 567"/>
                  <a:gd name="T13" fmla="*/ 0 h 709"/>
                  <a:gd name="T14" fmla="*/ 227 w 567"/>
                  <a:gd name="T15" fmla="*/ 28 h 709"/>
                  <a:gd name="T16" fmla="*/ 199 w 567"/>
                  <a:gd name="T17" fmla="*/ 85 h 709"/>
                  <a:gd name="T18" fmla="*/ 227 w 567"/>
                  <a:gd name="T19" fmla="*/ 114 h 709"/>
                  <a:gd name="T20" fmla="*/ 199 w 567"/>
                  <a:gd name="T21" fmla="*/ 227 h 709"/>
                  <a:gd name="T22" fmla="*/ 312 w 567"/>
                  <a:gd name="T23" fmla="*/ 284 h 709"/>
                  <a:gd name="T24" fmla="*/ 369 w 567"/>
                  <a:gd name="T25" fmla="*/ 284 h 709"/>
                  <a:gd name="T26" fmla="*/ 369 w 567"/>
                  <a:gd name="T27" fmla="*/ 227 h 709"/>
                  <a:gd name="T28" fmla="*/ 397 w 567"/>
                  <a:gd name="T29" fmla="*/ 199 h 709"/>
                  <a:gd name="T30" fmla="*/ 511 w 567"/>
                  <a:gd name="T31" fmla="*/ 284 h 709"/>
                  <a:gd name="T32" fmla="*/ 539 w 567"/>
                  <a:gd name="T33" fmla="*/ 397 h 709"/>
                  <a:gd name="T34" fmla="*/ 511 w 567"/>
                  <a:gd name="T35" fmla="*/ 397 h 709"/>
                  <a:gd name="T36" fmla="*/ 454 w 567"/>
                  <a:gd name="T37" fmla="*/ 539 h 709"/>
                  <a:gd name="T38" fmla="*/ 539 w 567"/>
                  <a:gd name="T39" fmla="*/ 567 h 709"/>
                  <a:gd name="T40" fmla="*/ 567 w 567"/>
                  <a:gd name="T41" fmla="*/ 624 h 709"/>
                  <a:gd name="T42" fmla="*/ 397 w 567"/>
                  <a:gd name="T43" fmla="*/ 709 h 709"/>
                  <a:gd name="T44" fmla="*/ 369 w 567"/>
                  <a:gd name="T45" fmla="*/ 681 h 709"/>
                  <a:gd name="T46" fmla="*/ 341 w 567"/>
                  <a:gd name="T47" fmla="*/ 709 h 709"/>
                  <a:gd name="T48" fmla="*/ 312 w 567"/>
                  <a:gd name="T49" fmla="*/ 681 h 709"/>
                  <a:gd name="T50" fmla="*/ 397 w 567"/>
                  <a:gd name="T51" fmla="*/ 567 h 709"/>
                  <a:gd name="T52" fmla="*/ 341 w 567"/>
                  <a:gd name="T53" fmla="*/ 539 h 709"/>
                  <a:gd name="T54" fmla="*/ 312 w 567"/>
                  <a:gd name="T55" fmla="*/ 595 h 709"/>
                  <a:gd name="T56" fmla="*/ 255 w 567"/>
                  <a:gd name="T57" fmla="*/ 567 h 709"/>
                  <a:gd name="T58" fmla="*/ 227 w 567"/>
                  <a:gd name="T59" fmla="*/ 595 h 709"/>
                  <a:gd name="T60" fmla="*/ 199 w 567"/>
                  <a:gd name="T61" fmla="*/ 567 h 709"/>
                  <a:gd name="T62" fmla="*/ 227 w 567"/>
                  <a:gd name="T63" fmla="*/ 539 h 709"/>
                  <a:gd name="T64" fmla="*/ 170 w 567"/>
                  <a:gd name="T65" fmla="*/ 510 h 709"/>
                  <a:gd name="T66" fmla="*/ 142 w 567"/>
                  <a:gd name="T67" fmla="*/ 539 h 709"/>
                  <a:gd name="T68" fmla="*/ 85 w 567"/>
                  <a:gd name="T69" fmla="*/ 482 h 709"/>
                  <a:gd name="T70" fmla="*/ 114 w 567"/>
                  <a:gd name="T71" fmla="*/ 397 h 709"/>
                  <a:gd name="T72" fmla="*/ 29 w 567"/>
                  <a:gd name="T73" fmla="*/ 340 h 709"/>
                  <a:gd name="T74" fmla="*/ 85 w 567"/>
                  <a:gd name="T75" fmla="*/ 255 h 709"/>
                  <a:gd name="T76" fmla="*/ 0 w 567"/>
                  <a:gd name="T77" fmla="*/ 170 h 709"/>
                  <a:gd name="T78" fmla="*/ 29 w 567"/>
                  <a:gd name="T79" fmla="*/ 142 h 709"/>
                  <a:gd name="T80" fmla="*/ 0 w 567"/>
                  <a:gd name="T81" fmla="*/ 114 h 709"/>
                  <a:gd name="T82" fmla="*/ 0 w 567"/>
                  <a:gd name="T83" fmla="*/ 85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67" h="709">
                    <a:moveTo>
                      <a:pt x="0" y="85"/>
                    </a:moveTo>
                    <a:lnTo>
                      <a:pt x="29" y="85"/>
                    </a:lnTo>
                    <a:lnTo>
                      <a:pt x="85" y="57"/>
                    </a:lnTo>
                    <a:lnTo>
                      <a:pt x="114" y="114"/>
                    </a:lnTo>
                    <a:lnTo>
                      <a:pt x="142" y="57"/>
                    </a:lnTo>
                    <a:lnTo>
                      <a:pt x="114" y="0"/>
                    </a:lnTo>
                    <a:lnTo>
                      <a:pt x="199" y="0"/>
                    </a:lnTo>
                    <a:lnTo>
                      <a:pt x="227" y="28"/>
                    </a:lnTo>
                    <a:lnTo>
                      <a:pt x="199" y="85"/>
                    </a:lnTo>
                    <a:lnTo>
                      <a:pt x="227" y="114"/>
                    </a:lnTo>
                    <a:lnTo>
                      <a:pt x="199" y="227"/>
                    </a:lnTo>
                    <a:lnTo>
                      <a:pt x="312" y="284"/>
                    </a:lnTo>
                    <a:lnTo>
                      <a:pt x="369" y="284"/>
                    </a:lnTo>
                    <a:lnTo>
                      <a:pt x="369" y="227"/>
                    </a:lnTo>
                    <a:lnTo>
                      <a:pt x="397" y="199"/>
                    </a:lnTo>
                    <a:lnTo>
                      <a:pt x="511" y="284"/>
                    </a:lnTo>
                    <a:lnTo>
                      <a:pt x="539" y="397"/>
                    </a:lnTo>
                    <a:lnTo>
                      <a:pt x="511" y="397"/>
                    </a:lnTo>
                    <a:lnTo>
                      <a:pt x="454" y="539"/>
                    </a:lnTo>
                    <a:lnTo>
                      <a:pt x="539" y="567"/>
                    </a:lnTo>
                    <a:lnTo>
                      <a:pt x="567" y="624"/>
                    </a:lnTo>
                    <a:lnTo>
                      <a:pt x="397" y="709"/>
                    </a:lnTo>
                    <a:lnTo>
                      <a:pt x="369" y="681"/>
                    </a:lnTo>
                    <a:lnTo>
                      <a:pt x="341" y="709"/>
                    </a:lnTo>
                    <a:lnTo>
                      <a:pt x="312" y="681"/>
                    </a:lnTo>
                    <a:lnTo>
                      <a:pt x="397" y="567"/>
                    </a:lnTo>
                    <a:lnTo>
                      <a:pt x="341" y="539"/>
                    </a:lnTo>
                    <a:lnTo>
                      <a:pt x="312" y="595"/>
                    </a:lnTo>
                    <a:lnTo>
                      <a:pt x="255" y="567"/>
                    </a:lnTo>
                    <a:lnTo>
                      <a:pt x="227" y="595"/>
                    </a:lnTo>
                    <a:lnTo>
                      <a:pt x="199" y="567"/>
                    </a:lnTo>
                    <a:lnTo>
                      <a:pt x="227" y="539"/>
                    </a:lnTo>
                    <a:lnTo>
                      <a:pt x="170" y="510"/>
                    </a:lnTo>
                    <a:lnTo>
                      <a:pt x="142" y="539"/>
                    </a:lnTo>
                    <a:lnTo>
                      <a:pt x="85" y="482"/>
                    </a:lnTo>
                    <a:lnTo>
                      <a:pt x="114" y="397"/>
                    </a:lnTo>
                    <a:lnTo>
                      <a:pt x="29" y="340"/>
                    </a:lnTo>
                    <a:lnTo>
                      <a:pt x="85" y="255"/>
                    </a:lnTo>
                    <a:lnTo>
                      <a:pt x="0" y="170"/>
                    </a:lnTo>
                    <a:lnTo>
                      <a:pt x="29" y="142"/>
                    </a:lnTo>
                    <a:lnTo>
                      <a:pt x="0" y="114"/>
                    </a:lnTo>
                    <a:lnTo>
                      <a:pt x="0" y="85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2" name="Freeform 753"/>
              <p:cNvSpPr>
                <a:spLocks/>
              </p:cNvSpPr>
              <p:nvPr/>
            </p:nvSpPr>
            <p:spPr bwMode="auto">
              <a:xfrm>
                <a:off x="743" y="3024"/>
                <a:ext cx="1475" cy="1786"/>
              </a:xfrm>
              <a:custGeom>
                <a:avLst/>
                <a:gdLst>
                  <a:gd name="T0" fmla="*/ 908 w 1475"/>
                  <a:gd name="T1" fmla="*/ 1673 h 1786"/>
                  <a:gd name="T2" fmla="*/ 766 w 1475"/>
                  <a:gd name="T3" fmla="*/ 1616 h 1786"/>
                  <a:gd name="T4" fmla="*/ 709 w 1475"/>
                  <a:gd name="T5" fmla="*/ 1673 h 1786"/>
                  <a:gd name="T6" fmla="*/ 624 w 1475"/>
                  <a:gd name="T7" fmla="*/ 1503 h 1786"/>
                  <a:gd name="T8" fmla="*/ 624 w 1475"/>
                  <a:gd name="T9" fmla="*/ 1417 h 1786"/>
                  <a:gd name="T10" fmla="*/ 511 w 1475"/>
                  <a:gd name="T11" fmla="*/ 1389 h 1786"/>
                  <a:gd name="T12" fmla="*/ 511 w 1475"/>
                  <a:gd name="T13" fmla="*/ 1503 h 1786"/>
                  <a:gd name="T14" fmla="*/ 426 w 1475"/>
                  <a:gd name="T15" fmla="*/ 1474 h 1786"/>
                  <a:gd name="T16" fmla="*/ 426 w 1475"/>
                  <a:gd name="T17" fmla="*/ 1417 h 1786"/>
                  <a:gd name="T18" fmla="*/ 341 w 1475"/>
                  <a:gd name="T19" fmla="*/ 1417 h 1786"/>
                  <a:gd name="T20" fmla="*/ 312 w 1475"/>
                  <a:gd name="T21" fmla="*/ 1304 h 1786"/>
                  <a:gd name="T22" fmla="*/ 171 w 1475"/>
                  <a:gd name="T23" fmla="*/ 1247 h 1786"/>
                  <a:gd name="T24" fmla="*/ 171 w 1475"/>
                  <a:gd name="T25" fmla="*/ 1134 h 1786"/>
                  <a:gd name="T26" fmla="*/ 142 w 1475"/>
                  <a:gd name="T27" fmla="*/ 1049 h 1786"/>
                  <a:gd name="T28" fmla="*/ 142 w 1475"/>
                  <a:gd name="T29" fmla="*/ 907 h 1786"/>
                  <a:gd name="T30" fmla="*/ 171 w 1475"/>
                  <a:gd name="T31" fmla="*/ 794 h 1786"/>
                  <a:gd name="T32" fmla="*/ 114 w 1475"/>
                  <a:gd name="T33" fmla="*/ 567 h 1786"/>
                  <a:gd name="T34" fmla="*/ 114 w 1475"/>
                  <a:gd name="T35" fmla="*/ 482 h 1786"/>
                  <a:gd name="T36" fmla="*/ 29 w 1475"/>
                  <a:gd name="T37" fmla="*/ 482 h 1786"/>
                  <a:gd name="T38" fmla="*/ 57 w 1475"/>
                  <a:gd name="T39" fmla="*/ 397 h 1786"/>
                  <a:gd name="T40" fmla="*/ 57 w 1475"/>
                  <a:gd name="T41" fmla="*/ 283 h 1786"/>
                  <a:gd name="T42" fmla="*/ 341 w 1475"/>
                  <a:gd name="T43" fmla="*/ 113 h 1786"/>
                  <a:gd name="T44" fmla="*/ 397 w 1475"/>
                  <a:gd name="T45" fmla="*/ 0 h 1786"/>
                  <a:gd name="T46" fmla="*/ 482 w 1475"/>
                  <a:gd name="T47" fmla="*/ 85 h 1786"/>
                  <a:gd name="T48" fmla="*/ 567 w 1475"/>
                  <a:gd name="T49" fmla="*/ 198 h 1786"/>
                  <a:gd name="T50" fmla="*/ 681 w 1475"/>
                  <a:gd name="T51" fmla="*/ 255 h 1786"/>
                  <a:gd name="T52" fmla="*/ 681 w 1475"/>
                  <a:gd name="T53" fmla="*/ 454 h 1786"/>
                  <a:gd name="T54" fmla="*/ 766 w 1475"/>
                  <a:gd name="T55" fmla="*/ 539 h 1786"/>
                  <a:gd name="T56" fmla="*/ 738 w 1475"/>
                  <a:gd name="T57" fmla="*/ 709 h 1786"/>
                  <a:gd name="T58" fmla="*/ 681 w 1475"/>
                  <a:gd name="T59" fmla="*/ 794 h 1786"/>
                  <a:gd name="T60" fmla="*/ 709 w 1475"/>
                  <a:gd name="T61" fmla="*/ 850 h 1786"/>
                  <a:gd name="T62" fmla="*/ 738 w 1475"/>
                  <a:gd name="T63" fmla="*/ 936 h 1786"/>
                  <a:gd name="T64" fmla="*/ 879 w 1475"/>
                  <a:gd name="T65" fmla="*/ 850 h 1786"/>
                  <a:gd name="T66" fmla="*/ 1021 w 1475"/>
                  <a:gd name="T67" fmla="*/ 936 h 1786"/>
                  <a:gd name="T68" fmla="*/ 1134 w 1475"/>
                  <a:gd name="T69" fmla="*/ 964 h 1786"/>
                  <a:gd name="T70" fmla="*/ 1219 w 1475"/>
                  <a:gd name="T71" fmla="*/ 1106 h 1786"/>
                  <a:gd name="T72" fmla="*/ 1276 w 1475"/>
                  <a:gd name="T73" fmla="*/ 907 h 1786"/>
                  <a:gd name="T74" fmla="*/ 1305 w 1475"/>
                  <a:gd name="T75" fmla="*/ 992 h 1786"/>
                  <a:gd name="T76" fmla="*/ 1333 w 1475"/>
                  <a:gd name="T77" fmla="*/ 1134 h 1786"/>
                  <a:gd name="T78" fmla="*/ 1361 w 1475"/>
                  <a:gd name="T79" fmla="*/ 1191 h 1786"/>
                  <a:gd name="T80" fmla="*/ 1418 w 1475"/>
                  <a:gd name="T81" fmla="*/ 1247 h 1786"/>
                  <a:gd name="T82" fmla="*/ 1418 w 1475"/>
                  <a:gd name="T83" fmla="*/ 1276 h 1786"/>
                  <a:gd name="T84" fmla="*/ 1390 w 1475"/>
                  <a:gd name="T85" fmla="*/ 1361 h 1786"/>
                  <a:gd name="T86" fmla="*/ 1305 w 1475"/>
                  <a:gd name="T87" fmla="*/ 1332 h 1786"/>
                  <a:gd name="T88" fmla="*/ 1078 w 1475"/>
                  <a:gd name="T89" fmla="*/ 1701 h 1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475" h="1786">
                    <a:moveTo>
                      <a:pt x="936" y="1786"/>
                    </a:moveTo>
                    <a:lnTo>
                      <a:pt x="908" y="1673"/>
                    </a:lnTo>
                    <a:lnTo>
                      <a:pt x="794" y="1588"/>
                    </a:lnTo>
                    <a:lnTo>
                      <a:pt x="766" y="1616"/>
                    </a:lnTo>
                    <a:lnTo>
                      <a:pt x="766" y="1673"/>
                    </a:lnTo>
                    <a:lnTo>
                      <a:pt x="709" y="1673"/>
                    </a:lnTo>
                    <a:lnTo>
                      <a:pt x="596" y="1616"/>
                    </a:lnTo>
                    <a:lnTo>
                      <a:pt x="624" y="1503"/>
                    </a:lnTo>
                    <a:lnTo>
                      <a:pt x="596" y="1474"/>
                    </a:lnTo>
                    <a:lnTo>
                      <a:pt x="624" y="1417"/>
                    </a:lnTo>
                    <a:lnTo>
                      <a:pt x="596" y="1389"/>
                    </a:lnTo>
                    <a:lnTo>
                      <a:pt x="511" y="1389"/>
                    </a:lnTo>
                    <a:lnTo>
                      <a:pt x="539" y="1446"/>
                    </a:lnTo>
                    <a:lnTo>
                      <a:pt x="511" y="1503"/>
                    </a:lnTo>
                    <a:lnTo>
                      <a:pt x="482" y="1446"/>
                    </a:lnTo>
                    <a:lnTo>
                      <a:pt x="426" y="1474"/>
                    </a:lnTo>
                    <a:lnTo>
                      <a:pt x="397" y="1474"/>
                    </a:lnTo>
                    <a:lnTo>
                      <a:pt x="426" y="1417"/>
                    </a:lnTo>
                    <a:lnTo>
                      <a:pt x="426" y="1389"/>
                    </a:lnTo>
                    <a:lnTo>
                      <a:pt x="341" y="1417"/>
                    </a:lnTo>
                    <a:lnTo>
                      <a:pt x="284" y="1332"/>
                    </a:lnTo>
                    <a:lnTo>
                      <a:pt x="312" y="1304"/>
                    </a:lnTo>
                    <a:lnTo>
                      <a:pt x="227" y="1247"/>
                    </a:lnTo>
                    <a:lnTo>
                      <a:pt x="171" y="1247"/>
                    </a:lnTo>
                    <a:lnTo>
                      <a:pt x="142" y="1162"/>
                    </a:lnTo>
                    <a:lnTo>
                      <a:pt x="171" y="1134"/>
                    </a:lnTo>
                    <a:lnTo>
                      <a:pt x="199" y="1077"/>
                    </a:lnTo>
                    <a:lnTo>
                      <a:pt x="142" y="1049"/>
                    </a:lnTo>
                    <a:lnTo>
                      <a:pt x="171" y="964"/>
                    </a:lnTo>
                    <a:lnTo>
                      <a:pt x="142" y="907"/>
                    </a:lnTo>
                    <a:lnTo>
                      <a:pt x="171" y="879"/>
                    </a:lnTo>
                    <a:lnTo>
                      <a:pt x="171" y="794"/>
                    </a:lnTo>
                    <a:lnTo>
                      <a:pt x="199" y="765"/>
                    </a:lnTo>
                    <a:lnTo>
                      <a:pt x="114" y="567"/>
                    </a:lnTo>
                    <a:lnTo>
                      <a:pt x="85" y="567"/>
                    </a:lnTo>
                    <a:lnTo>
                      <a:pt x="114" y="482"/>
                    </a:lnTo>
                    <a:lnTo>
                      <a:pt x="85" y="454"/>
                    </a:lnTo>
                    <a:lnTo>
                      <a:pt x="29" y="482"/>
                    </a:lnTo>
                    <a:lnTo>
                      <a:pt x="0" y="454"/>
                    </a:lnTo>
                    <a:lnTo>
                      <a:pt x="57" y="397"/>
                    </a:lnTo>
                    <a:lnTo>
                      <a:pt x="57" y="340"/>
                    </a:lnTo>
                    <a:lnTo>
                      <a:pt x="57" y="283"/>
                    </a:lnTo>
                    <a:lnTo>
                      <a:pt x="227" y="227"/>
                    </a:lnTo>
                    <a:lnTo>
                      <a:pt x="341" y="113"/>
                    </a:lnTo>
                    <a:lnTo>
                      <a:pt x="369" y="0"/>
                    </a:lnTo>
                    <a:lnTo>
                      <a:pt x="397" y="0"/>
                    </a:lnTo>
                    <a:lnTo>
                      <a:pt x="454" y="28"/>
                    </a:lnTo>
                    <a:lnTo>
                      <a:pt x="482" y="85"/>
                    </a:lnTo>
                    <a:lnTo>
                      <a:pt x="539" y="85"/>
                    </a:lnTo>
                    <a:lnTo>
                      <a:pt x="567" y="198"/>
                    </a:lnTo>
                    <a:lnTo>
                      <a:pt x="681" y="227"/>
                    </a:lnTo>
                    <a:lnTo>
                      <a:pt x="681" y="255"/>
                    </a:lnTo>
                    <a:lnTo>
                      <a:pt x="624" y="312"/>
                    </a:lnTo>
                    <a:lnTo>
                      <a:pt x="681" y="454"/>
                    </a:lnTo>
                    <a:lnTo>
                      <a:pt x="738" y="454"/>
                    </a:lnTo>
                    <a:lnTo>
                      <a:pt x="766" y="539"/>
                    </a:lnTo>
                    <a:lnTo>
                      <a:pt x="738" y="567"/>
                    </a:lnTo>
                    <a:lnTo>
                      <a:pt x="738" y="709"/>
                    </a:lnTo>
                    <a:lnTo>
                      <a:pt x="681" y="737"/>
                    </a:lnTo>
                    <a:lnTo>
                      <a:pt x="681" y="794"/>
                    </a:lnTo>
                    <a:lnTo>
                      <a:pt x="738" y="822"/>
                    </a:lnTo>
                    <a:lnTo>
                      <a:pt x="709" y="850"/>
                    </a:lnTo>
                    <a:lnTo>
                      <a:pt x="738" y="879"/>
                    </a:lnTo>
                    <a:lnTo>
                      <a:pt x="738" y="936"/>
                    </a:lnTo>
                    <a:lnTo>
                      <a:pt x="823" y="907"/>
                    </a:lnTo>
                    <a:lnTo>
                      <a:pt x="879" y="850"/>
                    </a:lnTo>
                    <a:lnTo>
                      <a:pt x="936" y="850"/>
                    </a:lnTo>
                    <a:lnTo>
                      <a:pt x="1021" y="936"/>
                    </a:lnTo>
                    <a:lnTo>
                      <a:pt x="1078" y="936"/>
                    </a:lnTo>
                    <a:lnTo>
                      <a:pt x="1134" y="964"/>
                    </a:lnTo>
                    <a:lnTo>
                      <a:pt x="1134" y="1077"/>
                    </a:lnTo>
                    <a:lnTo>
                      <a:pt x="1219" y="1106"/>
                    </a:lnTo>
                    <a:lnTo>
                      <a:pt x="1219" y="964"/>
                    </a:lnTo>
                    <a:lnTo>
                      <a:pt x="1276" y="907"/>
                    </a:lnTo>
                    <a:lnTo>
                      <a:pt x="1276" y="964"/>
                    </a:lnTo>
                    <a:lnTo>
                      <a:pt x="1305" y="992"/>
                    </a:lnTo>
                    <a:lnTo>
                      <a:pt x="1276" y="1049"/>
                    </a:lnTo>
                    <a:lnTo>
                      <a:pt x="1333" y="1134"/>
                    </a:lnTo>
                    <a:lnTo>
                      <a:pt x="1390" y="1162"/>
                    </a:lnTo>
                    <a:lnTo>
                      <a:pt x="1361" y="1191"/>
                    </a:lnTo>
                    <a:lnTo>
                      <a:pt x="1418" y="1191"/>
                    </a:lnTo>
                    <a:lnTo>
                      <a:pt x="1418" y="1247"/>
                    </a:lnTo>
                    <a:lnTo>
                      <a:pt x="1475" y="1247"/>
                    </a:lnTo>
                    <a:lnTo>
                      <a:pt x="1418" y="1276"/>
                    </a:lnTo>
                    <a:lnTo>
                      <a:pt x="1446" y="1332"/>
                    </a:lnTo>
                    <a:lnTo>
                      <a:pt x="1390" y="1361"/>
                    </a:lnTo>
                    <a:lnTo>
                      <a:pt x="1361" y="1304"/>
                    </a:lnTo>
                    <a:lnTo>
                      <a:pt x="1305" y="1332"/>
                    </a:lnTo>
                    <a:lnTo>
                      <a:pt x="1276" y="1446"/>
                    </a:lnTo>
                    <a:lnTo>
                      <a:pt x="1078" y="1701"/>
                    </a:lnTo>
                    <a:lnTo>
                      <a:pt x="936" y="1786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3" name="Freeform 754"/>
              <p:cNvSpPr>
                <a:spLocks/>
              </p:cNvSpPr>
              <p:nvPr/>
            </p:nvSpPr>
            <p:spPr bwMode="auto">
              <a:xfrm>
                <a:off x="1169" y="1692"/>
                <a:ext cx="2183" cy="1332"/>
              </a:xfrm>
              <a:custGeom>
                <a:avLst/>
                <a:gdLst>
                  <a:gd name="T0" fmla="*/ 85 w 2183"/>
                  <a:gd name="T1" fmla="*/ 992 h 1332"/>
                  <a:gd name="T2" fmla="*/ 226 w 2183"/>
                  <a:gd name="T3" fmla="*/ 963 h 1332"/>
                  <a:gd name="T4" fmla="*/ 255 w 2183"/>
                  <a:gd name="T5" fmla="*/ 907 h 1332"/>
                  <a:gd name="T6" fmla="*/ 312 w 2183"/>
                  <a:gd name="T7" fmla="*/ 822 h 1332"/>
                  <a:gd name="T8" fmla="*/ 425 w 2183"/>
                  <a:gd name="T9" fmla="*/ 878 h 1332"/>
                  <a:gd name="T10" fmla="*/ 425 w 2183"/>
                  <a:gd name="T11" fmla="*/ 822 h 1332"/>
                  <a:gd name="T12" fmla="*/ 567 w 2183"/>
                  <a:gd name="T13" fmla="*/ 793 h 1332"/>
                  <a:gd name="T14" fmla="*/ 595 w 2183"/>
                  <a:gd name="T15" fmla="*/ 850 h 1332"/>
                  <a:gd name="T16" fmla="*/ 652 w 2183"/>
                  <a:gd name="T17" fmla="*/ 850 h 1332"/>
                  <a:gd name="T18" fmla="*/ 793 w 2183"/>
                  <a:gd name="T19" fmla="*/ 822 h 1332"/>
                  <a:gd name="T20" fmla="*/ 879 w 2183"/>
                  <a:gd name="T21" fmla="*/ 623 h 1332"/>
                  <a:gd name="T22" fmla="*/ 935 w 2183"/>
                  <a:gd name="T23" fmla="*/ 595 h 1332"/>
                  <a:gd name="T24" fmla="*/ 1049 w 2183"/>
                  <a:gd name="T25" fmla="*/ 708 h 1332"/>
                  <a:gd name="T26" fmla="*/ 1049 w 2183"/>
                  <a:gd name="T27" fmla="*/ 822 h 1332"/>
                  <a:gd name="T28" fmla="*/ 1049 w 2183"/>
                  <a:gd name="T29" fmla="*/ 963 h 1332"/>
                  <a:gd name="T30" fmla="*/ 1077 w 2183"/>
                  <a:gd name="T31" fmla="*/ 1049 h 1332"/>
                  <a:gd name="T32" fmla="*/ 1049 w 2183"/>
                  <a:gd name="T33" fmla="*/ 1162 h 1332"/>
                  <a:gd name="T34" fmla="*/ 1077 w 2183"/>
                  <a:gd name="T35" fmla="*/ 1190 h 1332"/>
                  <a:gd name="T36" fmla="*/ 1247 w 2183"/>
                  <a:gd name="T37" fmla="*/ 1219 h 1332"/>
                  <a:gd name="T38" fmla="*/ 1417 w 2183"/>
                  <a:gd name="T39" fmla="*/ 1275 h 1332"/>
                  <a:gd name="T40" fmla="*/ 1644 w 2183"/>
                  <a:gd name="T41" fmla="*/ 1190 h 1332"/>
                  <a:gd name="T42" fmla="*/ 1757 w 2183"/>
                  <a:gd name="T43" fmla="*/ 1247 h 1332"/>
                  <a:gd name="T44" fmla="*/ 1842 w 2183"/>
                  <a:gd name="T45" fmla="*/ 1247 h 1332"/>
                  <a:gd name="T46" fmla="*/ 1899 w 2183"/>
                  <a:gd name="T47" fmla="*/ 1332 h 1332"/>
                  <a:gd name="T48" fmla="*/ 2013 w 2183"/>
                  <a:gd name="T49" fmla="*/ 1275 h 1332"/>
                  <a:gd name="T50" fmla="*/ 2013 w 2183"/>
                  <a:gd name="T51" fmla="*/ 1162 h 1332"/>
                  <a:gd name="T52" fmla="*/ 2041 w 2183"/>
                  <a:gd name="T53" fmla="*/ 1077 h 1332"/>
                  <a:gd name="T54" fmla="*/ 2069 w 2183"/>
                  <a:gd name="T55" fmla="*/ 992 h 1332"/>
                  <a:gd name="T56" fmla="*/ 2069 w 2183"/>
                  <a:gd name="T57" fmla="*/ 878 h 1332"/>
                  <a:gd name="T58" fmla="*/ 2126 w 2183"/>
                  <a:gd name="T59" fmla="*/ 822 h 1332"/>
                  <a:gd name="T60" fmla="*/ 2183 w 2183"/>
                  <a:gd name="T61" fmla="*/ 765 h 1332"/>
                  <a:gd name="T62" fmla="*/ 2098 w 2183"/>
                  <a:gd name="T63" fmla="*/ 765 h 1332"/>
                  <a:gd name="T64" fmla="*/ 2041 w 2183"/>
                  <a:gd name="T65" fmla="*/ 708 h 1332"/>
                  <a:gd name="T66" fmla="*/ 2069 w 2183"/>
                  <a:gd name="T67" fmla="*/ 652 h 1332"/>
                  <a:gd name="T68" fmla="*/ 2041 w 2183"/>
                  <a:gd name="T69" fmla="*/ 538 h 1332"/>
                  <a:gd name="T70" fmla="*/ 2041 w 2183"/>
                  <a:gd name="T71" fmla="*/ 453 h 1332"/>
                  <a:gd name="T72" fmla="*/ 1984 w 2183"/>
                  <a:gd name="T73" fmla="*/ 396 h 1332"/>
                  <a:gd name="T74" fmla="*/ 1927 w 2183"/>
                  <a:gd name="T75" fmla="*/ 255 h 1332"/>
                  <a:gd name="T76" fmla="*/ 1871 w 2183"/>
                  <a:gd name="T77" fmla="*/ 198 h 1332"/>
                  <a:gd name="T78" fmla="*/ 1757 w 2183"/>
                  <a:gd name="T79" fmla="*/ 85 h 1332"/>
                  <a:gd name="T80" fmla="*/ 1644 w 2183"/>
                  <a:gd name="T81" fmla="*/ 113 h 1332"/>
                  <a:gd name="T82" fmla="*/ 1417 w 2183"/>
                  <a:gd name="T83" fmla="*/ 0 h 1332"/>
                  <a:gd name="T84" fmla="*/ 1332 w 2183"/>
                  <a:gd name="T85" fmla="*/ 56 h 1332"/>
                  <a:gd name="T86" fmla="*/ 1275 w 2183"/>
                  <a:gd name="T87" fmla="*/ 141 h 1332"/>
                  <a:gd name="T88" fmla="*/ 1134 w 2183"/>
                  <a:gd name="T89" fmla="*/ 198 h 1332"/>
                  <a:gd name="T90" fmla="*/ 1105 w 2183"/>
                  <a:gd name="T91" fmla="*/ 113 h 1332"/>
                  <a:gd name="T92" fmla="*/ 964 w 2183"/>
                  <a:gd name="T93" fmla="*/ 198 h 1332"/>
                  <a:gd name="T94" fmla="*/ 879 w 2183"/>
                  <a:gd name="T95" fmla="*/ 113 h 1332"/>
                  <a:gd name="T96" fmla="*/ 793 w 2183"/>
                  <a:gd name="T97" fmla="*/ 170 h 1332"/>
                  <a:gd name="T98" fmla="*/ 765 w 2183"/>
                  <a:gd name="T99" fmla="*/ 255 h 1332"/>
                  <a:gd name="T100" fmla="*/ 680 w 2183"/>
                  <a:gd name="T101" fmla="*/ 170 h 1332"/>
                  <a:gd name="T102" fmla="*/ 595 w 2183"/>
                  <a:gd name="T103" fmla="*/ 85 h 1332"/>
                  <a:gd name="T104" fmla="*/ 482 w 2183"/>
                  <a:gd name="T105" fmla="*/ 113 h 1332"/>
                  <a:gd name="T106" fmla="*/ 510 w 2183"/>
                  <a:gd name="T107" fmla="*/ 226 h 1332"/>
                  <a:gd name="T108" fmla="*/ 425 w 2183"/>
                  <a:gd name="T109" fmla="*/ 340 h 1332"/>
                  <a:gd name="T110" fmla="*/ 425 w 2183"/>
                  <a:gd name="T111" fmla="*/ 396 h 1332"/>
                  <a:gd name="T112" fmla="*/ 340 w 2183"/>
                  <a:gd name="T113" fmla="*/ 396 h 1332"/>
                  <a:gd name="T114" fmla="*/ 283 w 2183"/>
                  <a:gd name="T115" fmla="*/ 482 h 1332"/>
                  <a:gd name="T116" fmla="*/ 226 w 2183"/>
                  <a:gd name="T117" fmla="*/ 482 h 1332"/>
                  <a:gd name="T118" fmla="*/ 56 w 2183"/>
                  <a:gd name="T119" fmla="*/ 623 h 1332"/>
                  <a:gd name="T120" fmla="*/ 0 w 2183"/>
                  <a:gd name="T121" fmla="*/ 680 h 1332"/>
                  <a:gd name="T122" fmla="*/ 141 w 2183"/>
                  <a:gd name="T123" fmla="*/ 737 h 1332"/>
                  <a:gd name="T124" fmla="*/ 113 w 2183"/>
                  <a:gd name="T125" fmla="*/ 765 h 1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183" h="1332">
                    <a:moveTo>
                      <a:pt x="56" y="935"/>
                    </a:moveTo>
                    <a:lnTo>
                      <a:pt x="85" y="992"/>
                    </a:lnTo>
                    <a:lnTo>
                      <a:pt x="141" y="1020"/>
                    </a:lnTo>
                    <a:lnTo>
                      <a:pt x="226" y="963"/>
                    </a:lnTo>
                    <a:lnTo>
                      <a:pt x="226" y="935"/>
                    </a:lnTo>
                    <a:lnTo>
                      <a:pt x="255" y="907"/>
                    </a:lnTo>
                    <a:lnTo>
                      <a:pt x="283" y="822"/>
                    </a:lnTo>
                    <a:lnTo>
                      <a:pt x="312" y="822"/>
                    </a:lnTo>
                    <a:lnTo>
                      <a:pt x="340" y="878"/>
                    </a:lnTo>
                    <a:lnTo>
                      <a:pt x="425" y="878"/>
                    </a:lnTo>
                    <a:lnTo>
                      <a:pt x="453" y="850"/>
                    </a:lnTo>
                    <a:lnTo>
                      <a:pt x="425" y="822"/>
                    </a:lnTo>
                    <a:lnTo>
                      <a:pt x="453" y="793"/>
                    </a:lnTo>
                    <a:lnTo>
                      <a:pt x="567" y="793"/>
                    </a:lnTo>
                    <a:lnTo>
                      <a:pt x="567" y="850"/>
                    </a:lnTo>
                    <a:lnTo>
                      <a:pt x="595" y="850"/>
                    </a:lnTo>
                    <a:lnTo>
                      <a:pt x="652" y="907"/>
                    </a:lnTo>
                    <a:lnTo>
                      <a:pt x="652" y="850"/>
                    </a:lnTo>
                    <a:lnTo>
                      <a:pt x="765" y="765"/>
                    </a:lnTo>
                    <a:lnTo>
                      <a:pt x="793" y="822"/>
                    </a:lnTo>
                    <a:lnTo>
                      <a:pt x="822" y="708"/>
                    </a:lnTo>
                    <a:lnTo>
                      <a:pt x="879" y="623"/>
                    </a:lnTo>
                    <a:lnTo>
                      <a:pt x="907" y="623"/>
                    </a:lnTo>
                    <a:lnTo>
                      <a:pt x="935" y="595"/>
                    </a:lnTo>
                    <a:lnTo>
                      <a:pt x="992" y="680"/>
                    </a:lnTo>
                    <a:lnTo>
                      <a:pt x="1049" y="708"/>
                    </a:lnTo>
                    <a:lnTo>
                      <a:pt x="1020" y="737"/>
                    </a:lnTo>
                    <a:lnTo>
                      <a:pt x="1049" y="822"/>
                    </a:lnTo>
                    <a:lnTo>
                      <a:pt x="992" y="935"/>
                    </a:lnTo>
                    <a:lnTo>
                      <a:pt x="1049" y="963"/>
                    </a:lnTo>
                    <a:lnTo>
                      <a:pt x="1020" y="1020"/>
                    </a:lnTo>
                    <a:lnTo>
                      <a:pt x="1077" y="1049"/>
                    </a:lnTo>
                    <a:lnTo>
                      <a:pt x="1049" y="1134"/>
                    </a:lnTo>
                    <a:lnTo>
                      <a:pt x="1049" y="1162"/>
                    </a:lnTo>
                    <a:lnTo>
                      <a:pt x="1077" y="1162"/>
                    </a:lnTo>
                    <a:lnTo>
                      <a:pt x="1077" y="1190"/>
                    </a:lnTo>
                    <a:lnTo>
                      <a:pt x="1247" y="1190"/>
                    </a:lnTo>
                    <a:lnTo>
                      <a:pt x="1247" y="1219"/>
                    </a:lnTo>
                    <a:lnTo>
                      <a:pt x="1332" y="1219"/>
                    </a:lnTo>
                    <a:lnTo>
                      <a:pt x="1417" y="1275"/>
                    </a:lnTo>
                    <a:lnTo>
                      <a:pt x="1559" y="1162"/>
                    </a:lnTo>
                    <a:lnTo>
                      <a:pt x="1644" y="1190"/>
                    </a:lnTo>
                    <a:lnTo>
                      <a:pt x="1701" y="1247"/>
                    </a:lnTo>
                    <a:lnTo>
                      <a:pt x="1757" y="1247"/>
                    </a:lnTo>
                    <a:lnTo>
                      <a:pt x="1786" y="1190"/>
                    </a:lnTo>
                    <a:lnTo>
                      <a:pt x="1842" y="1247"/>
                    </a:lnTo>
                    <a:lnTo>
                      <a:pt x="1842" y="1332"/>
                    </a:lnTo>
                    <a:lnTo>
                      <a:pt x="1899" y="1332"/>
                    </a:lnTo>
                    <a:lnTo>
                      <a:pt x="1956" y="1275"/>
                    </a:lnTo>
                    <a:lnTo>
                      <a:pt x="2013" y="1275"/>
                    </a:lnTo>
                    <a:lnTo>
                      <a:pt x="2041" y="1219"/>
                    </a:lnTo>
                    <a:lnTo>
                      <a:pt x="2013" y="1162"/>
                    </a:lnTo>
                    <a:lnTo>
                      <a:pt x="2041" y="1134"/>
                    </a:lnTo>
                    <a:lnTo>
                      <a:pt x="2041" y="1077"/>
                    </a:lnTo>
                    <a:lnTo>
                      <a:pt x="2069" y="1049"/>
                    </a:lnTo>
                    <a:lnTo>
                      <a:pt x="2069" y="992"/>
                    </a:lnTo>
                    <a:lnTo>
                      <a:pt x="2126" y="935"/>
                    </a:lnTo>
                    <a:lnTo>
                      <a:pt x="2069" y="878"/>
                    </a:lnTo>
                    <a:lnTo>
                      <a:pt x="2098" y="822"/>
                    </a:lnTo>
                    <a:lnTo>
                      <a:pt x="2126" y="822"/>
                    </a:lnTo>
                    <a:lnTo>
                      <a:pt x="2126" y="793"/>
                    </a:lnTo>
                    <a:lnTo>
                      <a:pt x="2183" y="765"/>
                    </a:lnTo>
                    <a:lnTo>
                      <a:pt x="2126" y="737"/>
                    </a:lnTo>
                    <a:lnTo>
                      <a:pt x="2098" y="765"/>
                    </a:lnTo>
                    <a:lnTo>
                      <a:pt x="2069" y="708"/>
                    </a:lnTo>
                    <a:lnTo>
                      <a:pt x="2041" y="708"/>
                    </a:lnTo>
                    <a:lnTo>
                      <a:pt x="2041" y="680"/>
                    </a:lnTo>
                    <a:lnTo>
                      <a:pt x="2069" y="652"/>
                    </a:lnTo>
                    <a:lnTo>
                      <a:pt x="2041" y="595"/>
                    </a:lnTo>
                    <a:lnTo>
                      <a:pt x="2041" y="538"/>
                    </a:lnTo>
                    <a:lnTo>
                      <a:pt x="2098" y="510"/>
                    </a:lnTo>
                    <a:lnTo>
                      <a:pt x="2041" y="453"/>
                    </a:lnTo>
                    <a:lnTo>
                      <a:pt x="2013" y="453"/>
                    </a:lnTo>
                    <a:lnTo>
                      <a:pt x="1984" y="396"/>
                    </a:lnTo>
                    <a:lnTo>
                      <a:pt x="2013" y="311"/>
                    </a:lnTo>
                    <a:lnTo>
                      <a:pt x="1927" y="255"/>
                    </a:lnTo>
                    <a:lnTo>
                      <a:pt x="1927" y="198"/>
                    </a:lnTo>
                    <a:lnTo>
                      <a:pt x="1871" y="198"/>
                    </a:lnTo>
                    <a:lnTo>
                      <a:pt x="1871" y="141"/>
                    </a:lnTo>
                    <a:lnTo>
                      <a:pt x="1757" y="85"/>
                    </a:lnTo>
                    <a:lnTo>
                      <a:pt x="1701" y="141"/>
                    </a:lnTo>
                    <a:lnTo>
                      <a:pt x="1644" y="113"/>
                    </a:lnTo>
                    <a:lnTo>
                      <a:pt x="1502" y="113"/>
                    </a:lnTo>
                    <a:lnTo>
                      <a:pt x="1417" y="0"/>
                    </a:lnTo>
                    <a:lnTo>
                      <a:pt x="1360" y="28"/>
                    </a:lnTo>
                    <a:lnTo>
                      <a:pt x="1332" y="56"/>
                    </a:lnTo>
                    <a:lnTo>
                      <a:pt x="1332" y="141"/>
                    </a:lnTo>
                    <a:lnTo>
                      <a:pt x="1275" y="141"/>
                    </a:lnTo>
                    <a:lnTo>
                      <a:pt x="1219" y="255"/>
                    </a:lnTo>
                    <a:lnTo>
                      <a:pt x="1134" y="198"/>
                    </a:lnTo>
                    <a:lnTo>
                      <a:pt x="1162" y="141"/>
                    </a:lnTo>
                    <a:lnTo>
                      <a:pt x="1105" y="113"/>
                    </a:lnTo>
                    <a:lnTo>
                      <a:pt x="1020" y="141"/>
                    </a:lnTo>
                    <a:lnTo>
                      <a:pt x="964" y="198"/>
                    </a:lnTo>
                    <a:lnTo>
                      <a:pt x="879" y="170"/>
                    </a:lnTo>
                    <a:lnTo>
                      <a:pt x="879" y="113"/>
                    </a:lnTo>
                    <a:lnTo>
                      <a:pt x="850" y="113"/>
                    </a:lnTo>
                    <a:lnTo>
                      <a:pt x="793" y="170"/>
                    </a:lnTo>
                    <a:lnTo>
                      <a:pt x="793" y="198"/>
                    </a:lnTo>
                    <a:lnTo>
                      <a:pt x="765" y="255"/>
                    </a:lnTo>
                    <a:lnTo>
                      <a:pt x="708" y="226"/>
                    </a:lnTo>
                    <a:lnTo>
                      <a:pt x="680" y="170"/>
                    </a:lnTo>
                    <a:lnTo>
                      <a:pt x="680" y="113"/>
                    </a:lnTo>
                    <a:lnTo>
                      <a:pt x="595" y="85"/>
                    </a:lnTo>
                    <a:lnTo>
                      <a:pt x="510" y="85"/>
                    </a:lnTo>
                    <a:lnTo>
                      <a:pt x="482" y="113"/>
                    </a:lnTo>
                    <a:lnTo>
                      <a:pt x="510" y="141"/>
                    </a:lnTo>
                    <a:lnTo>
                      <a:pt x="510" y="226"/>
                    </a:lnTo>
                    <a:lnTo>
                      <a:pt x="453" y="283"/>
                    </a:lnTo>
                    <a:lnTo>
                      <a:pt x="425" y="340"/>
                    </a:lnTo>
                    <a:lnTo>
                      <a:pt x="425" y="368"/>
                    </a:lnTo>
                    <a:lnTo>
                      <a:pt x="425" y="396"/>
                    </a:lnTo>
                    <a:lnTo>
                      <a:pt x="397" y="425"/>
                    </a:lnTo>
                    <a:lnTo>
                      <a:pt x="340" y="396"/>
                    </a:lnTo>
                    <a:lnTo>
                      <a:pt x="283" y="453"/>
                    </a:lnTo>
                    <a:lnTo>
                      <a:pt x="283" y="482"/>
                    </a:lnTo>
                    <a:lnTo>
                      <a:pt x="255" y="482"/>
                    </a:lnTo>
                    <a:lnTo>
                      <a:pt x="226" y="482"/>
                    </a:lnTo>
                    <a:lnTo>
                      <a:pt x="56" y="595"/>
                    </a:lnTo>
                    <a:lnTo>
                      <a:pt x="56" y="623"/>
                    </a:lnTo>
                    <a:lnTo>
                      <a:pt x="28" y="623"/>
                    </a:lnTo>
                    <a:lnTo>
                      <a:pt x="0" y="680"/>
                    </a:lnTo>
                    <a:lnTo>
                      <a:pt x="56" y="737"/>
                    </a:lnTo>
                    <a:lnTo>
                      <a:pt x="141" y="737"/>
                    </a:lnTo>
                    <a:lnTo>
                      <a:pt x="170" y="765"/>
                    </a:lnTo>
                    <a:lnTo>
                      <a:pt x="113" y="765"/>
                    </a:lnTo>
                    <a:lnTo>
                      <a:pt x="56" y="935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4" name="Freeform 755"/>
              <p:cNvSpPr>
                <a:spLocks/>
              </p:cNvSpPr>
              <p:nvPr/>
            </p:nvSpPr>
            <p:spPr bwMode="auto">
              <a:xfrm>
                <a:off x="3465" y="699"/>
                <a:ext cx="2183" cy="2212"/>
              </a:xfrm>
              <a:custGeom>
                <a:avLst/>
                <a:gdLst>
                  <a:gd name="T0" fmla="*/ 397 w 2183"/>
                  <a:gd name="T1" fmla="*/ 879 h 2212"/>
                  <a:gd name="T2" fmla="*/ 312 w 2183"/>
                  <a:gd name="T3" fmla="*/ 1021 h 2212"/>
                  <a:gd name="T4" fmla="*/ 680 w 2183"/>
                  <a:gd name="T5" fmla="*/ 1191 h 2212"/>
                  <a:gd name="T6" fmla="*/ 680 w 2183"/>
                  <a:gd name="T7" fmla="*/ 1418 h 2212"/>
                  <a:gd name="T8" fmla="*/ 624 w 2183"/>
                  <a:gd name="T9" fmla="*/ 1673 h 2212"/>
                  <a:gd name="T10" fmla="*/ 737 w 2183"/>
                  <a:gd name="T11" fmla="*/ 1786 h 2212"/>
                  <a:gd name="T12" fmla="*/ 737 w 2183"/>
                  <a:gd name="T13" fmla="*/ 1900 h 2212"/>
                  <a:gd name="T14" fmla="*/ 737 w 2183"/>
                  <a:gd name="T15" fmla="*/ 2042 h 2212"/>
                  <a:gd name="T16" fmla="*/ 936 w 2183"/>
                  <a:gd name="T17" fmla="*/ 2212 h 2212"/>
                  <a:gd name="T18" fmla="*/ 1021 w 2183"/>
                  <a:gd name="T19" fmla="*/ 2155 h 2212"/>
                  <a:gd name="T20" fmla="*/ 1049 w 2183"/>
                  <a:gd name="T21" fmla="*/ 2098 h 2212"/>
                  <a:gd name="T22" fmla="*/ 1134 w 2183"/>
                  <a:gd name="T23" fmla="*/ 1956 h 2212"/>
                  <a:gd name="T24" fmla="*/ 1162 w 2183"/>
                  <a:gd name="T25" fmla="*/ 1758 h 2212"/>
                  <a:gd name="T26" fmla="*/ 1361 w 2183"/>
                  <a:gd name="T27" fmla="*/ 1758 h 2212"/>
                  <a:gd name="T28" fmla="*/ 1474 w 2183"/>
                  <a:gd name="T29" fmla="*/ 1900 h 2212"/>
                  <a:gd name="T30" fmla="*/ 1616 w 2183"/>
                  <a:gd name="T31" fmla="*/ 1843 h 2212"/>
                  <a:gd name="T32" fmla="*/ 1758 w 2183"/>
                  <a:gd name="T33" fmla="*/ 1786 h 2212"/>
                  <a:gd name="T34" fmla="*/ 1956 w 2183"/>
                  <a:gd name="T35" fmla="*/ 1928 h 2212"/>
                  <a:gd name="T36" fmla="*/ 2070 w 2183"/>
                  <a:gd name="T37" fmla="*/ 1871 h 2212"/>
                  <a:gd name="T38" fmla="*/ 2070 w 2183"/>
                  <a:gd name="T39" fmla="*/ 1758 h 2212"/>
                  <a:gd name="T40" fmla="*/ 2098 w 2183"/>
                  <a:gd name="T41" fmla="*/ 1560 h 2212"/>
                  <a:gd name="T42" fmla="*/ 2070 w 2183"/>
                  <a:gd name="T43" fmla="*/ 1304 h 2212"/>
                  <a:gd name="T44" fmla="*/ 1984 w 2183"/>
                  <a:gd name="T45" fmla="*/ 1304 h 2212"/>
                  <a:gd name="T46" fmla="*/ 1956 w 2183"/>
                  <a:gd name="T47" fmla="*/ 1333 h 2212"/>
                  <a:gd name="T48" fmla="*/ 1814 w 2183"/>
                  <a:gd name="T49" fmla="*/ 1333 h 2212"/>
                  <a:gd name="T50" fmla="*/ 1786 w 2183"/>
                  <a:gd name="T51" fmla="*/ 1248 h 2212"/>
                  <a:gd name="T52" fmla="*/ 1701 w 2183"/>
                  <a:gd name="T53" fmla="*/ 1134 h 2212"/>
                  <a:gd name="T54" fmla="*/ 1531 w 2183"/>
                  <a:gd name="T55" fmla="*/ 1049 h 2212"/>
                  <a:gd name="T56" fmla="*/ 1417 w 2183"/>
                  <a:gd name="T57" fmla="*/ 1078 h 2212"/>
                  <a:gd name="T58" fmla="*/ 1304 w 2183"/>
                  <a:gd name="T59" fmla="*/ 993 h 2212"/>
                  <a:gd name="T60" fmla="*/ 1134 w 2183"/>
                  <a:gd name="T61" fmla="*/ 709 h 2212"/>
                  <a:gd name="T62" fmla="*/ 1106 w 2183"/>
                  <a:gd name="T63" fmla="*/ 624 h 2212"/>
                  <a:gd name="T64" fmla="*/ 992 w 2183"/>
                  <a:gd name="T65" fmla="*/ 454 h 2212"/>
                  <a:gd name="T66" fmla="*/ 964 w 2183"/>
                  <a:gd name="T67" fmla="*/ 312 h 2212"/>
                  <a:gd name="T68" fmla="*/ 936 w 2183"/>
                  <a:gd name="T69" fmla="*/ 255 h 2212"/>
                  <a:gd name="T70" fmla="*/ 936 w 2183"/>
                  <a:gd name="T71" fmla="*/ 114 h 2212"/>
                  <a:gd name="T72" fmla="*/ 822 w 2183"/>
                  <a:gd name="T73" fmla="*/ 85 h 2212"/>
                  <a:gd name="T74" fmla="*/ 595 w 2183"/>
                  <a:gd name="T75" fmla="*/ 57 h 2212"/>
                  <a:gd name="T76" fmla="*/ 510 w 2183"/>
                  <a:gd name="T77" fmla="*/ 114 h 2212"/>
                  <a:gd name="T78" fmla="*/ 510 w 2183"/>
                  <a:gd name="T79" fmla="*/ 255 h 2212"/>
                  <a:gd name="T80" fmla="*/ 340 w 2183"/>
                  <a:gd name="T81" fmla="*/ 255 h 2212"/>
                  <a:gd name="T82" fmla="*/ 113 w 2183"/>
                  <a:gd name="T83" fmla="*/ 426 h 2212"/>
                  <a:gd name="T84" fmla="*/ 28 w 2183"/>
                  <a:gd name="T85" fmla="*/ 596 h 2212"/>
                  <a:gd name="T86" fmla="*/ 198 w 2183"/>
                  <a:gd name="T87" fmla="*/ 596 h 2212"/>
                  <a:gd name="T88" fmla="*/ 340 w 2183"/>
                  <a:gd name="T89" fmla="*/ 822 h 2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183" h="2212">
                    <a:moveTo>
                      <a:pt x="340" y="822"/>
                    </a:moveTo>
                    <a:lnTo>
                      <a:pt x="369" y="879"/>
                    </a:lnTo>
                    <a:lnTo>
                      <a:pt x="397" y="879"/>
                    </a:lnTo>
                    <a:lnTo>
                      <a:pt x="397" y="964"/>
                    </a:lnTo>
                    <a:lnTo>
                      <a:pt x="312" y="964"/>
                    </a:lnTo>
                    <a:lnTo>
                      <a:pt x="312" y="1021"/>
                    </a:lnTo>
                    <a:lnTo>
                      <a:pt x="680" y="1106"/>
                    </a:lnTo>
                    <a:lnTo>
                      <a:pt x="652" y="1134"/>
                    </a:lnTo>
                    <a:lnTo>
                      <a:pt x="680" y="1191"/>
                    </a:lnTo>
                    <a:lnTo>
                      <a:pt x="595" y="1361"/>
                    </a:lnTo>
                    <a:lnTo>
                      <a:pt x="624" y="1418"/>
                    </a:lnTo>
                    <a:lnTo>
                      <a:pt x="680" y="1418"/>
                    </a:lnTo>
                    <a:lnTo>
                      <a:pt x="709" y="1446"/>
                    </a:lnTo>
                    <a:lnTo>
                      <a:pt x="652" y="1531"/>
                    </a:lnTo>
                    <a:lnTo>
                      <a:pt x="624" y="1673"/>
                    </a:lnTo>
                    <a:lnTo>
                      <a:pt x="794" y="1730"/>
                    </a:lnTo>
                    <a:lnTo>
                      <a:pt x="794" y="1758"/>
                    </a:lnTo>
                    <a:lnTo>
                      <a:pt x="737" y="1786"/>
                    </a:lnTo>
                    <a:lnTo>
                      <a:pt x="765" y="1843"/>
                    </a:lnTo>
                    <a:lnTo>
                      <a:pt x="737" y="1871"/>
                    </a:lnTo>
                    <a:lnTo>
                      <a:pt x="737" y="1900"/>
                    </a:lnTo>
                    <a:lnTo>
                      <a:pt x="680" y="1928"/>
                    </a:lnTo>
                    <a:lnTo>
                      <a:pt x="680" y="2013"/>
                    </a:lnTo>
                    <a:lnTo>
                      <a:pt x="737" y="2042"/>
                    </a:lnTo>
                    <a:lnTo>
                      <a:pt x="737" y="2098"/>
                    </a:lnTo>
                    <a:lnTo>
                      <a:pt x="822" y="2098"/>
                    </a:lnTo>
                    <a:lnTo>
                      <a:pt x="936" y="2212"/>
                    </a:lnTo>
                    <a:lnTo>
                      <a:pt x="964" y="2155"/>
                    </a:lnTo>
                    <a:lnTo>
                      <a:pt x="992" y="2183"/>
                    </a:lnTo>
                    <a:lnTo>
                      <a:pt x="1021" y="2155"/>
                    </a:lnTo>
                    <a:lnTo>
                      <a:pt x="1049" y="2155"/>
                    </a:lnTo>
                    <a:lnTo>
                      <a:pt x="1077" y="2155"/>
                    </a:lnTo>
                    <a:lnTo>
                      <a:pt x="1049" y="2098"/>
                    </a:lnTo>
                    <a:lnTo>
                      <a:pt x="1106" y="2070"/>
                    </a:lnTo>
                    <a:lnTo>
                      <a:pt x="1077" y="1956"/>
                    </a:lnTo>
                    <a:lnTo>
                      <a:pt x="1134" y="1956"/>
                    </a:lnTo>
                    <a:lnTo>
                      <a:pt x="1106" y="1900"/>
                    </a:lnTo>
                    <a:lnTo>
                      <a:pt x="1162" y="1815"/>
                    </a:lnTo>
                    <a:lnTo>
                      <a:pt x="1162" y="1758"/>
                    </a:lnTo>
                    <a:lnTo>
                      <a:pt x="1332" y="1815"/>
                    </a:lnTo>
                    <a:lnTo>
                      <a:pt x="1332" y="1758"/>
                    </a:lnTo>
                    <a:lnTo>
                      <a:pt x="1361" y="1758"/>
                    </a:lnTo>
                    <a:lnTo>
                      <a:pt x="1389" y="1758"/>
                    </a:lnTo>
                    <a:lnTo>
                      <a:pt x="1446" y="1928"/>
                    </a:lnTo>
                    <a:lnTo>
                      <a:pt x="1474" y="1900"/>
                    </a:lnTo>
                    <a:lnTo>
                      <a:pt x="1531" y="1928"/>
                    </a:lnTo>
                    <a:lnTo>
                      <a:pt x="1531" y="1843"/>
                    </a:lnTo>
                    <a:lnTo>
                      <a:pt x="1616" y="1843"/>
                    </a:lnTo>
                    <a:lnTo>
                      <a:pt x="1616" y="1786"/>
                    </a:lnTo>
                    <a:lnTo>
                      <a:pt x="1673" y="1815"/>
                    </a:lnTo>
                    <a:lnTo>
                      <a:pt x="1758" y="1786"/>
                    </a:lnTo>
                    <a:lnTo>
                      <a:pt x="1758" y="1843"/>
                    </a:lnTo>
                    <a:lnTo>
                      <a:pt x="1928" y="1900"/>
                    </a:lnTo>
                    <a:lnTo>
                      <a:pt x="1956" y="1928"/>
                    </a:lnTo>
                    <a:lnTo>
                      <a:pt x="2013" y="1900"/>
                    </a:lnTo>
                    <a:lnTo>
                      <a:pt x="2041" y="1928"/>
                    </a:lnTo>
                    <a:lnTo>
                      <a:pt x="2070" y="1871"/>
                    </a:lnTo>
                    <a:lnTo>
                      <a:pt x="2041" y="1843"/>
                    </a:lnTo>
                    <a:lnTo>
                      <a:pt x="2070" y="1786"/>
                    </a:lnTo>
                    <a:lnTo>
                      <a:pt x="2070" y="1758"/>
                    </a:lnTo>
                    <a:lnTo>
                      <a:pt x="2126" y="1701"/>
                    </a:lnTo>
                    <a:lnTo>
                      <a:pt x="2126" y="1616"/>
                    </a:lnTo>
                    <a:lnTo>
                      <a:pt x="2098" y="1560"/>
                    </a:lnTo>
                    <a:lnTo>
                      <a:pt x="2126" y="1503"/>
                    </a:lnTo>
                    <a:lnTo>
                      <a:pt x="2183" y="1333"/>
                    </a:lnTo>
                    <a:lnTo>
                      <a:pt x="2070" y="1304"/>
                    </a:lnTo>
                    <a:lnTo>
                      <a:pt x="2070" y="1248"/>
                    </a:lnTo>
                    <a:lnTo>
                      <a:pt x="2013" y="1304"/>
                    </a:lnTo>
                    <a:lnTo>
                      <a:pt x="1984" y="1304"/>
                    </a:lnTo>
                    <a:lnTo>
                      <a:pt x="1928" y="1276"/>
                    </a:lnTo>
                    <a:lnTo>
                      <a:pt x="1899" y="1276"/>
                    </a:lnTo>
                    <a:lnTo>
                      <a:pt x="1956" y="1333"/>
                    </a:lnTo>
                    <a:lnTo>
                      <a:pt x="1899" y="1389"/>
                    </a:lnTo>
                    <a:lnTo>
                      <a:pt x="1843" y="1389"/>
                    </a:lnTo>
                    <a:lnTo>
                      <a:pt x="1814" y="1333"/>
                    </a:lnTo>
                    <a:lnTo>
                      <a:pt x="1758" y="1333"/>
                    </a:lnTo>
                    <a:lnTo>
                      <a:pt x="1729" y="1304"/>
                    </a:lnTo>
                    <a:lnTo>
                      <a:pt x="1786" y="1248"/>
                    </a:lnTo>
                    <a:lnTo>
                      <a:pt x="1814" y="1219"/>
                    </a:lnTo>
                    <a:lnTo>
                      <a:pt x="1729" y="1219"/>
                    </a:lnTo>
                    <a:lnTo>
                      <a:pt x="1701" y="1134"/>
                    </a:lnTo>
                    <a:lnTo>
                      <a:pt x="1616" y="1078"/>
                    </a:lnTo>
                    <a:lnTo>
                      <a:pt x="1559" y="1021"/>
                    </a:lnTo>
                    <a:lnTo>
                      <a:pt x="1531" y="1049"/>
                    </a:lnTo>
                    <a:lnTo>
                      <a:pt x="1531" y="1106"/>
                    </a:lnTo>
                    <a:lnTo>
                      <a:pt x="1446" y="1163"/>
                    </a:lnTo>
                    <a:lnTo>
                      <a:pt x="1417" y="1078"/>
                    </a:lnTo>
                    <a:lnTo>
                      <a:pt x="1361" y="1078"/>
                    </a:lnTo>
                    <a:lnTo>
                      <a:pt x="1361" y="1021"/>
                    </a:lnTo>
                    <a:lnTo>
                      <a:pt x="1304" y="993"/>
                    </a:lnTo>
                    <a:lnTo>
                      <a:pt x="1276" y="936"/>
                    </a:lnTo>
                    <a:lnTo>
                      <a:pt x="1162" y="822"/>
                    </a:lnTo>
                    <a:lnTo>
                      <a:pt x="1134" y="709"/>
                    </a:lnTo>
                    <a:lnTo>
                      <a:pt x="1162" y="709"/>
                    </a:lnTo>
                    <a:lnTo>
                      <a:pt x="1191" y="624"/>
                    </a:lnTo>
                    <a:lnTo>
                      <a:pt x="1106" y="624"/>
                    </a:lnTo>
                    <a:lnTo>
                      <a:pt x="1106" y="539"/>
                    </a:lnTo>
                    <a:lnTo>
                      <a:pt x="1049" y="454"/>
                    </a:lnTo>
                    <a:lnTo>
                      <a:pt x="992" y="454"/>
                    </a:lnTo>
                    <a:lnTo>
                      <a:pt x="964" y="426"/>
                    </a:lnTo>
                    <a:lnTo>
                      <a:pt x="992" y="369"/>
                    </a:lnTo>
                    <a:lnTo>
                      <a:pt x="964" y="312"/>
                    </a:lnTo>
                    <a:lnTo>
                      <a:pt x="936" y="341"/>
                    </a:lnTo>
                    <a:lnTo>
                      <a:pt x="907" y="284"/>
                    </a:lnTo>
                    <a:lnTo>
                      <a:pt x="936" y="255"/>
                    </a:lnTo>
                    <a:lnTo>
                      <a:pt x="907" y="227"/>
                    </a:lnTo>
                    <a:lnTo>
                      <a:pt x="907" y="142"/>
                    </a:lnTo>
                    <a:lnTo>
                      <a:pt x="936" y="114"/>
                    </a:lnTo>
                    <a:lnTo>
                      <a:pt x="936" y="0"/>
                    </a:lnTo>
                    <a:lnTo>
                      <a:pt x="907" y="0"/>
                    </a:lnTo>
                    <a:lnTo>
                      <a:pt x="822" y="85"/>
                    </a:lnTo>
                    <a:lnTo>
                      <a:pt x="737" y="85"/>
                    </a:lnTo>
                    <a:lnTo>
                      <a:pt x="709" y="57"/>
                    </a:lnTo>
                    <a:lnTo>
                      <a:pt x="595" y="57"/>
                    </a:lnTo>
                    <a:lnTo>
                      <a:pt x="595" y="114"/>
                    </a:lnTo>
                    <a:lnTo>
                      <a:pt x="567" y="142"/>
                    </a:lnTo>
                    <a:lnTo>
                      <a:pt x="510" y="114"/>
                    </a:lnTo>
                    <a:lnTo>
                      <a:pt x="510" y="170"/>
                    </a:lnTo>
                    <a:lnTo>
                      <a:pt x="539" y="199"/>
                    </a:lnTo>
                    <a:lnTo>
                      <a:pt x="510" y="255"/>
                    </a:lnTo>
                    <a:lnTo>
                      <a:pt x="482" y="227"/>
                    </a:lnTo>
                    <a:lnTo>
                      <a:pt x="397" y="284"/>
                    </a:lnTo>
                    <a:lnTo>
                      <a:pt x="340" y="255"/>
                    </a:lnTo>
                    <a:lnTo>
                      <a:pt x="227" y="284"/>
                    </a:lnTo>
                    <a:lnTo>
                      <a:pt x="198" y="397"/>
                    </a:lnTo>
                    <a:lnTo>
                      <a:pt x="113" y="426"/>
                    </a:lnTo>
                    <a:lnTo>
                      <a:pt x="57" y="539"/>
                    </a:lnTo>
                    <a:lnTo>
                      <a:pt x="0" y="539"/>
                    </a:lnTo>
                    <a:lnTo>
                      <a:pt x="28" y="596"/>
                    </a:lnTo>
                    <a:lnTo>
                      <a:pt x="113" y="596"/>
                    </a:lnTo>
                    <a:lnTo>
                      <a:pt x="142" y="624"/>
                    </a:lnTo>
                    <a:lnTo>
                      <a:pt x="198" y="596"/>
                    </a:lnTo>
                    <a:lnTo>
                      <a:pt x="198" y="681"/>
                    </a:lnTo>
                    <a:lnTo>
                      <a:pt x="284" y="681"/>
                    </a:lnTo>
                    <a:lnTo>
                      <a:pt x="340" y="822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5" name="Freeform 757"/>
              <p:cNvSpPr>
                <a:spLocks/>
              </p:cNvSpPr>
              <p:nvPr/>
            </p:nvSpPr>
            <p:spPr bwMode="auto">
              <a:xfrm>
                <a:off x="4060" y="132"/>
                <a:ext cx="2580" cy="2070"/>
              </a:xfrm>
              <a:custGeom>
                <a:avLst/>
                <a:gdLst>
                  <a:gd name="T0" fmla="*/ 142 w 2580"/>
                  <a:gd name="T1" fmla="*/ 652 h 2070"/>
                  <a:gd name="T2" fmla="*/ 312 w 2580"/>
                  <a:gd name="T3" fmla="*/ 567 h 2070"/>
                  <a:gd name="T4" fmla="*/ 312 w 2580"/>
                  <a:gd name="T5" fmla="*/ 709 h 2070"/>
                  <a:gd name="T6" fmla="*/ 312 w 2580"/>
                  <a:gd name="T7" fmla="*/ 851 h 2070"/>
                  <a:gd name="T8" fmla="*/ 397 w 2580"/>
                  <a:gd name="T9" fmla="*/ 936 h 2070"/>
                  <a:gd name="T10" fmla="*/ 426 w 2580"/>
                  <a:gd name="T11" fmla="*/ 1021 h 2070"/>
                  <a:gd name="T12" fmla="*/ 511 w 2580"/>
                  <a:gd name="T13" fmla="*/ 1191 h 2070"/>
                  <a:gd name="T14" fmla="*/ 539 w 2580"/>
                  <a:gd name="T15" fmla="*/ 1276 h 2070"/>
                  <a:gd name="T16" fmla="*/ 709 w 2580"/>
                  <a:gd name="T17" fmla="*/ 1560 h 2070"/>
                  <a:gd name="T18" fmla="*/ 766 w 2580"/>
                  <a:gd name="T19" fmla="*/ 1645 h 2070"/>
                  <a:gd name="T20" fmla="*/ 936 w 2580"/>
                  <a:gd name="T21" fmla="*/ 1673 h 2070"/>
                  <a:gd name="T22" fmla="*/ 1021 w 2580"/>
                  <a:gd name="T23" fmla="*/ 1645 h 2070"/>
                  <a:gd name="T24" fmla="*/ 1219 w 2580"/>
                  <a:gd name="T25" fmla="*/ 1786 h 2070"/>
                  <a:gd name="T26" fmla="*/ 1219 w 2580"/>
                  <a:gd name="T27" fmla="*/ 1900 h 2070"/>
                  <a:gd name="T28" fmla="*/ 1361 w 2580"/>
                  <a:gd name="T29" fmla="*/ 1900 h 2070"/>
                  <a:gd name="T30" fmla="*/ 1389 w 2580"/>
                  <a:gd name="T31" fmla="*/ 1871 h 2070"/>
                  <a:gd name="T32" fmla="*/ 1475 w 2580"/>
                  <a:gd name="T33" fmla="*/ 1871 h 2070"/>
                  <a:gd name="T34" fmla="*/ 1588 w 2580"/>
                  <a:gd name="T35" fmla="*/ 2070 h 2070"/>
                  <a:gd name="T36" fmla="*/ 1673 w 2580"/>
                  <a:gd name="T37" fmla="*/ 1928 h 2070"/>
                  <a:gd name="T38" fmla="*/ 1843 w 2580"/>
                  <a:gd name="T39" fmla="*/ 1871 h 2070"/>
                  <a:gd name="T40" fmla="*/ 1701 w 2580"/>
                  <a:gd name="T41" fmla="*/ 1786 h 2070"/>
                  <a:gd name="T42" fmla="*/ 1730 w 2580"/>
                  <a:gd name="T43" fmla="*/ 1645 h 2070"/>
                  <a:gd name="T44" fmla="*/ 1730 w 2580"/>
                  <a:gd name="T45" fmla="*/ 1446 h 2070"/>
                  <a:gd name="T46" fmla="*/ 1815 w 2580"/>
                  <a:gd name="T47" fmla="*/ 1389 h 2070"/>
                  <a:gd name="T48" fmla="*/ 2013 w 2580"/>
                  <a:gd name="T49" fmla="*/ 1361 h 2070"/>
                  <a:gd name="T50" fmla="*/ 2098 w 2580"/>
                  <a:gd name="T51" fmla="*/ 1503 h 2070"/>
                  <a:gd name="T52" fmla="*/ 2155 w 2580"/>
                  <a:gd name="T53" fmla="*/ 1588 h 2070"/>
                  <a:gd name="T54" fmla="*/ 2297 w 2580"/>
                  <a:gd name="T55" fmla="*/ 1531 h 2070"/>
                  <a:gd name="T56" fmla="*/ 2325 w 2580"/>
                  <a:gd name="T57" fmla="*/ 1389 h 2070"/>
                  <a:gd name="T58" fmla="*/ 2523 w 2580"/>
                  <a:gd name="T59" fmla="*/ 1389 h 2070"/>
                  <a:gd name="T60" fmla="*/ 2438 w 2580"/>
                  <a:gd name="T61" fmla="*/ 1219 h 2070"/>
                  <a:gd name="T62" fmla="*/ 2467 w 2580"/>
                  <a:gd name="T63" fmla="*/ 964 h 2070"/>
                  <a:gd name="T64" fmla="*/ 2467 w 2580"/>
                  <a:gd name="T65" fmla="*/ 794 h 2070"/>
                  <a:gd name="T66" fmla="*/ 2552 w 2580"/>
                  <a:gd name="T67" fmla="*/ 539 h 2070"/>
                  <a:gd name="T68" fmla="*/ 2268 w 2580"/>
                  <a:gd name="T69" fmla="*/ 284 h 2070"/>
                  <a:gd name="T70" fmla="*/ 2127 w 2580"/>
                  <a:gd name="T71" fmla="*/ 142 h 2070"/>
                  <a:gd name="T72" fmla="*/ 1815 w 2580"/>
                  <a:gd name="T73" fmla="*/ 227 h 2070"/>
                  <a:gd name="T74" fmla="*/ 1701 w 2580"/>
                  <a:gd name="T75" fmla="*/ 170 h 2070"/>
                  <a:gd name="T76" fmla="*/ 1560 w 2580"/>
                  <a:gd name="T77" fmla="*/ 114 h 2070"/>
                  <a:gd name="T78" fmla="*/ 1418 w 2580"/>
                  <a:gd name="T79" fmla="*/ 114 h 2070"/>
                  <a:gd name="T80" fmla="*/ 1248 w 2580"/>
                  <a:gd name="T81" fmla="*/ 199 h 2070"/>
                  <a:gd name="T82" fmla="*/ 1134 w 2580"/>
                  <a:gd name="T83" fmla="*/ 114 h 2070"/>
                  <a:gd name="T84" fmla="*/ 964 w 2580"/>
                  <a:gd name="T85" fmla="*/ 85 h 2070"/>
                  <a:gd name="T86" fmla="*/ 766 w 2580"/>
                  <a:gd name="T87" fmla="*/ 114 h 2070"/>
                  <a:gd name="T88" fmla="*/ 624 w 2580"/>
                  <a:gd name="T89" fmla="*/ 0 h 2070"/>
                  <a:gd name="T90" fmla="*/ 284 w 2580"/>
                  <a:gd name="T91" fmla="*/ 227 h 2070"/>
                  <a:gd name="T92" fmla="*/ 199 w 2580"/>
                  <a:gd name="T93" fmla="*/ 341 h 2070"/>
                  <a:gd name="T94" fmla="*/ 114 w 2580"/>
                  <a:gd name="T95" fmla="*/ 567 h 20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580" h="2070">
                    <a:moveTo>
                      <a:pt x="0" y="624"/>
                    </a:moveTo>
                    <a:lnTo>
                      <a:pt x="114" y="624"/>
                    </a:lnTo>
                    <a:lnTo>
                      <a:pt x="142" y="652"/>
                    </a:lnTo>
                    <a:lnTo>
                      <a:pt x="199" y="652"/>
                    </a:lnTo>
                    <a:lnTo>
                      <a:pt x="227" y="652"/>
                    </a:lnTo>
                    <a:lnTo>
                      <a:pt x="312" y="567"/>
                    </a:lnTo>
                    <a:lnTo>
                      <a:pt x="341" y="567"/>
                    </a:lnTo>
                    <a:lnTo>
                      <a:pt x="341" y="681"/>
                    </a:lnTo>
                    <a:lnTo>
                      <a:pt x="312" y="709"/>
                    </a:lnTo>
                    <a:lnTo>
                      <a:pt x="312" y="794"/>
                    </a:lnTo>
                    <a:lnTo>
                      <a:pt x="341" y="822"/>
                    </a:lnTo>
                    <a:lnTo>
                      <a:pt x="312" y="851"/>
                    </a:lnTo>
                    <a:lnTo>
                      <a:pt x="341" y="908"/>
                    </a:lnTo>
                    <a:lnTo>
                      <a:pt x="369" y="879"/>
                    </a:lnTo>
                    <a:lnTo>
                      <a:pt x="397" y="936"/>
                    </a:lnTo>
                    <a:lnTo>
                      <a:pt x="369" y="993"/>
                    </a:lnTo>
                    <a:lnTo>
                      <a:pt x="397" y="1021"/>
                    </a:lnTo>
                    <a:lnTo>
                      <a:pt x="426" y="1021"/>
                    </a:lnTo>
                    <a:lnTo>
                      <a:pt x="454" y="1021"/>
                    </a:lnTo>
                    <a:lnTo>
                      <a:pt x="511" y="1106"/>
                    </a:lnTo>
                    <a:lnTo>
                      <a:pt x="511" y="1191"/>
                    </a:lnTo>
                    <a:lnTo>
                      <a:pt x="596" y="1191"/>
                    </a:lnTo>
                    <a:lnTo>
                      <a:pt x="567" y="1276"/>
                    </a:lnTo>
                    <a:lnTo>
                      <a:pt x="539" y="1276"/>
                    </a:lnTo>
                    <a:lnTo>
                      <a:pt x="567" y="1389"/>
                    </a:lnTo>
                    <a:lnTo>
                      <a:pt x="681" y="1503"/>
                    </a:lnTo>
                    <a:lnTo>
                      <a:pt x="709" y="1560"/>
                    </a:lnTo>
                    <a:lnTo>
                      <a:pt x="766" y="1588"/>
                    </a:lnTo>
                    <a:lnTo>
                      <a:pt x="766" y="1616"/>
                    </a:lnTo>
                    <a:lnTo>
                      <a:pt x="766" y="1645"/>
                    </a:lnTo>
                    <a:lnTo>
                      <a:pt x="822" y="1645"/>
                    </a:lnTo>
                    <a:lnTo>
                      <a:pt x="851" y="1730"/>
                    </a:lnTo>
                    <a:lnTo>
                      <a:pt x="936" y="1673"/>
                    </a:lnTo>
                    <a:lnTo>
                      <a:pt x="936" y="1616"/>
                    </a:lnTo>
                    <a:lnTo>
                      <a:pt x="964" y="1588"/>
                    </a:lnTo>
                    <a:lnTo>
                      <a:pt x="1021" y="1645"/>
                    </a:lnTo>
                    <a:lnTo>
                      <a:pt x="1106" y="1701"/>
                    </a:lnTo>
                    <a:lnTo>
                      <a:pt x="1134" y="1786"/>
                    </a:lnTo>
                    <a:lnTo>
                      <a:pt x="1219" y="1786"/>
                    </a:lnTo>
                    <a:lnTo>
                      <a:pt x="1134" y="1871"/>
                    </a:lnTo>
                    <a:lnTo>
                      <a:pt x="1163" y="1900"/>
                    </a:lnTo>
                    <a:lnTo>
                      <a:pt x="1219" y="1900"/>
                    </a:lnTo>
                    <a:lnTo>
                      <a:pt x="1248" y="1956"/>
                    </a:lnTo>
                    <a:lnTo>
                      <a:pt x="1304" y="1956"/>
                    </a:lnTo>
                    <a:lnTo>
                      <a:pt x="1361" y="1900"/>
                    </a:lnTo>
                    <a:lnTo>
                      <a:pt x="1304" y="1843"/>
                    </a:lnTo>
                    <a:lnTo>
                      <a:pt x="1333" y="1843"/>
                    </a:lnTo>
                    <a:lnTo>
                      <a:pt x="1389" y="1871"/>
                    </a:lnTo>
                    <a:lnTo>
                      <a:pt x="1418" y="1871"/>
                    </a:lnTo>
                    <a:lnTo>
                      <a:pt x="1475" y="1815"/>
                    </a:lnTo>
                    <a:lnTo>
                      <a:pt x="1475" y="1871"/>
                    </a:lnTo>
                    <a:lnTo>
                      <a:pt x="1588" y="1900"/>
                    </a:lnTo>
                    <a:lnTo>
                      <a:pt x="1531" y="2070"/>
                    </a:lnTo>
                    <a:lnTo>
                      <a:pt x="1588" y="2070"/>
                    </a:lnTo>
                    <a:lnTo>
                      <a:pt x="1616" y="2013"/>
                    </a:lnTo>
                    <a:lnTo>
                      <a:pt x="1645" y="2013"/>
                    </a:lnTo>
                    <a:lnTo>
                      <a:pt x="1673" y="1928"/>
                    </a:lnTo>
                    <a:lnTo>
                      <a:pt x="1730" y="1956"/>
                    </a:lnTo>
                    <a:lnTo>
                      <a:pt x="1815" y="1928"/>
                    </a:lnTo>
                    <a:lnTo>
                      <a:pt x="1843" y="1871"/>
                    </a:lnTo>
                    <a:lnTo>
                      <a:pt x="1786" y="1843"/>
                    </a:lnTo>
                    <a:lnTo>
                      <a:pt x="1730" y="1786"/>
                    </a:lnTo>
                    <a:lnTo>
                      <a:pt x="1701" y="1786"/>
                    </a:lnTo>
                    <a:lnTo>
                      <a:pt x="1673" y="1730"/>
                    </a:lnTo>
                    <a:lnTo>
                      <a:pt x="1701" y="1701"/>
                    </a:lnTo>
                    <a:lnTo>
                      <a:pt x="1730" y="1645"/>
                    </a:lnTo>
                    <a:lnTo>
                      <a:pt x="1701" y="1560"/>
                    </a:lnTo>
                    <a:lnTo>
                      <a:pt x="1730" y="1531"/>
                    </a:lnTo>
                    <a:lnTo>
                      <a:pt x="1730" y="1446"/>
                    </a:lnTo>
                    <a:lnTo>
                      <a:pt x="1786" y="1446"/>
                    </a:lnTo>
                    <a:lnTo>
                      <a:pt x="1786" y="1389"/>
                    </a:lnTo>
                    <a:lnTo>
                      <a:pt x="1815" y="1389"/>
                    </a:lnTo>
                    <a:lnTo>
                      <a:pt x="1871" y="1418"/>
                    </a:lnTo>
                    <a:lnTo>
                      <a:pt x="1956" y="1418"/>
                    </a:lnTo>
                    <a:lnTo>
                      <a:pt x="2013" y="1361"/>
                    </a:lnTo>
                    <a:lnTo>
                      <a:pt x="2042" y="1361"/>
                    </a:lnTo>
                    <a:lnTo>
                      <a:pt x="2098" y="1446"/>
                    </a:lnTo>
                    <a:lnTo>
                      <a:pt x="2098" y="1503"/>
                    </a:lnTo>
                    <a:lnTo>
                      <a:pt x="2127" y="1531"/>
                    </a:lnTo>
                    <a:lnTo>
                      <a:pt x="2098" y="1560"/>
                    </a:lnTo>
                    <a:lnTo>
                      <a:pt x="2155" y="1588"/>
                    </a:lnTo>
                    <a:lnTo>
                      <a:pt x="2183" y="1645"/>
                    </a:lnTo>
                    <a:lnTo>
                      <a:pt x="2183" y="1588"/>
                    </a:lnTo>
                    <a:lnTo>
                      <a:pt x="2297" y="1531"/>
                    </a:lnTo>
                    <a:lnTo>
                      <a:pt x="2325" y="1418"/>
                    </a:lnTo>
                    <a:lnTo>
                      <a:pt x="2297" y="1418"/>
                    </a:lnTo>
                    <a:lnTo>
                      <a:pt x="2325" y="1389"/>
                    </a:lnTo>
                    <a:lnTo>
                      <a:pt x="2410" y="1418"/>
                    </a:lnTo>
                    <a:lnTo>
                      <a:pt x="2495" y="1418"/>
                    </a:lnTo>
                    <a:lnTo>
                      <a:pt x="2523" y="1389"/>
                    </a:lnTo>
                    <a:lnTo>
                      <a:pt x="2580" y="1389"/>
                    </a:lnTo>
                    <a:lnTo>
                      <a:pt x="2467" y="1219"/>
                    </a:lnTo>
                    <a:lnTo>
                      <a:pt x="2438" y="1219"/>
                    </a:lnTo>
                    <a:lnTo>
                      <a:pt x="2410" y="1106"/>
                    </a:lnTo>
                    <a:lnTo>
                      <a:pt x="2467" y="1049"/>
                    </a:lnTo>
                    <a:lnTo>
                      <a:pt x="2467" y="964"/>
                    </a:lnTo>
                    <a:lnTo>
                      <a:pt x="2495" y="936"/>
                    </a:lnTo>
                    <a:lnTo>
                      <a:pt x="2410" y="822"/>
                    </a:lnTo>
                    <a:lnTo>
                      <a:pt x="2467" y="794"/>
                    </a:lnTo>
                    <a:lnTo>
                      <a:pt x="2467" y="737"/>
                    </a:lnTo>
                    <a:lnTo>
                      <a:pt x="2552" y="652"/>
                    </a:lnTo>
                    <a:lnTo>
                      <a:pt x="2552" y="539"/>
                    </a:lnTo>
                    <a:lnTo>
                      <a:pt x="2438" y="482"/>
                    </a:lnTo>
                    <a:lnTo>
                      <a:pt x="2382" y="369"/>
                    </a:lnTo>
                    <a:lnTo>
                      <a:pt x="2268" y="284"/>
                    </a:lnTo>
                    <a:lnTo>
                      <a:pt x="2268" y="199"/>
                    </a:lnTo>
                    <a:lnTo>
                      <a:pt x="2212" y="142"/>
                    </a:lnTo>
                    <a:lnTo>
                      <a:pt x="2127" y="142"/>
                    </a:lnTo>
                    <a:lnTo>
                      <a:pt x="2127" y="199"/>
                    </a:lnTo>
                    <a:lnTo>
                      <a:pt x="2070" y="142"/>
                    </a:lnTo>
                    <a:lnTo>
                      <a:pt x="1815" y="227"/>
                    </a:lnTo>
                    <a:lnTo>
                      <a:pt x="1815" y="170"/>
                    </a:lnTo>
                    <a:lnTo>
                      <a:pt x="1701" y="227"/>
                    </a:lnTo>
                    <a:lnTo>
                      <a:pt x="1701" y="170"/>
                    </a:lnTo>
                    <a:lnTo>
                      <a:pt x="1645" y="170"/>
                    </a:lnTo>
                    <a:lnTo>
                      <a:pt x="1645" y="114"/>
                    </a:lnTo>
                    <a:lnTo>
                      <a:pt x="1560" y="114"/>
                    </a:lnTo>
                    <a:lnTo>
                      <a:pt x="1531" y="85"/>
                    </a:lnTo>
                    <a:lnTo>
                      <a:pt x="1446" y="142"/>
                    </a:lnTo>
                    <a:lnTo>
                      <a:pt x="1418" y="114"/>
                    </a:lnTo>
                    <a:lnTo>
                      <a:pt x="1333" y="114"/>
                    </a:lnTo>
                    <a:lnTo>
                      <a:pt x="1304" y="199"/>
                    </a:lnTo>
                    <a:lnTo>
                      <a:pt x="1248" y="199"/>
                    </a:lnTo>
                    <a:lnTo>
                      <a:pt x="1191" y="142"/>
                    </a:lnTo>
                    <a:lnTo>
                      <a:pt x="1163" y="170"/>
                    </a:lnTo>
                    <a:lnTo>
                      <a:pt x="1134" y="114"/>
                    </a:lnTo>
                    <a:lnTo>
                      <a:pt x="1078" y="57"/>
                    </a:lnTo>
                    <a:lnTo>
                      <a:pt x="1021" y="0"/>
                    </a:lnTo>
                    <a:lnTo>
                      <a:pt x="964" y="85"/>
                    </a:lnTo>
                    <a:lnTo>
                      <a:pt x="964" y="114"/>
                    </a:lnTo>
                    <a:lnTo>
                      <a:pt x="822" y="170"/>
                    </a:lnTo>
                    <a:lnTo>
                      <a:pt x="766" y="114"/>
                    </a:lnTo>
                    <a:lnTo>
                      <a:pt x="737" y="142"/>
                    </a:lnTo>
                    <a:lnTo>
                      <a:pt x="681" y="114"/>
                    </a:lnTo>
                    <a:lnTo>
                      <a:pt x="624" y="0"/>
                    </a:lnTo>
                    <a:lnTo>
                      <a:pt x="539" y="0"/>
                    </a:lnTo>
                    <a:lnTo>
                      <a:pt x="426" y="57"/>
                    </a:lnTo>
                    <a:lnTo>
                      <a:pt x="284" y="227"/>
                    </a:lnTo>
                    <a:lnTo>
                      <a:pt x="312" y="312"/>
                    </a:lnTo>
                    <a:lnTo>
                      <a:pt x="284" y="312"/>
                    </a:lnTo>
                    <a:lnTo>
                      <a:pt x="199" y="341"/>
                    </a:lnTo>
                    <a:lnTo>
                      <a:pt x="227" y="397"/>
                    </a:lnTo>
                    <a:lnTo>
                      <a:pt x="85" y="511"/>
                    </a:lnTo>
                    <a:lnTo>
                      <a:pt x="114" y="567"/>
                    </a:lnTo>
                    <a:lnTo>
                      <a:pt x="0" y="596"/>
                    </a:lnTo>
                    <a:lnTo>
                      <a:pt x="0" y="624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124" name="グループ化 123"/>
          <p:cNvGrpSpPr/>
          <p:nvPr/>
        </p:nvGrpSpPr>
        <p:grpSpPr>
          <a:xfrm>
            <a:off x="2491364" y="4969970"/>
            <a:ext cx="2972920" cy="1907854"/>
            <a:chOff x="2491364" y="4969970"/>
            <a:chExt cx="2972920" cy="1907854"/>
          </a:xfrm>
        </p:grpSpPr>
        <p:sp>
          <p:nvSpPr>
            <p:cNvPr id="125" name="正方形/長方形 124"/>
            <p:cNvSpPr/>
            <p:nvPr/>
          </p:nvSpPr>
          <p:spPr>
            <a:xfrm>
              <a:off x="3921266" y="6600825"/>
              <a:ext cx="492443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中区</a:t>
              </a:r>
            </a:p>
          </p:txBody>
        </p:sp>
        <p:sp>
          <p:nvSpPr>
            <p:cNvPr id="126" name="正方形/長方形 125"/>
            <p:cNvSpPr/>
            <p:nvPr/>
          </p:nvSpPr>
          <p:spPr>
            <a:xfrm>
              <a:off x="4307382" y="5994605"/>
              <a:ext cx="492443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東区</a:t>
              </a:r>
            </a:p>
          </p:txBody>
        </p:sp>
        <p:sp>
          <p:nvSpPr>
            <p:cNvPr id="127" name="正方形/長方形 126"/>
            <p:cNvSpPr/>
            <p:nvPr/>
          </p:nvSpPr>
          <p:spPr>
            <a:xfrm>
              <a:off x="4261083" y="6505513"/>
              <a:ext cx="492443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南区</a:t>
              </a:r>
            </a:p>
          </p:txBody>
        </p:sp>
        <p:sp>
          <p:nvSpPr>
            <p:cNvPr id="128" name="正方形/長方形 127"/>
            <p:cNvSpPr/>
            <p:nvPr/>
          </p:nvSpPr>
          <p:spPr>
            <a:xfrm>
              <a:off x="2491364" y="5714664"/>
              <a:ext cx="646331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佐伯区</a:t>
              </a:r>
            </a:p>
          </p:txBody>
        </p:sp>
        <p:sp>
          <p:nvSpPr>
            <p:cNvPr id="129" name="正方形/長方形 128"/>
            <p:cNvSpPr/>
            <p:nvPr/>
          </p:nvSpPr>
          <p:spPr>
            <a:xfrm>
              <a:off x="4266210" y="4969970"/>
              <a:ext cx="800219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安佐南区</a:t>
              </a:r>
            </a:p>
          </p:txBody>
        </p:sp>
        <p:sp>
          <p:nvSpPr>
            <p:cNvPr id="130" name="正方形/長方形 129"/>
            <p:cNvSpPr/>
            <p:nvPr/>
          </p:nvSpPr>
          <p:spPr>
            <a:xfrm>
              <a:off x="3613979" y="6338376"/>
              <a:ext cx="492443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  <p:sp>
          <p:nvSpPr>
            <p:cNvPr id="131" name="正方形/長方形 130"/>
            <p:cNvSpPr/>
            <p:nvPr/>
          </p:nvSpPr>
          <p:spPr>
            <a:xfrm>
              <a:off x="3588544" y="5692702"/>
              <a:ext cx="800219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安佐北区</a:t>
              </a:r>
            </a:p>
          </p:txBody>
        </p:sp>
        <p:sp>
          <p:nvSpPr>
            <p:cNvPr id="132" name="正方形/長方形 131"/>
            <p:cNvSpPr/>
            <p:nvPr/>
          </p:nvSpPr>
          <p:spPr>
            <a:xfrm>
              <a:off x="4817953" y="6098401"/>
              <a:ext cx="646331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安芸区</a:t>
              </a:r>
            </a:p>
          </p:txBody>
        </p:sp>
      </p:grpSp>
      <p:grpSp>
        <p:nvGrpSpPr>
          <p:cNvPr id="133" name="グループ化 132"/>
          <p:cNvGrpSpPr/>
          <p:nvPr/>
        </p:nvGrpSpPr>
        <p:grpSpPr>
          <a:xfrm>
            <a:off x="1609480" y="1410788"/>
            <a:ext cx="9442877" cy="6860725"/>
            <a:chOff x="1609480" y="1410788"/>
            <a:chExt cx="9442877" cy="6860725"/>
          </a:xfrm>
        </p:grpSpPr>
        <p:sp>
          <p:nvSpPr>
            <p:cNvPr id="134" name="正方形/長方形 133"/>
            <p:cNvSpPr/>
            <p:nvPr/>
          </p:nvSpPr>
          <p:spPr>
            <a:xfrm>
              <a:off x="3835401" y="537398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広島市</a:t>
              </a:r>
            </a:p>
          </p:txBody>
        </p:sp>
        <p:sp>
          <p:nvSpPr>
            <p:cNvPr id="135" name="正方形/長方形 134"/>
            <p:cNvSpPr/>
            <p:nvPr/>
          </p:nvSpPr>
          <p:spPr>
            <a:xfrm>
              <a:off x="5253639" y="7497037"/>
              <a:ext cx="556563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呉市</a:t>
              </a:r>
            </a:p>
          </p:txBody>
        </p:sp>
        <p:sp>
          <p:nvSpPr>
            <p:cNvPr id="136" name="正方形/長方形 135"/>
            <p:cNvSpPr/>
            <p:nvPr/>
          </p:nvSpPr>
          <p:spPr>
            <a:xfrm>
              <a:off x="9542463" y="3176778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神石高原町</a:t>
              </a:r>
            </a:p>
          </p:txBody>
        </p:sp>
        <p:sp>
          <p:nvSpPr>
            <p:cNvPr id="137" name="正方形/長方形 136"/>
            <p:cNvSpPr/>
            <p:nvPr/>
          </p:nvSpPr>
          <p:spPr>
            <a:xfrm>
              <a:off x="7886587" y="437295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世羅町</a:t>
              </a:r>
            </a:p>
          </p:txBody>
        </p:sp>
        <p:sp>
          <p:nvSpPr>
            <p:cNvPr id="138" name="正方形/長方形 137"/>
            <p:cNvSpPr/>
            <p:nvPr/>
          </p:nvSpPr>
          <p:spPr>
            <a:xfrm>
              <a:off x="6524581" y="7651080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大崎上島町</a:t>
              </a:r>
            </a:p>
          </p:txBody>
        </p:sp>
        <p:sp>
          <p:nvSpPr>
            <p:cNvPr id="139" name="正方形/長方形 138"/>
            <p:cNvSpPr/>
            <p:nvPr/>
          </p:nvSpPr>
          <p:spPr>
            <a:xfrm>
              <a:off x="3793297" y="3594646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北広島町</a:t>
              </a:r>
            </a:p>
          </p:txBody>
        </p:sp>
        <p:sp>
          <p:nvSpPr>
            <p:cNvPr id="140" name="正方形/長方形 139"/>
            <p:cNvSpPr/>
            <p:nvPr/>
          </p:nvSpPr>
          <p:spPr>
            <a:xfrm>
              <a:off x="2243147" y="4530725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安芸太田町</a:t>
              </a:r>
            </a:p>
          </p:txBody>
        </p:sp>
        <p:sp>
          <p:nvSpPr>
            <p:cNvPr id="141" name="正方形/長方形 140"/>
            <p:cNvSpPr/>
            <p:nvPr/>
          </p:nvSpPr>
          <p:spPr>
            <a:xfrm>
              <a:off x="4222912" y="6961188"/>
              <a:ext cx="556563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坂町</a:t>
              </a:r>
            </a:p>
          </p:txBody>
        </p:sp>
        <p:sp>
          <p:nvSpPr>
            <p:cNvPr id="142" name="正方形/長方形 141"/>
            <p:cNvSpPr/>
            <p:nvPr/>
          </p:nvSpPr>
          <p:spPr>
            <a:xfrm>
              <a:off x="4661227" y="640142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海田町</a:t>
              </a:r>
            </a:p>
          </p:txBody>
        </p:sp>
        <p:sp>
          <p:nvSpPr>
            <p:cNvPr id="143" name="正方形/長方形 142"/>
            <p:cNvSpPr/>
            <p:nvPr/>
          </p:nvSpPr>
          <p:spPr>
            <a:xfrm>
              <a:off x="5402263" y="3521174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安芸高田市</a:t>
              </a:r>
            </a:p>
          </p:txBody>
        </p:sp>
        <p:sp>
          <p:nvSpPr>
            <p:cNvPr id="144" name="正方形/長方形 143"/>
            <p:cNvSpPr/>
            <p:nvPr/>
          </p:nvSpPr>
          <p:spPr>
            <a:xfrm>
              <a:off x="1609480" y="6314324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廿日市市</a:t>
              </a:r>
            </a:p>
          </p:txBody>
        </p:sp>
        <p:sp>
          <p:nvSpPr>
            <p:cNvPr id="145" name="正方形/長方形 144"/>
            <p:cNvSpPr/>
            <p:nvPr/>
          </p:nvSpPr>
          <p:spPr>
            <a:xfrm>
              <a:off x="1855788" y="754963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大竹市</a:t>
              </a:r>
            </a:p>
          </p:txBody>
        </p:sp>
        <p:sp>
          <p:nvSpPr>
            <p:cNvPr id="146" name="正方形/長方形 145"/>
            <p:cNvSpPr/>
            <p:nvPr/>
          </p:nvSpPr>
          <p:spPr>
            <a:xfrm>
              <a:off x="4996841" y="676126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熊野町</a:t>
              </a:r>
            </a:p>
          </p:txBody>
        </p:sp>
        <p:sp>
          <p:nvSpPr>
            <p:cNvPr id="147" name="正方形/長方形 146"/>
            <p:cNvSpPr/>
            <p:nvPr/>
          </p:nvSpPr>
          <p:spPr>
            <a:xfrm>
              <a:off x="4295063" y="625295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府中町</a:t>
              </a:r>
            </a:p>
          </p:txBody>
        </p:sp>
        <p:sp>
          <p:nvSpPr>
            <p:cNvPr id="148" name="正方形/長方形 147"/>
            <p:cNvSpPr/>
            <p:nvPr/>
          </p:nvSpPr>
          <p:spPr>
            <a:xfrm>
              <a:off x="3628840" y="7963736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江田島市</a:t>
              </a:r>
            </a:p>
          </p:txBody>
        </p:sp>
        <p:sp>
          <p:nvSpPr>
            <p:cNvPr id="149" name="正方形/長方形 148"/>
            <p:cNvSpPr/>
            <p:nvPr/>
          </p:nvSpPr>
          <p:spPr>
            <a:xfrm>
              <a:off x="5899585" y="5681761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東広島市</a:t>
              </a:r>
            </a:p>
          </p:txBody>
        </p:sp>
        <p:sp>
          <p:nvSpPr>
            <p:cNvPr id="150" name="正方形/長方形 149"/>
            <p:cNvSpPr/>
            <p:nvPr/>
          </p:nvSpPr>
          <p:spPr>
            <a:xfrm>
              <a:off x="9194929" y="419744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府中市</a:t>
              </a:r>
            </a:p>
          </p:txBody>
        </p:sp>
        <p:sp>
          <p:nvSpPr>
            <p:cNvPr id="151" name="正方形/長方形 150"/>
            <p:cNvSpPr/>
            <p:nvPr/>
          </p:nvSpPr>
          <p:spPr>
            <a:xfrm>
              <a:off x="6733392" y="277937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三次市</a:t>
              </a:r>
            </a:p>
          </p:txBody>
        </p:sp>
        <p:sp>
          <p:nvSpPr>
            <p:cNvPr id="152" name="正方形/長方形 151"/>
            <p:cNvSpPr/>
            <p:nvPr/>
          </p:nvSpPr>
          <p:spPr>
            <a:xfrm>
              <a:off x="8368464" y="141078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庄原市</a:t>
              </a:r>
            </a:p>
          </p:txBody>
        </p:sp>
        <p:sp>
          <p:nvSpPr>
            <p:cNvPr id="153" name="正方形/長方形 152"/>
            <p:cNvSpPr/>
            <p:nvPr/>
          </p:nvSpPr>
          <p:spPr>
            <a:xfrm>
              <a:off x="10309846" y="522585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福山市</a:t>
              </a:r>
            </a:p>
          </p:txBody>
        </p:sp>
        <p:sp>
          <p:nvSpPr>
            <p:cNvPr id="154" name="正方形/長方形 153"/>
            <p:cNvSpPr/>
            <p:nvPr/>
          </p:nvSpPr>
          <p:spPr>
            <a:xfrm>
              <a:off x="9022776" y="547868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尾道市</a:t>
              </a:r>
            </a:p>
          </p:txBody>
        </p:sp>
        <p:sp>
          <p:nvSpPr>
            <p:cNvPr id="155" name="正方形/長方形 154"/>
            <p:cNvSpPr/>
            <p:nvPr/>
          </p:nvSpPr>
          <p:spPr>
            <a:xfrm>
              <a:off x="7886587" y="590258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三原市</a:t>
              </a:r>
            </a:p>
          </p:txBody>
        </p:sp>
        <p:sp>
          <p:nvSpPr>
            <p:cNvPr id="156" name="正方形/長方形 155"/>
            <p:cNvSpPr/>
            <p:nvPr/>
          </p:nvSpPr>
          <p:spPr>
            <a:xfrm>
              <a:off x="6986588" y="657586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竹原市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1179513" y="209550"/>
            <a:ext cx="10261600" cy="9317038"/>
            <a:chOff x="1179513" y="209550"/>
            <a:chExt cx="10261600" cy="9317038"/>
          </a:xfrm>
        </p:grpSpPr>
        <p:grpSp>
          <p:nvGrpSpPr>
            <p:cNvPr id="11004" name="Group 764"/>
            <p:cNvGrpSpPr>
              <a:grpSpLocks/>
            </p:cNvGrpSpPr>
            <p:nvPr/>
          </p:nvGrpSpPr>
          <p:grpSpPr bwMode="auto">
            <a:xfrm>
              <a:off x="2260600" y="4530726"/>
              <a:ext cx="3690939" cy="2655889"/>
              <a:chOff x="1424" y="2854"/>
              <a:chExt cx="2325" cy="1673"/>
            </a:xfrm>
          </p:grpSpPr>
          <p:sp>
            <p:nvSpPr>
              <p:cNvPr id="10938" name="Freeform 698"/>
              <p:cNvSpPr>
                <a:spLocks/>
              </p:cNvSpPr>
              <p:nvPr/>
            </p:nvSpPr>
            <p:spPr bwMode="auto">
              <a:xfrm>
                <a:off x="2161" y="2854"/>
                <a:ext cx="1588" cy="879"/>
              </a:xfrm>
              <a:custGeom>
                <a:avLst/>
                <a:gdLst>
                  <a:gd name="T0" fmla="*/ 28 w 1588"/>
                  <a:gd name="T1" fmla="*/ 567 h 879"/>
                  <a:gd name="T2" fmla="*/ 283 w 1588"/>
                  <a:gd name="T3" fmla="*/ 652 h 879"/>
                  <a:gd name="T4" fmla="*/ 652 w 1588"/>
                  <a:gd name="T5" fmla="*/ 652 h 879"/>
                  <a:gd name="T6" fmla="*/ 822 w 1588"/>
                  <a:gd name="T7" fmla="*/ 595 h 879"/>
                  <a:gd name="T8" fmla="*/ 652 w 1588"/>
                  <a:gd name="T9" fmla="*/ 794 h 879"/>
                  <a:gd name="T10" fmla="*/ 879 w 1588"/>
                  <a:gd name="T11" fmla="*/ 850 h 879"/>
                  <a:gd name="T12" fmla="*/ 1162 w 1588"/>
                  <a:gd name="T13" fmla="*/ 794 h 879"/>
                  <a:gd name="T14" fmla="*/ 1162 w 1588"/>
                  <a:gd name="T15" fmla="*/ 709 h 879"/>
                  <a:gd name="T16" fmla="*/ 1276 w 1588"/>
                  <a:gd name="T17" fmla="*/ 595 h 879"/>
                  <a:gd name="T18" fmla="*/ 1389 w 1588"/>
                  <a:gd name="T19" fmla="*/ 510 h 879"/>
                  <a:gd name="T20" fmla="*/ 1531 w 1588"/>
                  <a:gd name="T21" fmla="*/ 482 h 879"/>
                  <a:gd name="T22" fmla="*/ 1588 w 1588"/>
                  <a:gd name="T23" fmla="*/ 425 h 879"/>
                  <a:gd name="T24" fmla="*/ 1588 w 1588"/>
                  <a:gd name="T25" fmla="*/ 368 h 879"/>
                  <a:gd name="T26" fmla="*/ 1588 w 1588"/>
                  <a:gd name="T27" fmla="*/ 283 h 879"/>
                  <a:gd name="T28" fmla="*/ 1588 w 1588"/>
                  <a:gd name="T29" fmla="*/ 170 h 879"/>
                  <a:gd name="T30" fmla="*/ 1446 w 1588"/>
                  <a:gd name="T31" fmla="*/ 28 h 879"/>
                  <a:gd name="T32" fmla="*/ 1361 w 1588"/>
                  <a:gd name="T33" fmla="*/ 57 h 879"/>
                  <a:gd name="T34" fmla="*/ 1219 w 1588"/>
                  <a:gd name="T35" fmla="*/ 57 h 879"/>
                  <a:gd name="T36" fmla="*/ 1191 w 1588"/>
                  <a:gd name="T37" fmla="*/ 142 h 879"/>
                  <a:gd name="T38" fmla="*/ 1134 w 1588"/>
                  <a:gd name="T39" fmla="*/ 142 h 879"/>
                  <a:gd name="T40" fmla="*/ 1106 w 1588"/>
                  <a:gd name="T41" fmla="*/ 227 h 879"/>
                  <a:gd name="T42" fmla="*/ 992 w 1588"/>
                  <a:gd name="T43" fmla="*/ 198 h 879"/>
                  <a:gd name="T44" fmla="*/ 907 w 1588"/>
                  <a:gd name="T45" fmla="*/ 170 h 879"/>
                  <a:gd name="T46" fmla="*/ 850 w 1588"/>
                  <a:gd name="T47" fmla="*/ 85 h 879"/>
                  <a:gd name="T48" fmla="*/ 765 w 1588"/>
                  <a:gd name="T49" fmla="*/ 85 h 879"/>
                  <a:gd name="T50" fmla="*/ 652 w 1588"/>
                  <a:gd name="T51" fmla="*/ 28 h 879"/>
                  <a:gd name="T52" fmla="*/ 425 w 1588"/>
                  <a:gd name="T53" fmla="*/ 113 h 879"/>
                  <a:gd name="T54" fmla="*/ 255 w 1588"/>
                  <a:gd name="T55" fmla="*/ 57 h 879"/>
                  <a:gd name="T56" fmla="*/ 198 w 1588"/>
                  <a:gd name="T57" fmla="*/ 255 h 879"/>
                  <a:gd name="T58" fmla="*/ 198 w 1588"/>
                  <a:gd name="T59" fmla="*/ 340 h 879"/>
                  <a:gd name="T60" fmla="*/ 113 w 1588"/>
                  <a:gd name="T61" fmla="*/ 368 h 879"/>
                  <a:gd name="T62" fmla="*/ 0 w 1588"/>
                  <a:gd name="T63" fmla="*/ 482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88" h="879">
                    <a:moveTo>
                      <a:pt x="0" y="482"/>
                    </a:moveTo>
                    <a:lnTo>
                      <a:pt x="28" y="567"/>
                    </a:lnTo>
                    <a:lnTo>
                      <a:pt x="198" y="567"/>
                    </a:lnTo>
                    <a:lnTo>
                      <a:pt x="283" y="652"/>
                    </a:lnTo>
                    <a:lnTo>
                      <a:pt x="567" y="680"/>
                    </a:lnTo>
                    <a:lnTo>
                      <a:pt x="652" y="652"/>
                    </a:lnTo>
                    <a:lnTo>
                      <a:pt x="709" y="539"/>
                    </a:lnTo>
                    <a:lnTo>
                      <a:pt x="822" y="595"/>
                    </a:lnTo>
                    <a:lnTo>
                      <a:pt x="737" y="737"/>
                    </a:lnTo>
                    <a:lnTo>
                      <a:pt x="652" y="794"/>
                    </a:lnTo>
                    <a:lnTo>
                      <a:pt x="680" y="822"/>
                    </a:lnTo>
                    <a:lnTo>
                      <a:pt x="879" y="850"/>
                    </a:lnTo>
                    <a:lnTo>
                      <a:pt x="907" y="879"/>
                    </a:lnTo>
                    <a:lnTo>
                      <a:pt x="1162" y="794"/>
                    </a:lnTo>
                    <a:lnTo>
                      <a:pt x="1219" y="737"/>
                    </a:lnTo>
                    <a:lnTo>
                      <a:pt x="1162" y="709"/>
                    </a:lnTo>
                    <a:lnTo>
                      <a:pt x="1247" y="652"/>
                    </a:lnTo>
                    <a:lnTo>
                      <a:pt x="1276" y="595"/>
                    </a:lnTo>
                    <a:lnTo>
                      <a:pt x="1389" y="595"/>
                    </a:lnTo>
                    <a:lnTo>
                      <a:pt x="1389" y="510"/>
                    </a:lnTo>
                    <a:lnTo>
                      <a:pt x="1474" y="453"/>
                    </a:lnTo>
                    <a:lnTo>
                      <a:pt x="1531" y="482"/>
                    </a:lnTo>
                    <a:lnTo>
                      <a:pt x="1559" y="482"/>
                    </a:lnTo>
                    <a:lnTo>
                      <a:pt x="1588" y="425"/>
                    </a:lnTo>
                    <a:lnTo>
                      <a:pt x="1559" y="397"/>
                    </a:lnTo>
                    <a:lnTo>
                      <a:pt x="1588" y="368"/>
                    </a:lnTo>
                    <a:lnTo>
                      <a:pt x="1559" y="312"/>
                    </a:lnTo>
                    <a:lnTo>
                      <a:pt x="1588" y="283"/>
                    </a:lnTo>
                    <a:lnTo>
                      <a:pt x="1531" y="255"/>
                    </a:lnTo>
                    <a:lnTo>
                      <a:pt x="1588" y="170"/>
                    </a:lnTo>
                    <a:lnTo>
                      <a:pt x="1531" y="57"/>
                    </a:lnTo>
                    <a:lnTo>
                      <a:pt x="1446" y="28"/>
                    </a:lnTo>
                    <a:lnTo>
                      <a:pt x="1417" y="85"/>
                    </a:lnTo>
                    <a:lnTo>
                      <a:pt x="1361" y="57"/>
                    </a:lnTo>
                    <a:lnTo>
                      <a:pt x="1332" y="85"/>
                    </a:lnTo>
                    <a:lnTo>
                      <a:pt x="1219" y="57"/>
                    </a:lnTo>
                    <a:lnTo>
                      <a:pt x="1191" y="85"/>
                    </a:lnTo>
                    <a:lnTo>
                      <a:pt x="1191" y="142"/>
                    </a:lnTo>
                    <a:lnTo>
                      <a:pt x="1162" y="170"/>
                    </a:lnTo>
                    <a:lnTo>
                      <a:pt x="1134" y="142"/>
                    </a:lnTo>
                    <a:lnTo>
                      <a:pt x="1106" y="170"/>
                    </a:lnTo>
                    <a:lnTo>
                      <a:pt x="1106" y="227"/>
                    </a:lnTo>
                    <a:lnTo>
                      <a:pt x="1049" y="283"/>
                    </a:lnTo>
                    <a:lnTo>
                      <a:pt x="992" y="198"/>
                    </a:lnTo>
                    <a:lnTo>
                      <a:pt x="964" y="198"/>
                    </a:lnTo>
                    <a:lnTo>
                      <a:pt x="907" y="170"/>
                    </a:lnTo>
                    <a:lnTo>
                      <a:pt x="850" y="170"/>
                    </a:lnTo>
                    <a:lnTo>
                      <a:pt x="850" y="85"/>
                    </a:lnTo>
                    <a:lnTo>
                      <a:pt x="794" y="28"/>
                    </a:lnTo>
                    <a:lnTo>
                      <a:pt x="765" y="85"/>
                    </a:lnTo>
                    <a:lnTo>
                      <a:pt x="709" y="85"/>
                    </a:lnTo>
                    <a:lnTo>
                      <a:pt x="652" y="28"/>
                    </a:lnTo>
                    <a:lnTo>
                      <a:pt x="567" y="0"/>
                    </a:lnTo>
                    <a:lnTo>
                      <a:pt x="425" y="113"/>
                    </a:lnTo>
                    <a:lnTo>
                      <a:pt x="340" y="57"/>
                    </a:lnTo>
                    <a:lnTo>
                      <a:pt x="255" y="57"/>
                    </a:lnTo>
                    <a:lnTo>
                      <a:pt x="198" y="170"/>
                    </a:lnTo>
                    <a:lnTo>
                      <a:pt x="198" y="255"/>
                    </a:lnTo>
                    <a:lnTo>
                      <a:pt x="170" y="283"/>
                    </a:lnTo>
                    <a:lnTo>
                      <a:pt x="198" y="340"/>
                    </a:lnTo>
                    <a:lnTo>
                      <a:pt x="142" y="340"/>
                    </a:lnTo>
                    <a:lnTo>
                      <a:pt x="113" y="368"/>
                    </a:lnTo>
                    <a:lnTo>
                      <a:pt x="85" y="425"/>
                    </a:lnTo>
                    <a:lnTo>
                      <a:pt x="0" y="48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39" name="Freeform 699"/>
              <p:cNvSpPr>
                <a:spLocks/>
              </p:cNvSpPr>
              <p:nvPr/>
            </p:nvSpPr>
            <p:spPr bwMode="auto">
              <a:xfrm>
                <a:off x="2870" y="3648"/>
                <a:ext cx="737" cy="879"/>
              </a:xfrm>
              <a:custGeom>
                <a:avLst/>
                <a:gdLst>
                  <a:gd name="T0" fmla="*/ 198 w 737"/>
                  <a:gd name="T1" fmla="*/ 85 h 879"/>
                  <a:gd name="T2" fmla="*/ 453 w 737"/>
                  <a:gd name="T3" fmla="*/ 0 h 879"/>
                  <a:gd name="T4" fmla="*/ 453 w 737"/>
                  <a:gd name="T5" fmla="*/ 85 h 879"/>
                  <a:gd name="T6" fmla="*/ 482 w 737"/>
                  <a:gd name="T7" fmla="*/ 85 h 879"/>
                  <a:gd name="T8" fmla="*/ 538 w 737"/>
                  <a:gd name="T9" fmla="*/ 141 h 879"/>
                  <a:gd name="T10" fmla="*/ 595 w 737"/>
                  <a:gd name="T11" fmla="*/ 113 h 879"/>
                  <a:gd name="T12" fmla="*/ 652 w 737"/>
                  <a:gd name="T13" fmla="*/ 198 h 879"/>
                  <a:gd name="T14" fmla="*/ 680 w 737"/>
                  <a:gd name="T15" fmla="*/ 141 h 879"/>
                  <a:gd name="T16" fmla="*/ 737 w 737"/>
                  <a:gd name="T17" fmla="*/ 198 h 879"/>
                  <a:gd name="T18" fmla="*/ 623 w 737"/>
                  <a:gd name="T19" fmla="*/ 368 h 879"/>
                  <a:gd name="T20" fmla="*/ 680 w 737"/>
                  <a:gd name="T21" fmla="*/ 397 h 879"/>
                  <a:gd name="T22" fmla="*/ 652 w 737"/>
                  <a:gd name="T23" fmla="*/ 453 h 879"/>
                  <a:gd name="T24" fmla="*/ 708 w 737"/>
                  <a:gd name="T25" fmla="*/ 538 h 879"/>
                  <a:gd name="T26" fmla="*/ 652 w 737"/>
                  <a:gd name="T27" fmla="*/ 567 h 879"/>
                  <a:gd name="T28" fmla="*/ 652 w 737"/>
                  <a:gd name="T29" fmla="*/ 623 h 879"/>
                  <a:gd name="T30" fmla="*/ 567 w 737"/>
                  <a:gd name="T31" fmla="*/ 652 h 879"/>
                  <a:gd name="T32" fmla="*/ 567 w 737"/>
                  <a:gd name="T33" fmla="*/ 595 h 879"/>
                  <a:gd name="T34" fmla="*/ 538 w 737"/>
                  <a:gd name="T35" fmla="*/ 538 h 879"/>
                  <a:gd name="T36" fmla="*/ 453 w 737"/>
                  <a:gd name="T37" fmla="*/ 482 h 879"/>
                  <a:gd name="T38" fmla="*/ 340 w 737"/>
                  <a:gd name="T39" fmla="*/ 510 h 879"/>
                  <a:gd name="T40" fmla="*/ 255 w 737"/>
                  <a:gd name="T41" fmla="*/ 482 h 879"/>
                  <a:gd name="T42" fmla="*/ 170 w 737"/>
                  <a:gd name="T43" fmla="*/ 482 h 879"/>
                  <a:gd name="T44" fmla="*/ 113 w 737"/>
                  <a:gd name="T45" fmla="*/ 538 h 879"/>
                  <a:gd name="T46" fmla="*/ 141 w 737"/>
                  <a:gd name="T47" fmla="*/ 595 h 879"/>
                  <a:gd name="T48" fmla="*/ 198 w 737"/>
                  <a:gd name="T49" fmla="*/ 567 h 879"/>
                  <a:gd name="T50" fmla="*/ 253 w 737"/>
                  <a:gd name="T51" fmla="*/ 681 h 879"/>
                  <a:gd name="T52" fmla="*/ 255 w 737"/>
                  <a:gd name="T53" fmla="*/ 793 h 879"/>
                  <a:gd name="T54" fmla="*/ 255 w 737"/>
                  <a:gd name="T55" fmla="*/ 879 h 879"/>
                  <a:gd name="T56" fmla="*/ 141 w 737"/>
                  <a:gd name="T57" fmla="*/ 850 h 879"/>
                  <a:gd name="T58" fmla="*/ 113 w 737"/>
                  <a:gd name="T59" fmla="*/ 737 h 879"/>
                  <a:gd name="T60" fmla="*/ 85 w 737"/>
                  <a:gd name="T61" fmla="*/ 708 h 879"/>
                  <a:gd name="T62" fmla="*/ 85 w 737"/>
                  <a:gd name="T63" fmla="*/ 595 h 879"/>
                  <a:gd name="T64" fmla="*/ 56 w 737"/>
                  <a:gd name="T65" fmla="*/ 567 h 879"/>
                  <a:gd name="T66" fmla="*/ 0 w 737"/>
                  <a:gd name="T67" fmla="*/ 623 h 879"/>
                  <a:gd name="T68" fmla="*/ 0 w 737"/>
                  <a:gd name="T69" fmla="*/ 510 h 879"/>
                  <a:gd name="T70" fmla="*/ 56 w 737"/>
                  <a:gd name="T71" fmla="*/ 510 h 879"/>
                  <a:gd name="T72" fmla="*/ 113 w 737"/>
                  <a:gd name="T73" fmla="*/ 425 h 879"/>
                  <a:gd name="T74" fmla="*/ 170 w 737"/>
                  <a:gd name="T75" fmla="*/ 283 h 879"/>
                  <a:gd name="T76" fmla="*/ 141 w 737"/>
                  <a:gd name="T77" fmla="*/ 255 h 879"/>
                  <a:gd name="T78" fmla="*/ 56 w 737"/>
                  <a:gd name="T79" fmla="*/ 312 h 879"/>
                  <a:gd name="T80" fmla="*/ 85 w 737"/>
                  <a:gd name="T81" fmla="*/ 226 h 879"/>
                  <a:gd name="T82" fmla="*/ 170 w 737"/>
                  <a:gd name="T83" fmla="*/ 170 h 879"/>
                  <a:gd name="T84" fmla="*/ 198 w 737"/>
                  <a:gd name="T85" fmla="*/ 85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37" h="879">
                    <a:moveTo>
                      <a:pt x="198" y="85"/>
                    </a:moveTo>
                    <a:lnTo>
                      <a:pt x="453" y="0"/>
                    </a:lnTo>
                    <a:lnTo>
                      <a:pt x="453" y="85"/>
                    </a:lnTo>
                    <a:lnTo>
                      <a:pt x="482" y="85"/>
                    </a:lnTo>
                    <a:lnTo>
                      <a:pt x="538" y="141"/>
                    </a:lnTo>
                    <a:lnTo>
                      <a:pt x="595" y="113"/>
                    </a:lnTo>
                    <a:lnTo>
                      <a:pt x="652" y="198"/>
                    </a:lnTo>
                    <a:lnTo>
                      <a:pt x="680" y="141"/>
                    </a:lnTo>
                    <a:lnTo>
                      <a:pt x="737" y="198"/>
                    </a:lnTo>
                    <a:lnTo>
                      <a:pt x="623" y="368"/>
                    </a:lnTo>
                    <a:lnTo>
                      <a:pt x="680" y="397"/>
                    </a:lnTo>
                    <a:lnTo>
                      <a:pt x="652" y="453"/>
                    </a:lnTo>
                    <a:lnTo>
                      <a:pt x="708" y="538"/>
                    </a:lnTo>
                    <a:lnTo>
                      <a:pt x="652" y="567"/>
                    </a:lnTo>
                    <a:lnTo>
                      <a:pt x="652" y="623"/>
                    </a:lnTo>
                    <a:lnTo>
                      <a:pt x="567" y="652"/>
                    </a:lnTo>
                    <a:lnTo>
                      <a:pt x="567" y="595"/>
                    </a:lnTo>
                    <a:lnTo>
                      <a:pt x="538" y="538"/>
                    </a:lnTo>
                    <a:lnTo>
                      <a:pt x="453" y="482"/>
                    </a:lnTo>
                    <a:lnTo>
                      <a:pt x="340" y="510"/>
                    </a:lnTo>
                    <a:lnTo>
                      <a:pt x="255" y="482"/>
                    </a:lnTo>
                    <a:lnTo>
                      <a:pt x="170" y="482"/>
                    </a:lnTo>
                    <a:lnTo>
                      <a:pt x="113" y="538"/>
                    </a:lnTo>
                    <a:lnTo>
                      <a:pt x="141" y="595"/>
                    </a:lnTo>
                    <a:lnTo>
                      <a:pt x="198" y="567"/>
                    </a:lnTo>
                    <a:lnTo>
                      <a:pt x="253" y="681"/>
                    </a:lnTo>
                    <a:lnTo>
                      <a:pt x="255" y="793"/>
                    </a:lnTo>
                    <a:lnTo>
                      <a:pt x="255" y="879"/>
                    </a:lnTo>
                    <a:lnTo>
                      <a:pt x="141" y="850"/>
                    </a:lnTo>
                    <a:lnTo>
                      <a:pt x="113" y="737"/>
                    </a:lnTo>
                    <a:lnTo>
                      <a:pt x="85" y="708"/>
                    </a:lnTo>
                    <a:lnTo>
                      <a:pt x="85" y="595"/>
                    </a:lnTo>
                    <a:lnTo>
                      <a:pt x="56" y="567"/>
                    </a:lnTo>
                    <a:lnTo>
                      <a:pt x="0" y="623"/>
                    </a:lnTo>
                    <a:lnTo>
                      <a:pt x="0" y="510"/>
                    </a:lnTo>
                    <a:lnTo>
                      <a:pt x="56" y="510"/>
                    </a:lnTo>
                    <a:lnTo>
                      <a:pt x="113" y="425"/>
                    </a:lnTo>
                    <a:lnTo>
                      <a:pt x="170" y="283"/>
                    </a:lnTo>
                    <a:lnTo>
                      <a:pt x="141" y="255"/>
                    </a:lnTo>
                    <a:lnTo>
                      <a:pt x="56" y="312"/>
                    </a:lnTo>
                    <a:lnTo>
                      <a:pt x="85" y="226"/>
                    </a:lnTo>
                    <a:lnTo>
                      <a:pt x="170" y="170"/>
                    </a:lnTo>
                    <a:lnTo>
                      <a:pt x="198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2" name="Freeform 712"/>
              <p:cNvSpPr>
                <a:spLocks/>
              </p:cNvSpPr>
              <p:nvPr/>
            </p:nvSpPr>
            <p:spPr bwMode="auto">
              <a:xfrm>
                <a:off x="2700" y="4073"/>
                <a:ext cx="170" cy="227"/>
              </a:xfrm>
              <a:custGeom>
                <a:avLst/>
                <a:gdLst>
                  <a:gd name="T0" fmla="*/ 141 w 170"/>
                  <a:gd name="T1" fmla="*/ 0 h 227"/>
                  <a:gd name="T2" fmla="*/ 56 w 170"/>
                  <a:gd name="T3" fmla="*/ 0 h 227"/>
                  <a:gd name="T4" fmla="*/ 0 w 170"/>
                  <a:gd name="T5" fmla="*/ 85 h 227"/>
                  <a:gd name="T6" fmla="*/ 0 w 170"/>
                  <a:gd name="T7" fmla="*/ 227 h 227"/>
                  <a:gd name="T8" fmla="*/ 56 w 170"/>
                  <a:gd name="T9" fmla="*/ 198 h 227"/>
                  <a:gd name="T10" fmla="*/ 113 w 170"/>
                  <a:gd name="T11" fmla="*/ 227 h 227"/>
                  <a:gd name="T12" fmla="*/ 141 w 170"/>
                  <a:gd name="T13" fmla="*/ 198 h 227"/>
                  <a:gd name="T14" fmla="*/ 170 w 170"/>
                  <a:gd name="T15" fmla="*/ 85 h 227"/>
                  <a:gd name="T16" fmla="*/ 141 w 170"/>
                  <a:gd name="T1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227">
                    <a:moveTo>
                      <a:pt x="141" y="0"/>
                    </a:moveTo>
                    <a:lnTo>
                      <a:pt x="56" y="0"/>
                    </a:lnTo>
                    <a:lnTo>
                      <a:pt x="0" y="85"/>
                    </a:lnTo>
                    <a:lnTo>
                      <a:pt x="0" y="227"/>
                    </a:lnTo>
                    <a:lnTo>
                      <a:pt x="56" y="198"/>
                    </a:lnTo>
                    <a:lnTo>
                      <a:pt x="113" y="227"/>
                    </a:lnTo>
                    <a:lnTo>
                      <a:pt x="141" y="198"/>
                    </a:lnTo>
                    <a:lnTo>
                      <a:pt x="170" y="85"/>
                    </a:lnTo>
                    <a:lnTo>
                      <a:pt x="14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3" name="Freeform 713"/>
              <p:cNvSpPr>
                <a:spLocks/>
              </p:cNvSpPr>
              <p:nvPr/>
            </p:nvSpPr>
            <p:spPr bwMode="auto">
              <a:xfrm>
                <a:off x="2671" y="3676"/>
                <a:ext cx="397" cy="397"/>
              </a:xfrm>
              <a:custGeom>
                <a:avLst/>
                <a:gdLst>
                  <a:gd name="T0" fmla="*/ 170 w 397"/>
                  <a:gd name="T1" fmla="*/ 0 h 397"/>
                  <a:gd name="T2" fmla="*/ 142 w 397"/>
                  <a:gd name="T3" fmla="*/ 57 h 397"/>
                  <a:gd name="T4" fmla="*/ 142 w 397"/>
                  <a:gd name="T5" fmla="*/ 113 h 397"/>
                  <a:gd name="T6" fmla="*/ 85 w 397"/>
                  <a:gd name="T7" fmla="*/ 170 h 397"/>
                  <a:gd name="T8" fmla="*/ 0 w 397"/>
                  <a:gd name="T9" fmla="*/ 312 h 397"/>
                  <a:gd name="T10" fmla="*/ 85 w 397"/>
                  <a:gd name="T11" fmla="*/ 397 h 397"/>
                  <a:gd name="T12" fmla="*/ 170 w 397"/>
                  <a:gd name="T13" fmla="*/ 397 h 397"/>
                  <a:gd name="T14" fmla="*/ 199 w 397"/>
                  <a:gd name="T15" fmla="*/ 340 h 397"/>
                  <a:gd name="T16" fmla="*/ 227 w 397"/>
                  <a:gd name="T17" fmla="*/ 340 h 397"/>
                  <a:gd name="T18" fmla="*/ 255 w 397"/>
                  <a:gd name="T19" fmla="*/ 284 h 397"/>
                  <a:gd name="T20" fmla="*/ 284 w 397"/>
                  <a:gd name="T21" fmla="*/ 198 h 397"/>
                  <a:gd name="T22" fmla="*/ 369 w 397"/>
                  <a:gd name="T23" fmla="*/ 142 h 397"/>
                  <a:gd name="T24" fmla="*/ 397 w 397"/>
                  <a:gd name="T25" fmla="*/ 57 h 397"/>
                  <a:gd name="T26" fmla="*/ 369 w 397"/>
                  <a:gd name="T27" fmla="*/ 28 h 397"/>
                  <a:gd name="T28" fmla="*/ 170 w 397"/>
                  <a:gd name="T29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7" h="397">
                    <a:moveTo>
                      <a:pt x="170" y="0"/>
                    </a:moveTo>
                    <a:lnTo>
                      <a:pt x="142" y="57"/>
                    </a:lnTo>
                    <a:lnTo>
                      <a:pt x="142" y="113"/>
                    </a:lnTo>
                    <a:lnTo>
                      <a:pt x="85" y="170"/>
                    </a:lnTo>
                    <a:lnTo>
                      <a:pt x="0" y="312"/>
                    </a:lnTo>
                    <a:lnTo>
                      <a:pt x="85" y="397"/>
                    </a:lnTo>
                    <a:lnTo>
                      <a:pt x="170" y="397"/>
                    </a:lnTo>
                    <a:lnTo>
                      <a:pt x="199" y="340"/>
                    </a:lnTo>
                    <a:lnTo>
                      <a:pt x="227" y="340"/>
                    </a:lnTo>
                    <a:lnTo>
                      <a:pt x="255" y="284"/>
                    </a:lnTo>
                    <a:lnTo>
                      <a:pt x="284" y="198"/>
                    </a:lnTo>
                    <a:lnTo>
                      <a:pt x="369" y="142"/>
                    </a:lnTo>
                    <a:lnTo>
                      <a:pt x="397" y="57"/>
                    </a:lnTo>
                    <a:lnTo>
                      <a:pt x="369" y="28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4" name="Freeform 714"/>
              <p:cNvSpPr>
                <a:spLocks/>
              </p:cNvSpPr>
              <p:nvPr/>
            </p:nvSpPr>
            <p:spPr bwMode="auto">
              <a:xfrm>
                <a:off x="2558" y="3988"/>
                <a:ext cx="198" cy="368"/>
              </a:xfrm>
              <a:custGeom>
                <a:avLst/>
                <a:gdLst>
                  <a:gd name="T0" fmla="*/ 113 w 198"/>
                  <a:gd name="T1" fmla="*/ 0 h 368"/>
                  <a:gd name="T2" fmla="*/ 0 w 198"/>
                  <a:gd name="T3" fmla="*/ 255 h 368"/>
                  <a:gd name="T4" fmla="*/ 28 w 198"/>
                  <a:gd name="T5" fmla="*/ 283 h 368"/>
                  <a:gd name="T6" fmla="*/ 85 w 198"/>
                  <a:gd name="T7" fmla="*/ 227 h 368"/>
                  <a:gd name="T8" fmla="*/ 28 w 198"/>
                  <a:gd name="T9" fmla="*/ 312 h 368"/>
                  <a:gd name="T10" fmla="*/ 28 w 198"/>
                  <a:gd name="T11" fmla="*/ 368 h 368"/>
                  <a:gd name="T12" fmla="*/ 85 w 198"/>
                  <a:gd name="T13" fmla="*/ 312 h 368"/>
                  <a:gd name="T14" fmla="*/ 142 w 198"/>
                  <a:gd name="T15" fmla="*/ 312 h 368"/>
                  <a:gd name="T16" fmla="*/ 142 w 198"/>
                  <a:gd name="T17" fmla="*/ 170 h 368"/>
                  <a:gd name="T18" fmla="*/ 198 w 198"/>
                  <a:gd name="T19" fmla="*/ 85 h 368"/>
                  <a:gd name="T20" fmla="*/ 113 w 198"/>
                  <a:gd name="T21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8" h="368">
                    <a:moveTo>
                      <a:pt x="113" y="0"/>
                    </a:moveTo>
                    <a:lnTo>
                      <a:pt x="0" y="255"/>
                    </a:lnTo>
                    <a:lnTo>
                      <a:pt x="28" y="283"/>
                    </a:lnTo>
                    <a:lnTo>
                      <a:pt x="85" y="227"/>
                    </a:lnTo>
                    <a:lnTo>
                      <a:pt x="28" y="312"/>
                    </a:lnTo>
                    <a:lnTo>
                      <a:pt x="28" y="368"/>
                    </a:lnTo>
                    <a:lnTo>
                      <a:pt x="85" y="312"/>
                    </a:lnTo>
                    <a:lnTo>
                      <a:pt x="142" y="312"/>
                    </a:lnTo>
                    <a:lnTo>
                      <a:pt x="142" y="170"/>
                    </a:lnTo>
                    <a:lnTo>
                      <a:pt x="198" y="85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5" name="Freeform 715"/>
              <p:cNvSpPr>
                <a:spLocks/>
              </p:cNvSpPr>
              <p:nvPr/>
            </p:nvSpPr>
            <p:spPr bwMode="auto">
              <a:xfrm>
                <a:off x="2274" y="3988"/>
                <a:ext cx="397" cy="283"/>
              </a:xfrm>
              <a:custGeom>
                <a:avLst/>
                <a:gdLst>
                  <a:gd name="T0" fmla="*/ 397 w 397"/>
                  <a:gd name="T1" fmla="*/ 0 h 283"/>
                  <a:gd name="T2" fmla="*/ 199 w 397"/>
                  <a:gd name="T3" fmla="*/ 0 h 283"/>
                  <a:gd name="T4" fmla="*/ 142 w 397"/>
                  <a:gd name="T5" fmla="*/ 28 h 283"/>
                  <a:gd name="T6" fmla="*/ 114 w 397"/>
                  <a:gd name="T7" fmla="*/ 113 h 283"/>
                  <a:gd name="T8" fmla="*/ 29 w 397"/>
                  <a:gd name="T9" fmla="*/ 170 h 283"/>
                  <a:gd name="T10" fmla="*/ 0 w 397"/>
                  <a:gd name="T11" fmla="*/ 227 h 283"/>
                  <a:gd name="T12" fmla="*/ 57 w 397"/>
                  <a:gd name="T13" fmla="*/ 255 h 283"/>
                  <a:gd name="T14" fmla="*/ 170 w 397"/>
                  <a:gd name="T15" fmla="*/ 255 h 283"/>
                  <a:gd name="T16" fmla="*/ 170 w 397"/>
                  <a:gd name="T17" fmla="*/ 283 h 283"/>
                  <a:gd name="T18" fmla="*/ 227 w 397"/>
                  <a:gd name="T19" fmla="*/ 283 h 283"/>
                  <a:gd name="T20" fmla="*/ 284 w 397"/>
                  <a:gd name="T21" fmla="*/ 283 h 283"/>
                  <a:gd name="T22" fmla="*/ 284 w 397"/>
                  <a:gd name="T23" fmla="*/ 255 h 283"/>
                  <a:gd name="T24" fmla="*/ 397 w 397"/>
                  <a:gd name="T25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7" h="283">
                    <a:moveTo>
                      <a:pt x="397" y="0"/>
                    </a:moveTo>
                    <a:lnTo>
                      <a:pt x="199" y="0"/>
                    </a:lnTo>
                    <a:lnTo>
                      <a:pt x="142" y="28"/>
                    </a:lnTo>
                    <a:lnTo>
                      <a:pt x="114" y="113"/>
                    </a:lnTo>
                    <a:lnTo>
                      <a:pt x="29" y="170"/>
                    </a:lnTo>
                    <a:lnTo>
                      <a:pt x="0" y="227"/>
                    </a:lnTo>
                    <a:lnTo>
                      <a:pt x="57" y="255"/>
                    </a:lnTo>
                    <a:lnTo>
                      <a:pt x="170" y="255"/>
                    </a:lnTo>
                    <a:lnTo>
                      <a:pt x="170" y="283"/>
                    </a:lnTo>
                    <a:lnTo>
                      <a:pt x="227" y="283"/>
                    </a:lnTo>
                    <a:lnTo>
                      <a:pt x="284" y="283"/>
                    </a:lnTo>
                    <a:lnTo>
                      <a:pt x="284" y="255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7" name="Freeform 717"/>
              <p:cNvSpPr>
                <a:spLocks/>
              </p:cNvSpPr>
              <p:nvPr/>
            </p:nvSpPr>
            <p:spPr bwMode="auto">
              <a:xfrm>
                <a:off x="1424" y="3166"/>
                <a:ext cx="1049" cy="1162"/>
              </a:xfrm>
              <a:custGeom>
                <a:avLst/>
                <a:gdLst>
                  <a:gd name="T0" fmla="*/ 850 w 1049"/>
                  <a:gd name="T1" fmla="*/ 1049 h 1162"/>
                  <a:gd name="T2" fmla="*/ 879 w 1049"/>
                  <a:gd name="T3" fmla="*/ 1134 h 1162"/>
                  <a:gd name="T4" fmla="*/ 822 w 1049"/>
                  <a:gd name="T5" fmla="*/ 1162 h 1162"/>
                  <a:gd name="T6" fmla="*/ 794 w 1049"/>
                  <a:gd name="T7" fmla="*/ 1105 h 1162"/>
                  <a:gd name="T8" fmla="*/ 737 w 1049"/>
                  <a:gd name="T9" fmla="*/ 1105 h 1162"/>
                  <a:gd name="T10" fmla="*/ 737 w 1049"/>
                  <a:gd name="T11" fmla="*/ 1049 h 1162"/>
                  <a:gd name="T12" fmla="*/ 680 w 1049"/>
                  <a:gd name="T13" fmla="*/ 1049 h 1162"/>
                  <a:gd name="T14" fmla="*/ 709 w 1049"/>
                  <a:gd name="T15" fmla="*/ 1020 h 1162"/>
                  <a:gd name="T16" fmla="*/ 652 w 1049"/>
                  <a:gd name="T17" fmla="*/ 992 h 1162"/>
                  <a:gd name="T18" fmla="*/ 595 w 1049"/>
                  <a:gd name="T19" fmla="*/ 907 h 1162"/>
                  <a:gd name="T20" fmla="*/ 624 w 1049"/>
                  <a:gd name="T21" fmla="*/ 850 h 1162"/>
                  <a:gd name="T22" fmla="*/ 595 w 1049"/>
                  <a:gd name="T23" fmla="*/ 822 h 1162"/>
                  <a:gd name="T24" fmla="*/ 595 w 1049"/>
                  <a:gd name="T25" fmla="*/ 765 h 1162"/>
                  <a:gd name="T26" fmla="*/ 538 w 1049"/>
                  <a:gd name="T27" fmla="*/ 822 h 1162"/>
                  <a:gd name="T28" fmla="*/ 538 w 1049"/>
                  <a:gd name="T29" fmla="*/ 964 h 1162"/>
                  <a:gd name="T30" fmla="*/ 453 w 1049"/>
                  <a:gd name="T31" fmla="*/ 935 h 1162"/>
                  <a:gd name="T32" fmla="*/ 453 w 1049"/>
                  <a:gd name="T33" fmla="*/ 822 h 1162"/>
                  <a:gd name="T34" fmla="*/ 397 w 1049"/>
                  <a:gd name="T35" fmla="*/ 794 h 1162"/>
                  <a:gd name="T36" fmla="*/ 340 w 1049"/>
                  <a:gd name="T37" fmla="*/ 794 h 1162"/>
                  <a:gd name="T38" fmla="*/ 312 w 1049"/>
                  <a:gd name="T39" fmla="*/ 765 h 1162"/>
                  <a:gd name="T40" fmla="*/ 255 w 1049"/>
                  <a:gd name="T41" fmla="*/ 708 h 1162"/>
                  <a:gd name="T42" fmla="*/ 198 w 1049"/>
                  <a:gd name="T43" fmla="*/ 708 h 1162"/>
                  <a:gd name="T44" fmla="*/ 142 w 1049"/>
                  <a:gd name="T45" fmla="*/ 765 h 1162"/>
                  <a:gd name="T46" fmla="*/ 57 w 1049"/>
                  <a:gd name="T47" fmla="*/ 794 h 1162"/>
                  <a:gd name="T48" fmla="*/ 57 w 1049"/>
                  <a:gd name="T49" fmla="*/ 737 h 1162"/>
                  <a:gd name="T50" fmla="*/ 28 w 1049"/>
                  <a:gd name="T51" fmla="*/ 708 h 1162"/>
                  <a:gd name="T52" fmla="*/ 57 w 1049"/>
                  <a:gd name="T53" fmla="*/ 680 h 1162"/>
                  <a:gd name="T54" fmla="*/ 0 w 1049"/>
                  <a:gd name="T55" fmla="*/ 652 h 1162"/>
                  <a:gd name="T56" fmla="*/ 0 w 1049"/>
                  <a:gd name="T57" fmla="*/ 595 h 1162"/>
                  <a:gd name="T58" fmla="*/ 57 w 1049"/>
                  <a:gd name="T59" fmla="*/ 567 h 1162"/>
                  <a:gd name="T60" fmla="*/ 57 w 1049"/>
                  <a:gd name="T61" fmla="*/ 425 h 1162"/>
                  <a:gd name="T62" fmla="*/ 85 w 1049"/>
                  <a:gd name="T63" fmla="*/ 397 h 1162"/>
                  <a:gd name="T64" fmla="*/ 57 w 1049"/>
                  <a:gd name="T65" fmla="*/ 312 h 1162"/>
                  <a:gd name="T66" fmla="*/ 142 w 1049"/>
                  <a:gd name="T67" fmla="*/ 227 h 1162"/>
                  <a:gd name="T68" fmla="*/ 255 w 1049"/>
                  <a:gd name="T69" fmla="*/ 283 h 1162"/>
                  <a:gd name="T70" fmla="*/ 283 w 1049"/>
                  <a:gd name="T71" fmla="*/ 255 h 1162"/>
                  <a:gd name="T72" fmla="*/ 255 w 1049"/>
                  <a:gd name="T73" fmla="*/ 227 h 1162"/>
                  <a:gd name="T74" fmla="*/ 312 w 1049"/>
                  <a:gd name="T75" fmla="*/ 141 h 1162"/>
                  <a:gd name="T76" fmla="*/ 397 w 1049"/>
                  <a:gd name="T77" fmla="*/ 113 h 1162"/>
                  <a:gd name="T78" fmla="*/ 482 w 1049"/>
                  <a:gd name="T79" fmla="*/ 56 h 1162"/>
                  <a:gd name="T80" fmla="*/ 567 w 1049"/>
                  <a:gd name="T81" fmla="*/ 56 h 1162"/>
                  <a:gd name="T82" fmla="*/ 709 w 1049"/>
                  <a:gd name="T83" fmla="*/ 0 h 1162"/>
                  <a:gd name="T84" fmla="*/ 794 w 1049"/>
                  <a:gd name="T85" fmla="*/ 28 h 1162"/>
                  <a:gd name="T86" fmla="*/ 822 w 1049"/>
                  <a:gd name="T87" fmla="*/ 56 h 1162"/>
                  <a:gd name="T88" fmla="*/ 794 w 1049"/>
                  <a:gd name="T89" fmla="*/ 113 h 1162"/>
                  <a:gd name="T90" fmla="*/ 822 w 1049"/>
                  <a:gd name="T91" fmla="*/ 113 h 1162"/>
                  <a:gd name="T92" fmla="*/ 737 w 1049"/>
                  <a:gd name="T93" fmla="*/ 170 h 1162"/>
                  <a:gd name="T94" fmla="*/ 765 w 1049"/>
                  <a:gd name="T95" fmla="*/ 255 h 1162"/>
                  <a:gd name="T96" fmla="*/ 737 w 1049"/>
                  <a:gd name="T97" fmla="*/ 340 h 1162"/>
                  <a:gd name="T98" fmla="*/ 624 w 1049"/>
                  <a:gd name="T99" fmla="*/ 425 h 1162"/>
                  <a:gd name="T100" fmla="*/ 595 w 1049"/>
                  <a:gd name="T101" fmla="*/ 538 h 1162"/>
                  <a:gd name="T102" fmla="*/ 624 w 1049"/>
                  <a:gd name="T103" fmla="*/ 623 h 1162"/>
                  <a:gd name="T104" fmla="*/ 737 w 1049"/>
                  <a:gd name="T105" fmla="*/ 652 h 1162"/>
                  <a:gd name="T106" fmla="*/ 765 w 1049"/>
                  <a:gd name="T107" fmla="*/ 595 h 1162"/>
                  <a:gd name="T108" fmla="*/ 850 w 1049"/>
                  <a:gd name="T109" fmla="*/ 595 h 1162"/>
                  <a:gd name="T110" fmla="*/ 964 w 1049"/>
                  <a:gd name="T111" fmla="*/ 652 h 1162"/>
                  <a:gd name="T112" fmla="*/ 1049 w 1049"/>
                  <a:gd name="T113" fmla="*/ 822 h 1162"/>
                  <a:gd name="T114" fmla="*/ 992 w 1049"/>
                  <a:gd name="T115" fmla="*/ 850 h 1162"/>
                  <a:gd name="T116" fmla="*/ 964 w 1049"/>
                  <a:gd name="T117" fmla="*/ 935 h 1162"/>
                  <a:gd name="T118" fmla="*/ 879 w 1049"/>
                  <a:gd name="T119" fmla="*/ 992 h 1162"/>
                  <a:gd name="T120" fmla="*/ 850 w 1049"/>
                  <a:gd name="T121" fmla="*/ 1049 h 1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49" h="1162">
                    <a:moveTo>
                      <a:pt x="850" y="1049"/>
                    </a:moveTo>
                    <a:lnTo>
                      <a:pt x="879" y="1134"/>
                    </a:lnTo>
                    <a:lnTo>
                      <a:pt x="822" y="1162"/>
                    </a:lnTo>
                    <a:lnTo>
                      <a:pt x="794" y="1105"/>
                    </a:lnTo>
                    <a:lnTo>
                      <a:pt x="737" y="1105"/>
                    </a:lnTo>
                    <a:lnTo>
                      <a:pt x="737" y="1049"/>
                    </a:lnTo>
                    <a:lnTo>
                      <a:pt x="680" y="1049"/>
                    </a:lnTo>
                    <a:lnTo>
                      <a:pt x="709" y="1020"/>
                    </a:lnTo>
                    <a:lnTo>
                      <a:pt x="652" y="992"/>
                    </a:lnTo>
                    <a:lnTo>
                      <a:pt x="595" y="907"/>
                    </a:lnTo>
                    <a:lnTo>
                      <a:pt x="624" y="850"/>
                    </a:lnTo>
                    <a:lnTo>
                      <a:pt x="595" y="822"/>
                    </a:lnTo>
                    <a:lnTo>
                      <a:pt x="595" y="765"/>
                    </a:lnTo>
                    <a:lnTo>
                      <a:pt x="538" y="822"/>
                    </a:lnTo>
                    <a:lnTo>
                      <a:pt x="538" y="964"/>
                    </a:lnTo>
                    <a:lnTo>
                      <a:pt x="453" y="935"/>
                    </a:lnTo>
                    <a:lnTo>
                      <a:pt x="453" y="822"/>
                    </a:lnTo>
                    <a:lnTo>
                      <a:pt x="397" y="794"/>
                    </a:lnTo>
                    <a:lnTo>
                      <a:pt x="340" y="794"/>
                    </a:lnTo>
                    <a:lnTo>
                      <a:pt x="312" y="765"/>
                    </a:lnTo>
                    <a:lnTo>
                      <a:pt x="255" y="708"/>
                    </a:lnTo>
                    <a:lnTo>
                      <a:pt x="198" y="708"/>
                    </a:lnTo>
                    <a:lnTo>
                      <a:pt x="142" y="765"/>
                    </a:lnTo>
                    <a:lnTo>
                      <a:pt x="57" y="794"/>
                    </a:lnTo>
                    <a:lnTo>
                      <a:pt x="57" y="737"/>
                    </a:lnTo>
                    <a:lnTo>
                      <a:pt x="28" y="708"/>
                    </a:lnTo>
                    <a:lnTo>
                      <a:pt x="57" y="680"/>
                    </a:lnTo>
                    <a:lnTo>
                      <a:pt x="0" y="652"/>
                    </a:lnTo>
                    <a:lnTo>
                      <a:pt x="0" y="595"/>
                    </a:lnTo>
                    <a:lnTo>
                      <a:pt x="57" y="567"/>
                    </a:lnTo>
                    <a:lnTo>
                      <a:pt x="57" y="425"/>
                    </a:lnTo>
                    <a:lnTo>
                      <a:pt x="85" y="397"/>
                    </a:lnTo>
                    <a:lnTo>
                      <a:pt x="57" y="312"/>
                    </a:lnTo>
                    <a:lnTo>
                      <a:pt x="142" y="227"/>
                    </a:lnTo>
                    <a:lnTo>
                      <a:pt x="255" y="283"/>
                    </a:lnTo>
                    <a:lnTo>
                      <a:pt x="283" y="255"/>
                    </a:lnTo>
                    <a:lnTo>
                      <a:pt x="255" y="227"/>
                    </a:lnTo>
                    <a:lnTo>
                      <a:pt x="312" y="141"/>
                    </a:lnTo>
                    <a:lnTo>
                      <a:pt x="397" y="113"/>
                    </a:lnTo>
                    <a:lnTo>
                      <a:pt x="482" y="56"/>
                    </a:lnTo>
                    <a:lnTo>
                      <a:pt x="567" y="56"/>
                    </a:lnTo>
                    <a:lnTo>
                      <a:pt x="709" y="0"/>
                    </a:lnTo>
                    <a:lnTo>
                      <a:pt x="794" y="28"/>
                    </a:lnTo>
                    <a:lnTo>
                      <a:pt x="822" y="56"/>
                    </a:lnTo>
                    <a:lnTo>
                      <a:pt x="794" y="113"/>
                    </a:lnTo>
                    <a:lnTo>
                      <a:pt x="822" y="113"/>
                    </a:lnTo>
                    <a:lnTo>
                      <a:pt x="737" y="170"/>
                    </a:lnTo>
                    <a:lnTo>
                      <a:pt x="765" y="255"/>
                    </a:lnTo>
                    <a:lnTo>
                      <a:pt x="737" y="340"/>
                    </a:lnTo>
                    <a:lnTo>
                      <a:pt x="624" y="425"/>
                    </a:lnTo>
                    <a:lnTo>
                      <a:pt x="595" y="538"/>
                    </a:lnTo>
                    <a:lnTo>
                      <a:pt x="624" y="623"/>
                    </a:lnTo>
                    <a:lnTo>
                      <a:pt x="737" y="652"/>
                    </a:lnTo>
                    <a:lnTo>
                      <a:pt x="765" y="595"/>
                    </a:lnTo>
                    <a:lnTo>
                      <a:pt x="850" y="595"/>
                    </a:lnTo>
                    <a:lnTo>
                      <a:pt x="964" y="652"/>
                    </a:lnTo>
                    <a:lnTo>
                      <a:pt x="1049" y="822"/>
                    </a:lnTo>
                    <a:lnTo>
                      <a:pt x="992" y="850"/>
                    </a:lnTo>
                    <a:lnTo>
                      <a:pt x="964" y="935"/>
                    </a:lnTo>
                    <a:lnTo>
                      <a:pt x="879" y="992"/>
                    </a:lnTo>
                    <a:lnTo>
                      <a:pt x="850" y="104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9" name="Freeform 719"/>
              <p:cNvSpPr>
                <a:spLocks/>
              </p:cNvSpPr>
              <p:nvPr/>
            </p:nvSpPr>
            <p:spPr bwMode="auto">
              <a:xfrm>
                <a:off x="2019" y="3393"/>
                <a:ext cx="964" cy="595"/>
              </a:xfrm>
              <a:custGeom>
                <a:avLst/>
                <a:gdLst>
                  <a:gd name="T0" fmla="*/ 652 w 964"/>
                  <a:gd name="T1" fmla="*/ 595 h 595"/>
                  <a:gd name="T2" fmla="*/ 454 w 964"/>
                  <a:gd name="T3" fmla="*/ 595 h 595"/>
                  <a:gd name="T4" fmla="*/ 369 w 964"/>
                  <a:gd name="T5" fmla="*/ 425 h 595"/>
                  <a:gd name="T6" fmla="*/ 255 w 964"/>
                  <a:gd name="T7" fmla="*/ 368 h 595"/>
                  <a:gd name="T8" fmla="*/ 170 w 964"/>
                  <a:gd name="T9" fmla="*/ 368 h 595"/>
                  <a:gd name="T10" fmla="*/ 142 w 964"/>
                  <a:gd name="T11" fmla="*/ 425 h 595"/>
                  <a:gd name="T12" fmla="*/ 29 w 964"/>
                  <a:gd name="T13" fmla="*/ 396 h 595"/>
                  <a:gd name="T14" fmla="*/ 0 w 964"/>
                  <a:gd name="T15" fmla="*/ 311 h 595"/>
                  <a:gd name="T16" fmla="*/ 29 w 964"/>
                  <a:gd name="T17" fmla="*/ 198 h 595"/>
                  <a:gd name="T18" fmla="*/ 142 w 964"/>
                  <a:gd name="T19" fmla="*/ 113 h 595"/>
                  <a:gd name="T20" fmla="*/ 170 w 964"/>
                  <a:gd name="T21" fmla="*/ 28 h 595"/>
                  <a:gd name="T22" fmla="*/ 340 w 964"/>
                  <a:gd name="T23" fmla="*/ 28 h 595"/>
                  <a:gd name="T24" fmla="*/ 425 w 964"/>
                  <a:gd name="T25" fmla="*/ 113 h 595"/>
                  <a:gd name="T26" fmla="*/ 709 w 964"/>
                  <a:gd name="T27" fmla="*/ 141 h 595"/>
                  <a:gd name="T28" fmla="*/ 794 w 964"/>
                  <a:gd name="T29" fmla="*/ 113 h 595"/>
                  <a:gd name="T30" fmla="*/ 851 w 964"/>
                  <a:gd name="T31" fmla="*/ 0 h 595"/>
                  <a:gd name="T32" fmla="*/ 964 w 964"/>
                  <a:gd name="T33" fmla="*/ 56 h 595"/>
                  <a:gd name="T34" fmla="*/ 879 w 964"/>
                  <a:gd name="T35" fmla="*/ 198 h 595"/>
                  <a:gd name="T36" fmla="*/ 794 w 964"/>
                  <a:gd name="T37" fmla="*/ 255 h 595"/>
                  <a:gd name="T38" fmla="*/ 822 w 964"/>
                  <a:gd name="T39" fmla="*/ 283 h 595"/>
                  <a:gd name="T40" fmla="*/ 794 w 964"/>
                  <a:gd name="T41" fmla="*/ 340 h 595"/>
                  <a:gd name="T42" fmla="*/ 794 w 964"/>
                  <a:gd name="T43" fmla="*/ 396 h 595"/>
                  <a:gd name="T44" fmla="*/ 737 w 964"/>
                  <a:gd name="T45" fmla="*/ 453 h 595"/>
                  <a:gd name="T46" fmla="*/ 652 w 964"/>
                  <a:gd name="T47" fmla="*/ 595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64" h="595">
                    <a:moveTo>
                      <a:pt x="652" y="595"/>
                    </a:moveTo>
                    <a:lnTo>
                      <a:pt x="454" y="595"/>
                    </a:lnTo>
                    <a:lnTo>
                      <a:pt x="369" y="425"/>
                    </a:lnTo>
                    <a:lnTo>
                      <a:pt x="255" y="368"/>
                    </a:lnTo>
                    <a:lnTo>
                      <a:pt x="170" y="368"/>
                    </a:lnTo>
                    <a:lnTo>
                      <a:pt x="142" y="425"/>
                    </a:lnTo>
                    <a:lnTo>
                      <a:pt x="29" y="396"/>
                    </a:lnTo>
                    <a:lnTo>
                      <a:pt x="0" y="311"/>
                    </a:lnTo>
                    <a:lnTo>
                      <a:pt x="29" y="198"/>
                    </a:lnTo>
                    <a:lnTo>
                      <a:pt x="142" y="113"/>
                    </a:lnTo>
                    <a:lnTo>
                      <a:pt x="170" y="28"/>
                    </a:lnTo>
                    <a:lnTo>
                      <a:pt x="340" y="28"/>
                    </a:lnTo>
                    <a:lnTo>
                      <a:pt x="425" y="113"/>
                    </a:lnTo>
                    <a:lnTo>
                      <a:pt x="709" y="141"/>
                    </a:lnTo>
                    <a:lnTo>
                      <a:pt x="794" y="113"/>
                    </a:lnTo>
                    <a:lnTo>
                      <a:pt x="851" y="0"/>
                    </a:lnTo>
                    <a:lnTo>
                      <a:pt x="964" y="56"/>
                    </a:lnTo>
                    <a:lnTo>
                      <a:pt x="879" y="198"/>
                    </a:lnTo>
                    <a:lnTo>
                      <a:pt x="794" y="255"/>
                    </a:lnTo>
                    <a:lnTo>
                      <a:pt x="822" y="283"/>
                    </a:lnTo>
                    <a:lnTo>
                      <a:pt x="794" y="340"/>
                    </a:lnTo>
                    <a:lnTo>
                      <a:pt x="794" y="396"/>
                    </a:lnTo>
                    <a:lnTo>
                      <a:pt x="737" y="453"/>
                    </a:lnTo>
                    <a:lnTo>
                      <a:pt x="652" y="59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" name="グループ化 1"/>
            <p:cNvGrpSpPr/>
            <p:nvPr/>
          </p:nvGrpSpPr>
          <p:grpSpPr>
            <a:xfrm>
              <a:off x="1179513" y="209550"/>
              <a:ext cx="10261600" cy="9317038"/>
              <a:chOff x="1179513" y="209550"/>
              <a:chExt cx="10261600" cy="9317038"/>
            </a:xfrm>
          </p:grpSpPr>
          <p:grpSp>
            <p:nvGrpSpPr>
              <p:cNvPr id="11005" name="Group 765"/>
              <p:cNvGrpSpPr>
                <a:grpSpLocks/>
              </p:cNvGrpSpPr>
              <p:nvPr/>
            </p:nvGrpSpPr>
            <p:grpSpPr bwMode="auto">
              <a:xfrm>
                <a:off x="1179513" y="209550"/>
                <a:ext cx="10261600" cy="9317038"/>
                <a:chOff x="743" y="132"/>
                <a:chExt cx="6464" cy="5869"/>
              </a:xfrm>
            </p:grpSpPr>
            <p:sp>
              <p:nvSpPr>
                <p:cNvPr id="10941" name="Freeform 701"/>
                <p:cNvSpPr>
                  <a:spLocks/>
                </p:cNvSpPr>
                <p:nvPr/>
              </p:nvSpPr>
              <p:spPr bwMode="auto">
                <a:xfrm>
                  <a:off x="2983" y="4130"/>
                  <a:ext cx="227" cy="198"/>
                </a:xfrm>
                <a:custGeom>
                  <a:avLst/>
                  <a:gdLst>
                    <a:gd name="T0" fmla="*/ 142 w 227"/>
                    <a:gd name="T1" fmla="*/ 198 h 198"/>
                    <a:gd name="T2" fmla="*/ 85 w 227"/>
                    <a:gd name="T3" fmla="*/ 85 h 198"/>
                    <a:gd name="T4" fmla="*/ 28 w 227"/>
                    <a:gd name="T5" fmla="*/ 113 h 198"/>
                    <a:gd name="T6" fmla="*/ 0 w 227"/>
                    <a:gd name="T7" fmla="*/ 56 h 198"/>
                    <a:gd name="T8" fmla="*/ 57 w 227"/>
                    <a:gd name="T9" fmla="*/ 0 h 198"/>
                    <a:gd name="T10" fmla="*/ 142 w 227"/>
                    <a:gd name="T11" fmla="*/ 0 h 198"/>
                    <a:gd name="T12" fmla="*/ 227 w 227"/>
                    <a:gd name="T13" fmla="*/ 28 h 198"/>
                    <a:gd name="T14" fmla="*/ 227 w 227"/>
                    <a:gd name="T15" fmla="*/ 141 h 198"/>
                    <a:gd name="T16" fmla="*/ 142 w 227"/>
                    <a:gd name="T17" fmla="*/ 19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27" h="198">
                      <a:moveTo>
                        <a:pt x="142" y="198"/>
                      </a:moveTo>
                      <a:lnTo>
                        <a:pt x="85" y="85"/>
                      </a:lnTo>
                      <a:lnTo>
                        <a:pt x="28" y="113"/>
                      </a:lnTo>
                      <a:lnTo>
                        <a:pt x="0" y="56"/>
                      </a:lnTo>
                      <a:lnTo>
                        <a:pt x="57" y="0"/>
                      </a:lnTo>
                      <a:lnTo>
                        <a:pt x="142" y="0"/>
                      </a:lnTo>
                      <a:lnTo>
                        <a:pt x="227" y="28"/>
                      </a:lnTo>
                      <a:lnTo>
                        <a:pt x="227" y="141"/>
                      </a:lnTo>
                      <a:lnTo>
                        <a:pt x="142" y="19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42" name="Freeform 702"/>
                <p:cNvSpPr>
                  <a:spLocks/>
                </p:cNvSpPr>
                <p:nvPr/>
              </p:nvSpPr>
              <p:spPr bwMode="auto">
                <a:xfrm>
                  <a:off x="3125" y="4130"/>
                  <a:ext cx="312" cy="425"/>
                </a:xfrm>
                <a:custGeom>
                  <a:avLst/>
                  <a:gdLst>
                    <a:gd name="T0" fmla="*/ 0 w 312"/>
                    <a:gd name="T1" fmla="*/ 311 h 425"/>
                    <a:gd name="T2" fmla="*/ 28 w 312"/>
                    <a:gd name="T3" fmla="*/ 311 h 425"/>
                    <a:gd name="T4" fmla="*/ 85 w 312"/>
                    <a:gd name="T5" fmla="*/ 368 h 425"/>
                    <a:gd name="T6" fmla="*/ 142 w 312"/>
                    <a:gd name="T7" fmla="*/ 368 h 425"/>
                    <a:gd name="T8" fmla="*/ 142 w 312"/>
                    <a:gd name="T9" fmla="*/ 397 h 425"/>
                    <a:gd name="T10" fmla="*/ 170 w 312"/>
                    <a:gd name="T11" fmla="*/ 425 h 425"/>
                    <a:gd name="T12" fmla="*/ 227 w 312"/>
                    <a:gd name="T13" fmla="*/ 368 h 425"/>
                    <a:gd name="T14" fmla="*/ 255 w 312"/>
                    <a:gd name="T15" fmla="*/ 283 h 425"/>
                    <a:gd name="T16" fmla="*/ 227 w 312"/>
                    <a:gd name="T17" fmla="*/ 255 h 425"/>
                    <a:gd name="T18" fmla="*/ 283 w 312"/>
                    <a:gd name="T19" fmla="*/ 170 h 425"/>
                    <a:gd name="T20" fmla="*/ 312 w 312"/>
                    <a:gd name="T21" fmla="*/ 170 h 425"/>
                    <a:gd name="T22" fmla="*/ 312 w 312"/>
                    <a:gd name="T23" fmla="*/ 113 h 425"/>
                    <a:gd name="T24" fmla="*/ 283 w 312"/>
                    <a:gd name="T25" fmla="*/ 56 h 425"/>
                    <a:gd name="T26" fmla="*/ 198 w 312"/>
                    <a:gd name="T27" fmla="*/ 0 h 425"/>
                    <a:gd name="T28" fmla="*/ 85 w 312"/>
                    <a:gd name="T29" fmla="*/ 28 h 425"/>
                    <a:gd name="T30" fmla="*/ 85 w 312"/>
                    <a:gd name="T31" fmla="*/ 141 h 425"/>
                    <a:gd name="T32" fmla="*/ 0 w 312"/>
                    <a:gd name="T33" fmla="*/ 198 h 425"/>
                    <a:gd name="T34" fmla="*/ 0 w 312"/>
                    <a:gd name="T35" fmla="*/ 311 h 4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2" h="425">
                      <a:moveTo>
                        <a:pt x="0" y="311"/>
                      </a:moveTo>
                      <a:lnTo>
                        <a:pt x="28" y="311"/>
                      </a:lnTo>
                      <a:lnTo>
                        <a:pt x="85" y="368"/>
                      </a:lnTo>
                      <a:lnTo>
                        <a:pt x="142" y="368"/>
                      </a:lnTo>
                      <a:lnTo>
                        <a:pt x="142" y="397"/>
                      </a:lnTo>
                      <a:lnTo>
                        <a:pt x="170" y="425"/>
                      </a:lnTo>
                      <a:lnTo>
                        <a:pt x="227" y="368"/>
                      </a:lnTo>
                      <a:lnTo>
                        <a:pt x="255" y="283"/>
                      </a:lnTo>
                      <a:lnTo>
                        <a:pt x="227" y="255"/>
                      </a:lnTo>
                      <a:lnTo>
                        <a:pt x="283" y="170"/>
                      </a:lnTo>
                      <a:lnTo>
                        <a:pt x="312" y="170"/>
                      </a:lnTo>
                      <a:lnTo>
                        <a:pt x="312" y="113"/>
                      </a:lnTo>
                      <a:lnTo>
                        <a:pt x="283" y="56"/>
                      </a:lnTo>
                      <a:lnTo>
                        <a:pt x="198" y="0"/>
                      </a:lnTo>
                      <a:lnTo>
                        <a:pt x="85" y="28"/>
                      </a:lnTo>
                      <a:lnTo>
                        <a:pt x="85" y="141"/>
                      </a:lnTo>
                      <a:lnTo>
                        <a:pt x="0" y="198"/>
                      </a:lnTo>
                      <a:lnTo>
                        <a:pt x="0" y="311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43" name="Freeform 703"/>
                <p:cNvSpPr>
                  <a:spLocks/>
                </p:cNvSpPr>
                <p:nvPr/>
              </p:nvSpPr>
              <p:spPr bwMode="auto">
                <a:xfrm>
                  <a:off x="2813" y="4243"/>
                  <a:ext cx="198" cy="369"/>
                </a:xfrm>
                <a:custGeom>
                  <a:avLst/>
                  <a:gdLst>
                    <a:gd name="T0" fmla="*/ 142 w 198"/>
                    <a:gd name="T1" fmla="*/ 0 h 369"/>
                    <a:gd name="T2" fmla="*/ 85 w 198"/>
                    <a:gd name="T3" fmla="*/ 28 h 369"/>
                    <a:gd name="T4" fmla="*/ 113 w 198"/>
                    <a:gd name="T5" fmla="*/ 85 h 369"/>
                    <a:gd name="T6" fmla="*/ 57 w 198"/>
                    <a:gd name="T7" fmla="*/ 57 h 369"/>
                    <a:gd name="T8" fmla="*/ 0 w 198"/>
                    <a:gd name="T9" fmla="*/ 142 h 369"/>
                    <a:gd name="T10" fmla="*/ 28 w 198"/>
                    <a:gd name="T11" fmla="*/ 142 h 369"/>
                    <a:gd name="T12" fmla="*/ 57 w 198"/>
                    <a:gd name="T13" fmla="*/ 113 h 369"/>
                    <a:gd name="T14" fmla="*/ 57 w 198"/>
                    <a:gd name="T15" fmla="*/ 170 h 369"/>
                    <a:gd name="T16" fmla="*/ 0 w 198"/>
                    <a:gd name="T17" fmla="*/ 255 h 369"/>
                    <a:gd name="T18" fmla="*/ 85 w 198"/>
                    <a:gd name="T19" fmla="*/ 369 h 369"/>
                    <a:gd name="T20" fmla="*/ 113 w 198"/>
                    <a:gd name="T21" fmla="*/ 340 h 369"/>
                    <a:gd name="T22" fmla="*/ 198 w 198"/>
                    <a:gd name="T23" fmla="*/ 340 h 369"/>
                    <a:gd name="T24" fmla="*/ 170 w 198"/>
                    <a:gd name="T25" fmla="*/ 255 h 369"/>
                    <a:gd name="T26" fmla="*/ 198 w 198"/>
                    <a:gd name="T27" fmla="*/ 255 h 369"/>
                    <a:gd name="T28" fmla="*/ 170 w 198"/>
                    <a:gd name="T29" fmla="*/ 142 h 369"/>
                    <a:gd name="T30" fmla="*/ 142 w 198"/>
                    <a:gd name="T31" fmla="*/ 113 h 369"/>
                    <a:gd name="T32" fmla="*/ 142 w 198"/>
                    <a:gd name="T33" fmla="*/ 0 h 3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98" h="369">
                      <a:moveTo>
                        <a:pt x="142" y="0"/>
                      </a:moveTo>
                      <a:lnTo>
                        <a:pt x="85" y="28"/>
                      </a:lnTo>
                      <a:lnTo>
                        <a:pt x="113" y="85"/>
                      </a:lnTo>
                      <a:lnTo>
                        <a:pt x="57" y="57"/>
                      </a:lnTo>
                      <a:lnTo>
                        <a:pt x="0" y="142"/>
                      </a:lnTo>
                      <a:lnTo>
                        <a:pt x="28" y="142"/>
                      </a:lnTo>
                      <a:lnTo>
                        <a:pt x="57" y="113"/>
                      </a:lnTo>
                      <a:lnTo>
                        <a:pt x="57" y="170"/>
                      </a:lnTo>
                      <a:lnTo>
                        <a:pt x="0" y="255"/>
                      </a:lnTo>
                      <a:lnTo>
                        <a:pt x="85" y="369"/>
                      </a:lnTo>
                      <a:lnTo>
                        <a:pt x="113" y="340"/>
                      </a:lnTo>
                      <a:lnTo>
                        <a:pt x="198" y="340"/>
                      </a:lnTo>
                      <a:lnTo>
                        <a:pt x="170" y="255"/>
                      </a:lnTo>
                      <a:lnTo>
                        <a:pt x="198" y="255"/>
                      </a:lnTo>
                      <a:lnTo>
                        <a:pt x="170" y="142"/>
                      </a:lnTo>
                      <a:lnTo>
                        <a:pt x="142" y="113"/>
                      </a:lnTo>
                      <a:lnTo>
                        <a:pt x="142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44" name="Freeform 704"/>
                <p:cNvSpPr>
                  <a:spLocks/>
                </p:cNvSpPr>
                <p:nvPr/>
              </p:nvSpPr>
              <p:spPr bwMode="auto">
                <a:xfrm>
                  <a:off x="2473" y="4441"/>
                  <a:ext cx="142" cy="171"/>
                </a:xfrm>
                <a:custGeom>
                  <a:avLst/>
                  <a:gdLst>
                    <a:gd name="T0" fmla="*/ 113 w 142"/>
                    <a:gd name="T1" fmla="*/ 171 h 171"/>
                    <a:gd name="T2" fmla="*/ 0 w 142"/>
                    <a:gd name="T3" fmla="*/ 114 h 171"/>
                    <a:gd name="T4" fmla="*/ 85 w 142"/>
                    <a:gd name="T5" fmla="*/ 86 h 171"/>
                    <a:gd name="T6" fmla="*/ 56 w 142"/>
                    <a:gd name="T7" fmla="*/ 29 h 171"/>
                    <a:gd name="T8" fmla="*/ 113 w 142"/>
                    <a:gd name="T9" fmla="*/ 0 h 171"/>
                    <a:gd name="T10" fmla="*/ 142 w 142"/>
                    <a:gd name="T11" fmla="*/ 29 h 171"/>
                    <a:gd name="T12" fmla="*/ 113 w 142"/>
                    <a:gd name="T13" fmla="*/ 171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2" h="171">
                      <a:moveTo>
                        <a:pt x="113" y="171"/>
                      </a:moveTo>
                      <a:lnTo>
                        <a:pt x="0" y="114"/>
                      </a:lnTo>
                      <a:lnTo>
                        <a:pt x="85" y="86"/>
                      </a:lnTo>
                      <a:lnTo>
                        <a:pt x="56" y="29"/>
                      </a:lnTo>
                      <a:lnTo>
                        <a:pt x="113" y="0"/>
                      </a:lnTo>
                      <a:lnTo>
                        <a:pt x="142" y="29"/>
                      </a:lnTo>
                      <a:lnTo>
                        <a:pt x="113" y="171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45" name="Freeform 705"/>
                <p:cNvSpPr>
                  <a:spLocks/>
                </p:cNvSpPr>
                <p:nvPr/>
              </p:nvSpPr>
              <p:spPr bwMode="auto">
                <a:xfrm>
                  <a:off x="2303" y="5235"/>
                  <a:ext cx="198" cy="170"/>
                </a:xfrm>
                <a:custGeom>
                  <a:avLst/>
                  <a:gdLst>
                    <a:gd name="T0" fmla="*/ 170 w 198"/>
                    <a:gd name="T1" fmla="*/ 57 h 170"/>
                    <a:gd name="T2" fmla="*/ 28 w 198"/>
                    <a:gd name="T3" fmla="*/ 0 h 170"/>
                    <a:gd name="T4" fmla="*/ 0 w 198"/>
                    <a:gd name="T5" fmla="*/ 57 h 170"/>
                    <a:gd name="T6" fmla="*/ 56 w 198"/>
                    <a:gd name="T7" fmla="*/ 170 h 170"/>
                    <a:gd name="T8" fmla="*/ 141 w 198"/>
                    <a:gd name="T9" fmla="*/ 170 h 170"/>
                    <a:gd name="T10" fmla="*/ 198 w 198"/>
                    <a:gd name="T11" fmla="*/ 142 h 170"/>
                    <a:gd name="T12" fmla="*/ 170 w 198"/>
                    <a:gd name="T13" fmla="*/ 57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8" h="170">
                      <a:moveTo>
                        <a:pt x="170" y="57"/>
                      </a:moveTo>
                      <a:lnTo>
                        <a:pt x="28" y="0"/>
                      </a:lnTo>
                      <a:lnTo>
                        <a:pt x="0" y="57"/>
                      </a:lnTo>
                      <a:lnTo>
                        <a:pt x="56" y="170"/>
                      </a:lnTo>
                      <a:lnTo>
                        <a:pt x="141" y="170"/>
                      </a:lnTo>
                      <a:lnTo>
                        <a:pt x="198" y="142"/>
                      </a:lnTo>
                      <a:lnTo>
                        <a:pt x="170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46" name="Freeform 706"/>
                <p:cNvSpPr>
                  <a:spLocks/>
                </p:cNvSpPr>
                <p:nvPr/>
              </p:nvSpPr>
              <p:spPr bwMode="auto">
                <a:xfrm>
                  <a:off x="2274" y="4640"/>
                  <a:ext cx="567" cy="879"/>
                </a:xfrm>
                <a:custGeom>
                  <a:avLst/>
                  <a:gdLst>
                    <a:gd name="T0" fmla="*/ 0 w 567"/>
                    <a:gd name="T1" fmla="*/ 170 h 879"/>
                    <a:gd name="T2" fmla="*/ 85 w 567"/>
                    <a:gd name="T3" fmla="*/ 255 h 879"/>
                    <a:gd name="T4" fmla="*/ 85 w 567"/>
                    <a:gd name="T5" fmla="*/ 312 h 879"/>
                    <a:gd name="T6" fmla="*/ 57 w 567"/>
                    <a:gd name="T7" fmla="*/ 312 h 879"/>
                    <a:gd name="T8" fmla="*/ 142 w 567"/>
                    <a:gd name="T9" fmla="*/ 454 h 879"/>
                    <a:gd name="T10" fmla="*/ 227 w 567"/>
                    <a:gd name="T11" fmla="*/ 539 h 879"/>
                    <a:gd name="T12" fmla="*/ 227 w 567"/>
                    <a:gd name="T13" fmla="*/ 595 h 879"/>
                    <a:gd name="T14" fmla="*/ 255 w 567"/>
                    <a:gd name="T15" fmla="*/ 624 h 879"/>
                    <a:gd name="T16" fmla="*/ 312 w 567"/>
                    <a:gd name="T17" fmla="*/ 510 h 879"/>
                    <a:gd name="T18" fmla="*/ 397 w 567"/>
                    <a:gd name="T19" fmla="*/ 624 h 879"/>
                    <a:gd name="T20" fmla="*/ 341 w 567"/>
                    <a:gd name="T21" fmla="*/ 595 h 879"/>
                    <a:gd name="T22" fmla="*/ 312 w 567"/>
                    <a:gd name="T23" fmla="*/ 652 h 879"/>
                    <a:gd name="T24" fmla="*/ 341 w 567"/>
                    <a:gd name="T25" fmla="*/ 680 h 879"/>
                    <a:gd name="T26" fmla="*/ 255 w 567"/>
                    <a:gd name="T27" fmla="*/ 879 h 879"/>
                    <a:gd name="T28" fmla="*/ 341 w 567"/>
                    <a:gd name="T29" fmla="*/ 850 h 879"/>
                    <a:gd name="T30" fmla="*/ 397 w 567"/>
                    <a:gd name="T31" fmla="*/ 850 h 879"/>
                    <a:gd name="T32" fmla="*/ 539 w 567"/>
                    <a:gd name="T33" fmla="*/ 794 h 879"/>
                    <a:gd name="T34" fmla="*/ 511 w 567"/>
                    <a:gd name="T35" fmla="*/ 624 h 879"/>
                    <a:gd name="T36" fmla="*/ 482 w 567"/>
                    <a:gd name="T37" fmla="*/ 624 h 879"/>
                    <a:gd name="T38" fmla="*/ 482 w 567"/>
                    <a:gd name="T39" fmla="*/ 510 h 879"/>
                    <a:gd name="T40" fmla="*/ 539 w 567"/>
                    <a:gd name="T41" fmla="*/ 482 h 879"/>
                    <a:gd name="T42" fmla="*/ 539 w 567"/>
                    <a:gd name="T43" fmla="*/ 340 h 879"/>
                    <a:gd name="T44" fmla="*/ 567 w 567"/>
                    <a:gd name="T45" fmla="*/ 312 h 879"/>
                    <a:gd name="T46" fmla="*/ 539 w 567"/>
                    <a:gd name="T47" fmla="*/ 227 h 879"/>
                    <a:gd name="T48" fmla="*/ 567 w 567"/>
                    <a:gd name="T49" fmla="*/ 113 h 879"/>
                    <a:gd name="T50" fmla="*/ 511 w 567"/>
                    <a:gd name="T51" fmla="*/ 0 h 879"/>
                    <a:gd name="T52" fmla="*/ 454 w 567"/>
                    <a:gd name="T53" fmla="*/ 28 h 879"/>
                    <a:gd name="T54" fmla="*/ 397 w 567"/>
                    <a:gd name="T55" fmla="*/ 0 h 879"/>
                    <a:gd name="T56" fmla="*/ 341 w 567"/>
                    <a:gd name="T57" fmla="*/ 28 h 879"/>
                    <a:gd name="T58" fmla="*/ 312 w 567"/>
                    <a:gd name="T59" fmla="*/ 0 h 879"/>
                    <a:gd name="T60" fmla="*/ 284 w 567"/>
                    <a:gd name="T61" fmla="*/ 57 h 879"/>
                    <a:gd name="T62" fmla="*/ 341 w 567"/>
                    <a:gd name="T63" fmla="*/ 142 h 879"/>
                    <a:gd name="T64" fmla="*/ 284 w 567"/>
                    <a:gd name="T65" fmla="*/ 198 h 879"/>
                    <a:gd name="T66" fmla="*/ 341 w 567"/>
                    <a:gd name="T67" fmla="*/ 255 h 879"/>
                    <a:gd name="T68" fmla="*/ 369 w 567"/>
                    <a:gd name="T69" fmla="*/ 227 h 879"/>
                    <a:gd name="T70" fmla="*/ 369 w 567"/>
                    <a:gd name="T71" fmla="*/ 170 h 879"/>
                    <a:gd name="T72" fmla="*/ 482 w 567"/>
                    <a:gd name="T73" fmla="*/ 283 h 879"/>
                    <a:gd name="T74" fmla="*/ 454 w 567"/>
                    <a:gd name="T75" fmla="*/ 425 h 879"/>
                    <a:gd name="T76" fmla="*/ 397 w 567"/>
                    <a:gd name="T77" fmla="*/ 340 h 879"/>
                    <a:gd name="T78" fmla="*/ 341 w 567"/>
                    <a:gd name="T79" fmla="*/ 368 h 879"/>
                    <a:gd name="T80" fmla="*/ 312 w 567"/>
                    <a:gd name="T81" fmla="*/ 340 h 879"/>
                    <a:gd name="T82" fmla="*/ 255 w 567"/>
                    <a:gd name="T83" fmla="*/ 170 h 879"/>
                    <a:gd name="T84" fmla="*/ 142 w 567"/>
                    <a:gd name="T85" fmla="*/ 142 h 879"/>
                    <a:gd name="T86" fmla="*/ 85 w 567"/>
                    <a:gd name="T87" fmla="*/ 142 h 879"/>
                    <a:gd name="T88" fmla="*/ 57 w 567"/>
                    <a:gd name="T89" fmla="*/ 170 h 879"/>
                    <a:gd name="T90" fmla="*/ 29 w 567"/>
                    <a:gd name="T91" fmla="*/ 142 h 879"/>
                    <a:gd name="T92" fmla="*/ 0 w 567"/>
                    <a:gd name="T93" fmla="*/ 170 h 8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567" h="879">
                      <a:moveTo>
                        <a:pt x="0" y="170"/>
                      </a:moveTo>
                      <a:lnTo>
                        <a:pt x="85" y="255"/>
                      </a:lnTo>
                      <a:lnTo>
                        <a:pt x="85" y="312"/>
                      </a:lnTo>
                      <a:lnTo>
                        <a:pt x="57" y="312"/>
                      </a:lnTo>
                      <a:lnTo>
                        <a:pt x="142" y="454"/>
                      </a:lnTo>
                      <a:lnTo>
                        <a:pt x="227" y="539"/>
                      </a:lnTo>
                      <a:lnTo>
                        <a:pt x="227" y="595"/>
                      </a:lnTo>
                      <a:lnTo>
                        <a:pt x="255" y="624"/>
                      </a:lnTo>
                      <a:lnTo>
                        <a:pt x="312" y="510"/>
                      </a:lnTo>
                      <a:lnTo>
                        <a:pt x="397" y="624"/>
                      </a:lnTo>
                      <a:lnTo>
                        <a:pt x="341" y="595"/>
                      </a:lnTo>
                      <a:lnTo>
                        <a:pt x="312" y="652"/>
                      </a:lnTo>
                      <a:lnTo>
                        <a:pt x="341" y="680"/>
                      </a:lnTo>
                      <a:lnTo>
                        <a:pt x="255" y="879"/>
                      </a:lnTo>
                      <a:lnTo>
                        <a:pt x="341" y="850"/>
                      </a:lnTo>
                      <a:lnTo>
                        <a:pt x="397" y="850"/>
                      </a:lnTo>
                      <a:lnTo>
                        <a:pt x="539" y="794"/>
                      </a:lnTo>
                      <a:lnTo>
                        <a:pt x="511" y="624"/>
                      </a:lnTo>
                      <a:lnTo>
                        <a:pt x="482" y="624"/>
                      </a:lnTo>
                      <a:lnTo>
                        <a:pt x="482" y="510"/>
                      </a:lnTo>
                      <a:lnTo>
                        <a:pt x="539" y="482"/>
                      </a:lnTo>
                      <a:lnTo>
                        <a:pt x="539" y="340"/>
                      </a:lnTo>
                      <a:lnTo>
                        <a:pt x="567" y="312"/>
                      </a:lnTo>
                      <a:lnTo>
                        <a:pt x="539" y="227"/>
                      </a:lnTo>
                      <a:lnTo>
                        <a:pt x="567" y="113"/>
                      </a:lnTo>
                      <a:lnTo>
                        <a:pt x="511" y="0"/>
                      </a:lnTo>
                      <a:lnTo>
                        <a:pt x="454" y="28"/>
                      </a:lnTo>
                      <a:lnTo>
                        <a:pt x="397" y="0"/>
                      </a:lnTo>
                      <a:lnTo>
                        <a:pt x="341" y="28"/>
                      </a:lnTo>
                      <a:lnTo>
                        <a:pt x="312" y="0"/>
                      </a:lnTo>
                      <a:lnTo>
                        <a:pt x="284" y="57"/>
                      </a:lnTo>
                      <a:lnTo>
                        <a:pt x="341" y="142"/>
                      </a:lnTo>
                      <a:lnTo>
                        <a:pt x="284" y="198"/>
                      </a:lnTo>
                      <a:lnTo>
                        <a:pt x="341" y="255"/>
                      </a:lnTo>
                      <a:lnTo>
                        <a:pt x="369" y="227"/>
                      </a:lnTo>
                      <a:lnTo>
                        <a:pt x="369" y="170"/>
                      </a:lnTo>
                      <a:lnTo>
                        <a:pt x="482" y="283"/>
                      </a:lnTo>
                      <a:lnTo>
                        <a:pt x="454" y="425"/>
                      </a:lnTo>
                      <a:lnTo>
                        <a:pt x="397" y="340"/>
                      </a:lnTo>
                      <a:lnTo>
                        <a:pt x="341" y="368"/>
                      </a:lnTo>
                      <a:lnTo>
                        <a:pt x="312" y="340"/>
                      </a:lnTo>
                      <a:lnTo>
                        <a:pt x="255" y="170"/>
                      </a:lnTo>
                      <a:lnTo>
                        <a:pt x="142" y="142"/>
                      </a:lnTo>
                      <a:lnTo>
                        <a:pt x="85" y="142"/>
                      </a:lnTo>
                      <a:lnTo>
                        <a:pt x="57" y="170"/>
                      </a:lnTo>
                      <a:lnTo>
                        <a:pt x="29" y="142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47" name="Freeform 707"/>
                <p:cNvSpPr>
                  <a:spLocks/>
                </p:cNvSpPr>
                <p:nvPr/>
              </p:nvSpPr>
              <p:spPr bwMode="auto">
                <a:xfrm>
                  <a:off x="1764" y="4527"/>
                  <a:ext cx="425" cy="425"/>
                </a:xfrm>
                <a:custGeom>
                  <a:avLst/>
                  <a:gdLst>
                    <a:gd name="T0" fmla="*/ 425 w 425"/>
                    <a:gd name="T1" fmla="*/ 141 h 425"/>
                    <a:gd name="T2" fmla="*/ 170 w 425"/>
                    <a:gd name="T3" fmla="*/ 396 h 425"/>
                    <a:gd name="T4" fmla="*/ 85 w 425"/>
                    <a:gd name="T5" fmla="*/ 425 h 425"/>
                    <a:gd name="T6" fmla="*/ 28 w 425"/>
                    <a:gd name="T7" fmla="*/ 340 h 425"/>
                    <a:gd name="T8" fmla="*/ 0 w 425"/>
                    <a:gd name="T9" fmla="*/ 340 h 425"/>
                    <a:gd name="T10" fmla="*/ 85 w 425"/>
                    <a:gd name="T11" fmla="*/ 226 h 425"/>
                    <a:gd name="T12" fmla="*/ 142 w 425"/>
                    <a:gd name="T13" fmla="*/ 141 h 425"/>
                    <a:gd name="T14" fmla="*/ 227 w 425"/>
                    <a:gd name="T15" fmla="*/ 56 h 425"/>
                    <a:gd name="T16" fmla="*/ 284 w 425"/>
                    <a:gd name="T17" fmla="*/ 85 h 425"/>
                    <a:gd name="T18" fmla="*/ 284 w 425"/>
                    <a:gd name="T19" fmla="*/ 28 h 425"/>
                    <a:gd name="T20" fmla="*/ 312 w 425"/>
                    <a:gd name="T21" fmla="*/ 0 h 425"/>
                    <a:gd name="T22" fmla="*/ 369 w 425"/>
                    <a:gd name="T23" fmla="*/ 85 h 425"/>
                    <a:gd name="T24" fmla="*/ 425 w 425"/>
                    <a:gd name="T25" fmla="*/ 85 h 425"/>
                    <a:gd name="T26" fmla="*/ 425 w 425"/>
                    <a:gd name="T27" fmla="*/ 141 h 4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5" h="425">
                      <a:moveTo>
                        <a:pt x="425" y="141"/>
                      </a:moveTo>
                      <a:lnTo>
                        <a:pt x="170" y="396"/>
                      </a:lnTo>
                      <a:lnTo>
                        <a:pt x="85" y="425"/>
                      </a:lnTo>
                      <a:lnTo>
                        <a:pt x="28" y="340"/>
                      </a:lnTo>
                      <a:lnTo>
                        <a:pt x="0" y="340"/>
                      </a:lnTo>
                      <a:lnTo>
                        <a:pt x="85" y="226"/>
                      </a:lnTo>
                      <a:lnTo>
                        <a:pt x="142" y="141"/>
                      </a:lnTo>
                      <a:lnTo>
                        <a:pt x="227" y="56"/>
                      </a:lnTo>
                      <a:lnTo>
                        <a:pt x="284" y="85"/>
                      </a:lnTo>
                      <a:lnTo>
                        <a:pt x="284" y="28"/>
                      </a:lnTo>
                      <a:lnTo>
                        <a:pt x="312" y="0"/>
                      </a:lnTo>
                      <a:lnTo>
                        <a:pt x="369" y="85"/>
                      </a:lnTo>
                      <a:lnTo>
                        <a:pt x="425" y="85"/>
                      </a:lnTo>
                      <a:lnTo>
                        <a:pt x="425" y="141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48" name="Freeform 708"/>
                <p:cNvSpPr>
                  <a:spLocks/>
                </p:cNvSpPr>
                <p:nvPr/>
              </p:nvSpPr>
              <p:spPr bwMode="auto">
                <a:xfrm>
                  <a:off x="2926" y="5802"/>
                  <a:ext cx="114" cy="199"/>
                </a:xfrm>
                <a:custGeom>
                  <a:avLst/>
                  <a:gdLst>
                    <a:gd name="T0" fmla="*/ 85 w 114"/>
                    <a:gd name="T1" fmla="*/ 199 h 199"/>
                    <a:gd name="T2" fmla="*/ 0 w 114"/>
                    <a:gd name="T3" fmla="*/ 142 h 199"/>
                    <a:gd name="T4" fmla="*/ 85 w 114"/>
                    <a:gd name="T5" fmla="*/ 0 h 199"/>
                    <a:gd name="T6" fmla="*/ 114 w 114"/>
                    <a:gd name="T7" fmla="*/ 57 h 199"/>
                    <a:gd name="T8" fmla="*/ 85 w 114"/>
                    <a:gd name="T9" fmla="*/ 19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" h="199">
                      <a:moveTo>
                        <a:pt x="85" y="199"/>
                      </a:moveTo>
                      <a:lnTo>
                        <a:pt x="0" y="142"/>
                      </a:lnTo>
                      <a:lnTo>
                        <a:pt x="85" y="0"/>
                      </a:lnTo>
                      <a:lnTo>
                        <a:pt x="114" y="57"/>
                      </a:lnTo>
                      <a:lnTo>
                        <a:pt x="85" y="19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49" name="Freeform 709"/>
                <p:cNvSpPr>
                  <a:spLocks/>
                </p:cNvSpPr>
                <p:nvPr/>
              </p:nvSpPr>
              <p:spPr bwMode="auto">
                <a:xfrm>
                  <a:off x="2615" y="5122"/>
                  <a:ext cx="680" cy="737"/>
                </a:xfrm>
                <a:custGeom>
                  <a:avLst/>
                  <a:gdLst>
                    <a:gd name="T0" fmla="*/ 56 w 680"/>
                    <a:gd name="T1" fmla="*/ 652 h 737"/>
                    <a:gd name="T2" fmla="*/ 0 w 680"/>
                    <a:gd name="T3" fmla="*/ 595 h 737"/>
                    <a:gd name="T4" fmla="*/ 0 w 680"/>
                    <a:gd name="T5" fmla="*/ 510 h 737"/>
                    <a:gd name="T6" fmla="*/ 141 w 680"/>
                    <a:gd name="T7" fmla="*/ 425 h 737"/>
                    <a:gd name="T8" fmla="*/ 170 w 680"/>
                    <a:gd name="T9" fmla="*/ 397 h 737"/>
                    <a:gd name="T10" fmla="*/ 255 w 680"/>
                    <a:gd name="T11" fmla="*/ 368 h 737"/>
                    <a:gd name="T12" fmla="*/ 283 w 680"/>
                    <a:gd name="T13" fmla="*/ 312 h 737"/>
                    <a:gd name="T14" fmla="*/ 226 w 680"/>
                    <a:gd name="T15" fmla="*/ 283 h 737"/>
                    <a:gd name="T16" fmla="*/ 226 w 680"/>
                    <a:gd name="T17" fmla="*/ 198 h 737"/>
                    <a:gd name="T18" fmla="*/ 255 w 680"/>
                    <a:gd name="T19" fmla="*/ 85 h 737"/>
                    <a:gd name="T20" fmla="*/ 368 w 680"/>
                    <a:gd name="T21" fmla="*/ 0 h 737"/>
                    <a:gd name="T22" fmla="*/ 396 w 680"/>
                    <a:gd name="T23" fmla="*/ 0 h 737"/>
                    <a:gd name="T24" fmla="*/ 396 w 680"/>
                    <a:gd name="T25" fmla="*/ 57 h 737"/>
                    <a:gd name="T26" fmla="*/ 481 w 680"/>
                    <a:gd name="T27" fmla="*/ 85 h 737"/>
                    <a:gd name="T28" fmla="*/ 510 w 680"/>
                    <a:gd name="T29" fmla="*/ 170 h 737"/>
                    <a:gd name="T30" fmla="*/ 453 w 680"/>
                    <a:gd name="T31" fmla="*/ 142 h 737"/>
                    <a:gd name="T32" fmla="*/ 425 w 680"/>
                    <a:gd name="T33" fmla="*/ 198 h 737"/>
                    <a:gd name="T34" fmla="*/ 368 w 680"/>
                    <a:gd name="T35" fmla="*/ 198 h 737"/>
                    <a:gd name="T36" fmla="*/ 368 w 680"/>
                    <a:gd name="T37" fmla="*/ 227 h 737"/>
                    <a:gd name="T38" fmla="*/ 396 w 680"/>
                    <a:gd name="T39" fmla="*/ 255 h 737"/>
                    <a:gd name="T40" fmla="*/ 368 w 680"/>
                    <a:gd name="T41" fmla="*/ 283 h 737"/>
                    <a:gd name="T42" fmla="*/ 481 w 680"/>
                    <a:gd name="T43" fmla="*/ 283 h 737"/>
                    <a:gd name="T44" fmla="*/ 453 w 680"/>
                    <a:gd name="T45" fmla="*/ 397 h 737"/>
                    <a:gd name="T46" fmla="*/ 425 w 680"/>
                    <a:gd name="T47" fmla="*/ 453 h 737"/>
                    <a:gd name="T48" fmla="*/ 453 w 680"/>
                    <a:gd name="T49" fmla="*/ 510 h 737"/>
                    <a:gd name="T50" fmla="*/ 481 w 680"/>
                    <a:gd name="T51" fmla="*/ 453 h 737"/>
                    <a:gd name="T52" fmla="*/ 510 w 680"/>
                    <a:gd name="T53" fmla="*/ 453 h 737"/>
                    <a:gd name="T54" fmla="*/ 595 w 680"/>
                    <a:gd name="T55" fmla="*/ 397 h 737"/>
                    <a:gd name="T56" fmla="*/ 623 w 680"/>
                    <a:gd name="T57" fmla="*/ 425 h 737"/>
                    <a:gd name="T58" fmla="*/ 623 w 680"/>
                    <a:gd name="T59" fmla="*/ 453 h 737"/>
                    <a:gd name="T60" fmla="*/ 623 w 680"/>
                    <a:gd name="T61" fmla="*/ 482 h 737"/>
                    <a:gd name="T62" fmla="*/ 680 w 680"/>
                    <a:gd name="T63" fmla="*/ 453 h 737"/>
                    <a:gd name="T64" fmla="*/ 652 w 680"/>
                    <a:gd name="T65" fmla="*/ 510 h 737"/>
                    <a:gd name="T66" fmla="*/ 595 w 680"/>
                    <a:gd name="T67" fmla="*/ 510 h 737"/>
                    <a:gd name="T68" fmla="*/ 567 w 680"/>
                    <a:gd name="T69" fmla="*/ 482 h 737"/>
                    <a:gd name="T70" fmla="*/ 538 w 680"/>
                    <a:gd name="T71" fmla="*/ 595 h 737"/>
                    <a:gd name="T72" fmla="*/ 481 w 680"/>
                    <a:gd name="T73" fmla="*/ 680 h 737"/>
                    <a:gd name="T74" fmla="*/ 510 w 680"/>
                    <a:gd name="T75" fmla="*/ 680 h 737"/>
                    <a:gd name="T76" fmla="*/ 481 w 680"/>
                    <a:gd name="T77" fmla="*/ 737 h 737"/>
                    <a:gd name="T78" fmla="*/ 453 w 680"/>
                    <a:gd name="T79" fmla="*/ 737 h 737"/>
                    <a:gd name="T80" fmla="*/ 425 w 680"/>
                    <a:gd name="T81" fmla="*/ 709 h 737"/>
                    <a:gd name="T82" fmla="*/ 453 w 680"/>
                    <a:gd name="T83" fmla="*/ 652 h 737"/>
                    <a:gd name="T84" fmla="*/ 425 w 680"/>
                    <a:gd name="T85" fmla="*/ 567 h 737"/>
                    <a:gd name="T86" fmla="*/ 396 w 680"/>
                    <a:gd name="T87" fmla="*/ 624 h 737"/>
                    <a:gd name="T88" fmla="*/ 396 w 680"/>
                    <a:gd name="T89" fmla="*/ 539 h 737"/>
                    <a:gd name="T90" fmla="*/ 340 w 680"/>
                    <a:gd name="T91" fmla="*/ 595 h 737"/>
                    <a:gd name="T92" fmla="*/ 283 w 680"/>
                    <a:gd name="T93" fmla="*/ 595 h 737"/>
                    <a:gd name="T94" fmla="*/ 283 w 680"/>
                    <a:gd name="T95" fmla="*/ 567 h 737"/>
                    <a:gd name="T96" fmla="*/ 255 w 680"/>
                    <a:gd name="T97" fmla="*/ 539 h 737"/>
                    <a:gd name="T98" fmla="*/ 226 w 680"/>
                    <a:gd name="T99" fmla="*/ 595 h 737"/>
                    <a:gd name="T100" fmla="*/ 56 w 680"/>
                    <a:gd name="T101" fmla="*/ 652 h 7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680" h="737">
                      <a:moveTo>
                        <a:pt x="56" y="652"/>
                      </a:moveTo>
                      <a:lnTo>
                        <a:pt x="0" y="595"/>
                      </a:lnTo>
                      <a:lnTo>
                        <a:pt x="0" y="510"/>
                      </a:lnTo>
                      <a:lnTo>
                        <a:pt x="141" y="425"/>
                      </a:lnTo>
                      <a:lnTo>
                        <a:pt x="170" y="397"/>
                      </a:lnTo>
                      <a:lnTo>
                        <a:pt x="255" y="368"/>
                      </a:lnTo>
                      <a:lnTo>
                        <a:pt x="283" y="312"/>
                      </a:lnTo>
                      <a:lnTo>
                        <a:pt x="226" y="283"/>
                      </a:lnTo>
                      <a:lnTo>
                        <a:pt x="226" y="198"/>
                      </a:lnTo>
                      <a:lnTo>
                        <a:pt x="255" y="85"/>
                      </a:lnTo>
                      <a:lnTo>
                        <a:pt x="368" y="0"/>
                      </a:lnTo>
                      <a:lnTo>
                        <a:pt x="396" y="0"/>
                      </a:lnTo>
                      <a:lnTo>
                        <a:pt x="396" y="57"/>
                      </a:lnTo>
                      <a:lnTo>
                        <a:pt x="481" y="85"/>
                      </a:lnTo>
                      <a:lnTo>
                        <a:pt x="510" y="170"/>
                      </a:lnTo>
                      <a:lnTo>
                        <a:pt x="453" y="142"/>
                      </a:lnTo>
                      <a:lnTo>
                        <a:pt x="425" y="198"/>
                      </a:lnTo>
                      <a:lnTo>
                        <a:pt x="368" y="198"/>
                      </a:lnTo>
                      <a:lnTo>
                        <a:pt x="368" y="227"/>
                      </a:lnTo>
                      <a:lnTo>
                        <a:pt x="396" y="255"/>
                      </a:lnTo>
                      <a:lnTo>
                        <a:pt x="368" y="283"/>
                      </a:lnTo>
                      <a:lnTo>
                        <a:pt x="481" y="283"/>
                      </a:lnTo>
                      <a:lnTo>
                        <a:pt x="453" y="397"/>
                      </a:lnTo>
                      <a:lnTo>
                        <a:pt x="425" y="453"/>
                      </a:lnTo>
                      <a:lnTo>
                        <a:pt x="453" y="510"/>
                      </a:lnTo>
                      <a:lnTo>
                        <a:pt x="481" y="453"/>
                      </a:lnTo>
                      <a:lnTo>
                        <a:pt x="510" y="453"/>
                      </a:lnTo>
                      <a:lnTo>
                        <a:pt x="595" y="397"/>
                      </a:lnTo>
                      <a:lnTo>
                        <a:pt x="623" y="425"/>
                      </a:lnTo>
                      <a:lnTo>
                        <a:pt x="623" y="453"/>
                      </a:lnTo>
                      <a:lnTo>
                        <a:pt x="623" y="482"/>
                      </a:lnTo>
                      <a:lnTo>
                        <a:pt x="680" y="453"/>
                      </a:lnTo>
                      <a:lnTo>
                        <a:pt x="652" y="510"/>
                      </a:lnTo>
                      <a:lnTo>
                        <a:pt x="595" y="510"/>
                      </a:lnTo>
                      <a:lnTo>
                        <a:pt x="567" y="482"/>
                      </a:lnTo>
                      <a:lnTo>
                        <a:pt x="538" y="595"/>
                      </a:lnTo>
                      <a:lnTo>
                        <a:pt x="481" y="680"/>
                      </a:lnTo>
                      <a:lnTo>
                        <a:pt x="510" y="680"/>
                      </a:lnTo>
                      <a:lnTo>
                        <a:pt x="481" y="737"/>
                      </a:lnTo>
                      <a:lnTo>
                        <a:pt x="453" y="737"/>
                      </a:lnTo>
                      <a:lnTo>
                        <a:pt x="425" y="709"/>
                      </a:lnTo>
                      <a:lnTo>
                        <a:pt x="453" y="652"/>
                      </a:lnTo>
                      <a:lnTo>
                        <a:pt x="425" y="567"/>
                      </a:lnTo>
                      <a:lnTo>
                        <a:pt x="396" y="624"/>
                      </a:lnTo>
                      <a:lnTo>
                        <a:pt x="396" y="539"/>
                      </a:lnTo>
                      <a:lnTo>
                        <a:pt x="340" y="595"/>
                      </a:lnTo>
                      <a:lnTo>
                        <a:pt x="283" y="595"/>
                      </a:lnTo>
                      <a:lnTo>
                        <a:pt x="283" y="567"/>
                      </a:lnTo>
                      <a:lnTo>
                        <a:pt x="255" y="539"/>
                      </a:lnTo>
                      <a:lnTo>
                        <a:pt x="226" y="595"/>
                      </a:lnTo>
                      <a:lnTo>
                        <a:pt x="56" y="65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50" name="Freeform 710"/>
                <p:cNvSpPr>
                  <a:spLocks/>
                </p:cNvSpPr>
                <p:nvPr/>
              </p:nvSpPr>
              <p:spPr bwMode="auto">
                <a:xfrm>
                  <a:off x="2898" y="4413"/>
                  <a:ext cx="1276" cy="737"/>
                </a:xfrm>
                <a:custGeom>
                  <a:avLst/>
                  <a:gdLst>
                    <a:gd name="T0" fmla="*/ 142 w 1276"/>
                    <a:gd name="T1" fmla="*/ 652 h 737"/>
                    <a:gd name="T2" fmla="*/ 113 w 1276"/>
                    <a:gd name="T3" fmla="*/ 567 h 737"/>
                    <a:gd name="T4" fmla="*/ 227 w 1276"/>
                    <a:gd name="T5" fmla="*/ 510 h 737"/>
                    <a:gd name="T6" fmla="*/ 85 w 1276"/>
                    <a:gd name="T7" fmla="*/ 482 h 737"/>
                    <a:gd name="T8" fmla="*/ 85 w 1276"/>
                    <a:gd name="T9" fmla="*/ 425 h 737"/>
                    <a:gd name="T10" fmla="*/ 28 w 1276"/>
                    <a:gd name="T11" fmla="*/ 425 h 737"/>
                    <a:gd name="T12" fmla="*/ 57 w 1276"/>
                    <a:gd name="T13" fmla="*/ 284 h 737"/>
                    <a:gd name="T14" fmla="*/ 28 w 1276"/>
                    <a:gd name="T15" fmla="*/ 170 h 737"/>
                    <a:gd name="T16" fmla="*/ 85 w 1276"/>
                    <a:gd name="T17" fmla="*/ 85 h 737"/>
                    <a:gd name="T18" fmla="*/ 227 w 1276"/>
                    <a:gd name="T19" fmla="*/ 114 h 737"/>
                    <a:gd name="T20" fmla="*/ 255 w 1276"/>
                    <a:gd name="T21" fmla="*/ 28 h 737"/>
                    <a:gd name="T22" fmla="*/ 369 w 1276"/>
                    <a:gd name="T23" fmla="*/ 85 h 737"/>
                    <a:gd name="T24" fmla="*/ 397 w 1276"/>
                    <a:gd name="T25" fmla="*/ 142 h 737"/>
                    <a:gd name="T26" fmla="*/ 595 w 1276"/>
                    <a:gd name="T27" fmla="*/ 85 h 737"/>
                    <a:gd name="T28" fmla="*/ 652 w 1276"/>
                    <a:gd name="T29" fmla="*/ 142 h 737"/>
                    <a:gd name="T30" fmla="*/ 907 w 1276"/>
                    <a:gd name="T31" fmla="*/ 85 h 737"/>
                    <a:gd name="T32" fmla="*/ 992 w 1276"/>
                    <a:gd name="T33" fmla="*/ 57 h 737"/>
                    <a:gd name="T34" fmla="*/ 1021 w 1276"/>
                    <a:gd name="T35" fmla="*/ 28 h 737"/>
                    <a:gd name="T36" fmla="*/ 1106 w 1276"/>
                    <a:gd name="T37" fmla="*/ 0 h 737"/>
                    <a:gd name="T38" fmla="*/ 1134 w 1276"/>
                    <a:gd name="T39" fmla="*/ 142 h 737"/>
                    <a:gd name="T40" fmla="*/ 1134 w 1276"/>
                    <a:gd name="T41" fmla="*/ 199 h 737"/>
                    <a:gd name="T42" fmla="*/ 1276 w 1276"/>
                    <a:gd name="T43" fmla="*/ 284 h 737"/>
                    <a:gd name="T44" fmla="*/ 1106 w 1276"/>
                    <a:gd name="T45" fmla="*/ 255 h 737"/>
                    <a:gd name="T46" fmla="*/ 1106 w 1276"/>
                    <a:gd name="T47" fmla="*/ 397 h 737"/>
                    <a:gd name="T48" fmla="*/ 1191 w 1276"/>
                    <a:gd name="T49" fmla="*/ 397 h 737"/>
                    <a:gd name="T50" fmla="*/ 1134 w 1276"/>
                    <a:gd name="T51" fmla="*/ 454 h 737"/>
                    <a:gd name="T52" fmla="*/ 1106 w 1276"/>
                    <a:gd name="T53" fmla="*/ 510 h 737"/>
                    <a:gd name="T54" fmla="*/ 851 w 1276"/>
                    <a:gd name="T55" fmla="*/ 539 h 737"/>
                    <a:gd name="T56" fmla="*/ 794 w 1276"/>
                    <a:gd name="T57" fmla="*/ 681 h 737"/>
                    <a:gd name="T58" fmla="*/ 680 w 1276"/>
                    <a:gd name="T59" fmla="*/ 652 h 737"/>
                    <a:gd name="T60" fmla="*/ 624 w 1276"/>
                    <a:gd name="T61" fmla="*/ 709 h 737"/>
                    <a:gd name="T62" fmla="*/ 539 w 1276"/>
                    <a:gd name="T63" fmla="*/ 652 h 737"/>
                    <a:gd name="T64" fmla="*/ 482 w 1276"/>
                    <a:gd name="T65" fmla="*/ 595 h 737"/>
                    <a:gd name="T66" fmla="*/ 425 w 1276"/>
                    <a:gd name="T67" fmla="*/ 624 h 737"/>
                    <a:gd name="T68" fmla="*/ 397 w 1276"/>
                    <a:gd name="T69" fmla="*/ 567 h 737"/>
                    <a:gd name="T70" fmla="*/ 397 w 1276"/>
                    <a:gd name="T71" fmla="*/ 624 h 737"/>
                    <a:gd name="T72" fmla="*/ 142 w 1276"/>
                    <a:gd name="T73" fmla="*/ 737 h 7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276" h="737">
                      <a:moveTo>
                        <a:pt x="142" y="737"/>
                      </a:moveTo>
                      <a:lnTo>
                        <a:pt x="142" y="652"/>
                      </a:lnTo>
                      <a:lnTo>
                        <a:pt x="85" y="595"/>
                      </a:lnTo>
                      <a:lnTo>
                        <a:pt x="113" y="567"/>
                      </a:lnTo>
                      <a:lnTo>
                        <a:pt x="198" y="595"/>
                      </a:lnTo>
                      <a:lnTo>
                        <a:pt x="227" y="510"/>
                      </a:lnTo>
                      <a:lnTo>
                        <a:pt x="170" y="482"/>
                      </a:lnTo>
                      <a:lnTo>
                        <a:pt x="85" y="482"/>
                      </a:lnTo>
                      <a:lnTo>
                        <a:pt x="57" y="454"/>
                      </a:lnTo>
                      <a:lnTo>
                        <a:pt x="85" y="425"/>
                      </a:lnTo>
                      <a:lnTo>
                        <a:pt x="57" y="397"/>
                      </a:lnTo>
                      <a:lnTo>
                        <a:pt x="28" y="425"/>
                      </a:lnTo>
                      <a:lnTo>
                        <a:pt x="0" y="397"/>
                      </a:lnTo>
                      <a:lnTo>
                        <a:pt x="57" y="284"/>
                      </a:lnTo>
                      <a:lnTo>
                        <a:pt x="0" y="199"/>
                      </a:lnTo>
                      <a:lnTo>
                        <a:pt x="28" y="170"/>
                      </a:lnTo>
                      <a:lnTo>
                        <a:pt x="113" y="170"/>
                      </a:lnTo>
                      <a:lnTo>
                        <a:pt x="85" y="85"/>
                      </a:lnTo>
                      <a:lnTo>
                        <a:pt x="113" y="85"/>
                      </a:lnTo>
                      <a:lnTo>
                        <a:pt x="227" y="114"/>
                      </a:lnTo>
                      <a:lnTo>
                        <a:pt x="227" y="28"/>
                      </a:lnTo>
                      <a:lnTo>
                        <a:pt x="255" y="28"/>
                      </a:lnTo>
                      <a:lnTo>
                        <a:pt x="312" y="85"/>
                      </a:lnTo>
                      <a:lnTo>
                        <a:pt x="369" y="85"/>
                      </a:lnTo>
                      <a:lnTo>
                        <a:pt x="369" y="114"/>
                      </a:lnTo>
                      <a:lnTo>
                        <a:pt x="397" y="142"/>
                      </a:lnTo>
                      <a:lnTo>
                        <a:pt x="454" y="85"/>
                      </a:lnTo>
                      <a:lnTo>
                        <a:pt x="595" y="85"/>
                      </a:lnTo>
                      <a:lnTo>
                        <a:pt x="624" y="142"/>
                      </a:lnTo>
                      <a:lnTo>
                        <a:pt x="652" y="142"/>
                      </a:lnTo>
                      <a:lnTo>
                        <a:pt x="709" y="227"/>
                      </a:lnTo>
                      <a:lnTo>
                        <a:pt x="907" y="85"/>
                      </a:lnTo>
                      <a:lnTo>
                        <a:pt x="936" y="114"/>
                      </a:lnTo>
                      <a:lnTo>
                        <a:pt x="992" y="57"/>
                      </a:lnTo>
                      <a:lnTo>
                        <a:pt x="1021" y="57"/>
                      </a:lnTo>
                      <a:lnTo>
                        <a:pt x="1021" y="28"/>
                      </a:lnTo>
                      <a:lnTo>
                        <a:pt x="1049" y="28"/>
                      </a:lnTo>
                      <a:lnTo>
                        <a:pt x="1106" y="0"/>
                      </a:lnTo>
                      <a:lnTo>
                        <a:pt x="1134" y="85"/>
                      </a:lnTo>
                      <a:lnTo>
                        <a:pt x="1134" y="142"/>
                      </a:lnTo>
                      <a:lnTo>
                        <a:pt x="1162" y="170"/>
                      </a:lnTo>
                      <a:lnTo>
                        <a:pt x="1134" y="199"/>
                      </a:lnTo>
                      <a:lnTo>
                        <a:pt x="1191" y="227"/>
                      </a:lnTo>
                      <a:lnTo>
                        <a:pt x="1276" y="284"/>
                      </a:lnTo>
                      <a:lnTo>
                        <a:pt x="1247" y="312"/>
                      </a:lnTo>
                      <a:lnTo>
                        <a:pt x="1106" y="255"/>
                      </a:lnTo>
                      <a:lnTo>
                        <a:pt x="1134" y="312"/>
                      </a:lnTo>
                      <a:lnTo>
                        <a:pt x="1106" y="397"/>
                      </a:lnTo>
                      <a:lnTo>
                        <a:pt x="1162" y="369"/>
                      </a:lnTo>
                      <a:lnTo>
                        <a:pt x="1191" y="397"/>
                      </a:lnTo>
                      <a:lnTo>
                        <a:pt x="1191" y="425"/>
                      </a:lnTo>
                      <a:lnTo>
                        <a:pt x="1134" y="454"/>
                      </a:lnTo>
                      <a:lnTo>
                        <a:pt x="1134" y="482"/>
                      </a:lnTo>
                      <a:lnTo>
                        <a:pt x="1106" y="510"/>
                      </a:lnTo>
                      <a:lnTo>
                        <a:pt x="1021" y="482"/>
                      </a:lnTo>
                      <a:lnTo>
                        <a:pt x="851" y="539"/>
                      </a:lnTo>
                      <a:lnTo>
                        <a:pt x="794" y="595"/>
                      </a:lnTo>
                      <a:lnTo>
                        <a:pt x="794" y="681"/>
                      </a:lnTo>
                      <a:lnTo>
                        <a:pt x="709" y="624"/>
                      </a:lnTo>
                      <a:lnTo>
                        <a:pt x="680" y="652"/>
                      </a:lnTo>
                      <a:lnTo>
                        <a:pt x="709" y="681"/>
                      </a:lnTo>
                      <a:lnTo>
                        <a:pt x="624" y="709"/>
                      </a:lnTo>
                      <a:lnTo>
                        <a:pt x="539" y="681"/>
                      </a:lnTo>
                      <a:lnTo>
                        <a:pt x="539" y="652"/>
                      </a:lnTo>
                      <a:lnTo>
                        <a:pt x="482" y="652"/>
                      </a:lnTo>
                      <a:lnTo>
                        <a:pt x="482" y="595"/>
                      </a:lnTo>
                      <a:lnTo>
                        <a:pt x="454" y="624"/>
                      </a:lnTo>
                      <a:lnTo>
                        <a:pt x="425" y="624"/>
                      </a:lnTo>
                      <a:lnTo>
                        <a:pt x="425" y="567"/>
                      </a:lnTo>
                      <a:lnTo>
                        <a:pt x="397" y="567"/>
                      </a:lnTo>
                      <a:lnTo>
                        <a:pt x="369" y="595"/>
                      </a:lnTo>
                      <a:lnTo>
                        <a:pt x="397" y="624"/>
                      </a:lnTo>
                      <a:lnTo>
                        <a:pt x="255" y="737"/>
                      </a:lnTo>
                      <a:lnTo>
                        <a:pt x="142" y="73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51" name="Freeform 711"/>
                <p:cNvSpPr>
                  <a:spLocks/>
                </p:cNvSpPr>
                <p:nvPr/>
              </p:nvSpPr>
              <p:spPr bwMode="auto">
                <a:xfrm>
                  <a:off x="2841" y="3903"/>
                  <a:ext cx="199" cy="255"/>
                </a:xfrm>
                <a:custGeom>
                  <a:avLst/>
                  <a:gdLst>
                    <a:gd name="T0" fmla="*/ 170 w 199"/>
                    <a:gd name="T1" fmla="*/ 0 h 255"/>
                    <a:gd name="T2" fmla="*/ 85 w 199"/>
                    <a:gd name="T3" fmla="*/ 57 h 255"/>
                    <a:gd name="T4" fmla="*/ 57 w 199"/>
                    <a:gd name="T5" fmla="*/ 113 h 255"/>
                    <a:gd name="T6" fmla="*/ 29 w 199"/>
                    <a:gd name="T7" fmla="*/ 113 h 255"/>
                    <a:gd name="T8" fmla="*/ 0 w 199"/>
                    <a:gd name="T9" fmla="*/ 170 h 255"/>
                    <a:gd name="T10" fmla="*/ 29 w 199"/>
                    <a:gd name="T11" fmla="*/ 255 h 255"/>
                    <a:gd name="T12" fmla="*/ 57 w 199"/>
                    <a:gd name="T13" fmla="*/ 255 h 255"/>
                    <a:gd name="T14" fmla="*/ 85 w 199"/>
                    <a:gd name="T15" fmla="*/ 255 h 255"/>
                    <a:gd name="T16" fmla="*/ 142 w 199"/>
                    <a:gd name="T17" fmla="*/ 170 h 255"/>
                    <a:gd name="T18" fmla="*/ 199 w 199"/>
                    <a:gd name="T19" fmla="*/ 28 h 255"/>
                    <a:gd name="T20" fmla="*/ 170 w 199"/>
                    <a:gd name="T21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9" h="255">
                      <a:moveTo>
                        <a:pt x="170" y="0"/>
                      </a:moveTo>
                      <a:lnTo>
                        <a:pt x="85" y="57"/>
                      </a:lnTo>
                      <a:lnTo>
                        <a:pt x="57" y="113"/>
                      </a:lnTo>
                      <a:lnTo>
                        <a:pt x="29" y="113"/>
                      </a:lnTo>
                      <a:lnTo>
                        <a:pt x="0" y="170"/>
                      </a:lnTo>
                      <a:lnTo>
                        <a:pt x="29" y="255"/>
                      </a:lnTo>
                      <a:lnTo>
                        <a:pt x="57" y="255"/>
                      </a:lnTo>
                      <a:lnTo>
                        <a:pt x="85" y="255"/>
                      </a:lnTo>
                      <a:lnTo>
                        <a:pt x="142" y="170"/>
                      </a:lnTo>
                      <a:lnTo>
                        <a:pt x="199" y="28"/>
                      </a:lnTo>
                      <a:lnTo>
                        <a:pt x="17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60" name="Freeform 720"/>
                <p:cNvSpPr>
                  <a:spLocks/>
                </p:cNvSpPr>
                <p:nvPr/>
              </p:nvSpPr>
              <p:spPr bwMode="auto">
                <a:xfrm>
                  <a:off x="3493" y="5122"/>
                  <a:ext cx="199" cy="170"/>
                </a:xfrm>
                <a:custGeom>
                  <a:avLst/>
                  <a:gdLst>
                    <a:gd name="T0" fmla="*/ 170 w 199"/>
                    <a:gd name="T1" fmla="*/ 0 h 170"/>
                    <a:gd name="T2" fmla="*/ 57 w 199"/>
                    <a:gd name="T3" fmla="*/ 28 h 170"/>
                    <a:gd name="T4" fmla="*/ 0 w 199"/>
                    <a:gd name="T5" fmla="*/ 170 h 170"/>
                    <a:gd name="T6" fmla="*/ 29 w 199"/>
                    <a:gd name="T7" fmla="*/ 170 h 170"/>
                    <a:gd name="T8" fmla="*/ 57 w 199"/>
                    <a:gd name="T9" fmla="*/ 142 h 170"/>
                    <a:gd name="T10" fmla="*/ 114 w 199"/>
                    <a:gd name="T11" fmla="*/ 170 h 170"/>
                    <a:gd name="T12" fmla="*/ 142 w 199"/>
                    <a:gd name="T13" fmla="*/ 170 h 170"/>
                    <a:gd name="T14" fmla="*/ 199 w 199"/>
                    <a:gd name="T15" fmla="*/ 57 h 170"/>
                    <a:gd name="T16" fmla="*/ 170 w 199"/>
                    <a:gd name="T17" fmla="*/ 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99" h="170">
                      <a:moveTo>
                        <a:pt x="170" y="0"/>
                      </a:moveTo>
                      <a:lnTo>
                        <a:pt x="57" y="28"/>
                      </a:lnTo>
                      <a:lnTo>
                        <a:pt x="0" y="170"/>
                      </a:lnTo>
                      <a:lnTo>
                        <a:pt x="29" y="170"/>
                      </a:lnTo>
                      <a:lnTo>
                        <a:pt x="57" y="142"/>
                      </a:lnTo>
                      <a:lnTo>
                        <a:pt x="114" y="170"/>
                      </a:lnTo>
                      <a:lnTo>
                        <a:pt x="142" y="170"/>
                      </a:lnTo>
                      <a:lnTo>
                        <a:pt x="199" y="57"/>
                      </a:lnTo>
                      <a:lnTo>
                        <a:pt x="17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61" name="Freeform 721"/>
                <p:cNvSpPr>
                  <a:spLocks/>
                </p:cNvSpPr>
                <p:nvPr/>
              </p:nvSpPr>
              <p:spPr bwMode="auto">
                <a:xfrm>
                  <a:off x="3720" y="5094"/>
                  <a:ext cx="340" cy="255"/>
                </a:xfrm>
                <a:custGeom>
                  <a:avLst/>
                  <a:gdLst>
                    <a:gd name="T0" fmla="*/ 0 w 340"/>
                    <a:gd name="T1" fmla="*/ 56 h 255"/>
                    <a:gd name="T2" fmla="*/ 29 w 340"/>
                    <a:gd name="T3" fmla="*/ 141 h 255"/>
                    <a:gd name="T4" fmla="*/ 114 w 340"/>
                    <a:gd name="T5" fmla="*/ 141 h 255"/>
                    <a:gd name="T6" fmla="*/ 114 w 340"/>
                    <a:gd name="T7" fmla="*/ 198 h 255"/>
                    <a:gd name="T8" fmla="*/ 142 w 340"/>
                    <a:gd name="T9" fmla="*/ 226 h 255"/>
                    <a:gd name="T10" fmla="*/ 170 w 340"/>
                    <a:gd name="T11" fmla="*/ 170 h 255"/>
                    <a:gd name="T12" fmla="*/ 227 w 340"/>
                    <a:gd name="T13" fmla="*/ 198 h 255"/>
                    <a:gd name="T14" fmla="*/ 227 w 340"/>
                    <a:gd name="T15" fmla="*/ 255 h 255"/>
                    <a:gd name="T16" fmla="*/ 312 w 340"/>
                    <a:gd name="T17" fmla="*/ 226 h 255"/>
                    <a:gd name="T18" fmla="*/ 340 w 340"/>
                    <a:gd name="T19" fmla="*/ 170 h 255"/>
                    <a:gd name="T20" fmla="*/ 340 w 340"/>
                    <a:gd name="T21" fmla="*/ 113 h 255"/>
                    <a:gd name="T22" fmla="*/ 284 w 340"/>
                    <a:gd name="T23" fmla="*/ 113 h 255"/>
                    <a:gd name="T24" fmla="*/ 312 w 340"/>
                    <a:gd name="T25" fmla="*/ 85 h 255"/>
                    <a:gd name="T26" fmla="*/ 142 w 340"/>
                    <a:gd name="T27" fmla="*/ 28 h 255"/>
                    <a:gd name="T28" fmla="*/ 85 w 340"/>
                    <a:gd name="T29" fmla="*/ 0 h 255"/>
                    <a:gd name="T30" fmla="*/ 29 w 340"/>
                    <a:gd name="T31" fmla="*/ 0 h 255"/>
                    <a:gd name="T32" fmla="*/ 0 w 340"/>
                    <a:gd name="T33" fmla="*/ 56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40" h="255">
                      <a:moveTo>
                        <a:pt x="0" y="56"/>
                      </a:moveTo>
                      <a:lnTo>
                        <a:pt x="29" y="141"/>
                      </a:lnTo>
                      <a:lnTo>
                        <a:pt x="114" y="141"/>
                      </a:lnTo>
                      <a:lnTo>
                        <a:pt x="114" y="198"/>
                      </a:lnTo>
                      <a:lnTo>
                        <a:pt x="142" y="226"/>
                      </a:lnTo>
                      <a:lnTo>
                        <a:pt x="170" y="170"/>
                      </a:lnTo>
                      <a:lnTo>
                        <a:pt x="227" y="198"/>
                      </a:lnTo>
                      <a:lnTo>
                        <a:pt x="227" y="255"/>
                      </a:lnTo>
                      <a:lnTo>
                        <a:pt x="312" y="226"/>
                      </a:lnTo>
                      <a:lnTo>
                        <a:pt x="340" y="170"/>
                      </a:lnTo>
                      <a:lnTo>
                        <a:pt x="340" y="113"/>
                      </a:lnTo>
                      <a:lnTo>
                        <a:pt x="284" y="113"/>
                      </a:lnTo>
                      <a:lnTo>
                        <a:pt x="312" y="85"/>
                      </a:lnTo>
                      <a:lnTo>
                        <a:pt x="142" y="28"/>
                      </a:lnTo>
                      <a:lnTo>
                        <a:pt x="85" y="0"/>
                      </a:lnTo>
                      <a:lnTo>
                        <a:pt x="29" y="0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62" name="Freeform 722"/>
                <p:cNvSpPr>
                  <a:spLocks/>
                </p:cNvSpPr>
                <p:nvPr/>
              </p:nvSpPr>
              <p:spPr bwMode="auto">
                <a:xfrm>
                  <a:off x="4089" y="5179"/>
                  <a:ext cx="113" cy="170"/>
                </a:xfrm>
                <a:custGeom>
                  <a:avLst/>
                  <a:gdLst>
                    <a:gd name="T0" fmla="*/ 28 w 113"/>
                    <a:gd name="T1" fmla="*/ 28 h 170"/>
                    <a:gd name="T2" fmla="*/ 0 w 113"/>
                    <a:gd name="T3" fmla="*/ 85 h 170"/>
                    <a:gd name="T4" fmla="*/ 0 w 113"/>
                    <a:gd name="T5" fmla="*/ 141 h 170"/>
                    <a:gd name="T6" fmla="*/ 56 w 113"/>
                    <a:gd name="T7" fmla="*/ 170 h 170"/>
                    <a:gd name="T8" fmla="*/ 113 w 113"/>
                    <a:gd name="T9" fmla="*/ 113 h 170"/>
                    <a:gd name="T10" fmla="*/ 113 w 113"/>
                    <a:gd name="T11" fmla="*/ 56 h 170"/>
                    <a:gd name="T12" fmla="*/ 85 w 113"/>
                    <a:gd name="T13" fmla="*/ 0 h 170"/>
                    <a:gd name="T14" fmla="*/ 28 w 113"/>
                    <a:gd name="T15" fmla="*/ 28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13" h="170">
                      <a:moveTo>
                        <a:pt x="28" y="28"/>
                      </a:moveTo>
                      <a:lnTo>
                        <a:pt x="0" y="85"/>
                      </a:lnTo>
                      <a:lnTo>
                        <a:pt x="0" y="141"/>
                      </a:lnTo>
                      <a:lnTo>
                        <a:pt x="56" y="170"/>
                      </a:lnTo>
                      <a:lnTo>
                        <a:pt x="113" y="113"/>
                      </a:lnTo>
                      <a:lnTo>
                        <a:pt x="113" y="56"/>
                      </a:lnTo>
                      <a:lnTo>
                        <a:pt x="85" y="0"/>
                      </a:lnTo>
                      <a:lnTo>
                        <a:pt x="28" y="2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64" name="Freeform 724"/>
                <p:cNvSpPr>
                  <a:spLocks/>
                </p:cNvSpPr>
                <p:nvPr/>
              </p:nvSpPr>
              <p:spPr bwMode="auto">
                <a:xfrm>
                  <a:off x="4230" y="5179"/>
                  <a:ext cx="284" cy="226"/>
                </a:xfrm>
                <a:custGeom>
                  <a:avLst/>
                  <a:gdLst>
                    <a:gd name="T0" fmla="*/ 199 w 284"/>
                    <a:gd name="T1" fmla="*/ 0 h 226"/>
                    <a:gd name="T2" fmla="*/ 85 w 284"/>
                    <a:gd name="T3" fmla="*/ 28 h 226"/>
                    <a:gd name="T4" fmla="*/ 0 w 284"/>
                    <a:gd name="T5" fmla="*/ 113 h 226"/>
                    <a:gd name="T6" fmla="*/ 0 w 284"/>
                    <a:gd name="T7" fmla="*/ 198 h 226"/>
                    <a:gd name="T8" fmla="*/ 57 w 284"/>
                    <a:gd name="T9" fmla="*/ 226 h 226"/>
                    <a:gd name="T10" fmla="*/ 256 w 284"/>
                    <a:gd name="T11" fmla="*/ 141 h 226"/>
                    <a:gd name="T12" fmla="*/ 284 w 284"/>
                    <a:gd name="T13" fmla="*/ 85 h 226"/>
                    <a:gd name="T14" fmla="*/ 256 w 284"/>
                    <a:gd name="T15" fmla="*/ 28 h 226"/>
                    <a:gd name="T16" fmla="*/ 199 w 284"/>
                    <a:gd name="T17" fmla="*/ 0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84" h="226">
                      <a:moveTo>
                        <a:pt x="199" y="0"/>
                      </a:moveTo>
                      <a:lnTo>
                        <a:pt x="85" y="28"/>
                      </a:lnTo>
                      <a:lnTo>
                        <a:pt x="0" y="113"/>
                      </a:lnTo>
                      <a:lnTo>
                        <a:pt x="0" y="198"/>
                      </a:lnTo>
                      <a:lnTo>
                        <a:pt x="57" y="226"/>
                      </a:lnTo>
                      <a:lnTo>
                        <a:pt x="256" y="141"/>
                      </a:lnTo>
                      <a:lnTo>
                        <a:pt x="284" y="85"/>
                      </a:lnTo>
                      <a:lnTo>
                        <a:pt x="256" y="28"/>
                      </a:lnTo>
                      <a:lnTo>
                        <a:pt x="199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65" name="Freeform 725"/>
                <p:cNvSpPr>
                  <a:spLocks/>
                </p:cNvSpPr>
                <p:nvPr/>
              </p:nvSpPr>
              <p:spPr bwMode="auto">
                <a:xfrm>
                  <a:off x="5449" y="4498"/>
                  <a:ext cx="369" cy="312"/>
                </a:xfrm>
                <a:custGeom>
                  <a:avLst/>
                  <a:gdLst>
                    <a:gd name="T0" fmla="*/ 86 w 369"/>
                    <a:gd name="T1" fmla="*/ 29 h 312"/>
                    <a:gd name="T2" fmla="*/ 0 w 369"/>
                    <a:gd name="T3" fmla="*/ 199 h 312"/>
                    <a:gd name="T4" fmla="*/ 0 w 369"/>
                    <a:gd name="T5" fmla="*/ 284 h 312"/>
                    <a:gd name="T6" fmla="*/ 114 w 369"/>
                    <a:gd name="T7" fmla="*/ 312 h 312"/>
                    <a:gd name="T8" fmla="*/ 256 w 369"/>
                    <a:gd name="T9" fmla="*/ 199 h 312"/>
                    <a:gd name="T10" fmla="*/ 341 w 369"/>
                    <a:gd name="T11" fmla="*/ 170 h 312"/>
                    <a:gd name="T12" fmla="*/ 369 w 369"/>
                    <a:gd name="T13" fmla="*/ 114 h 312"/>
                    <a:gd name="T14" fmla="*/ 312 w 369"/>
                    <a:gd name="T15" fmla="*/ 0 h 312"/>
                    <a:gd name="T16" fmla="*/ 284 w 369"/>
                    <a:gd name="T17" fmla="*/ 0 h 312"/>
                    <a:gd name="T18" fmla="*/ 171 w 369"/>
                    <a:gd name="T19" fmla="*/ 57 h 312"/>
                    <a:gd name="T20" fmla="*/ 86 w 369"/>
                    <a:gd name="T21" fmla="*/ 29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69" h="312">
                      <a:moveTo>
                        <a:pt x="86" y="29"/>
                      </a:moveTo>
                      <a:lnTo>
                        <a:pt x="0" y="199"/>
                      </a:lnTo>
                      <a:lnTo>
                        <a:pt x="0" y="284"/>
                      </a:lnTo>
                      <a:lnTo>
                        <a:pt x="114" y="312"/>
                      </a:lnTo>
                      <a:lnTo>
                        <a:pt x="256" y="199"/>
                      </a:lnTo>
                      <a:lnTo>
                        <a:pt x="341" y="170"/>
                      </a:lnTo>
                      <a:lnTo>
                        <a:pt x="369" y="114"/>
                      </a:lnTo>
                      <a:lnTo>
                        <a:pt x="312" y="0"/>
                      </a:lnTo>
                      <a:lnTo>
                        <a:pt x="284" y="0"/>
                      </a:lnTo>
                      <a:lnTo>
                        <a:pt x="171" y="57"/>
                      </a:lnTo>
                      <a:lnTo>
                        <a:pt x="86" y="2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66" name="Freeform 726"/>
                <p:cNvSpPr>
                  <a:spLocks/>
                </p:cNvSpPr>
                <p:nvPr/>
              </p:nvSpPr>
              <p:spPr bwMode="auto">
                <a:xfrm>
                  <a:off x="5393" y="4385"/>
                  <a:ext cx="142" cy="170"/>
                </a:xfrm>
                <a:custGeom>
                  <a:avLst/>
                  <a:gdLst>
                    <a:gd name="T0" fmla="*/ 85 w 142"/>
                    <a:gd name="T1" fmla="*/ 0 h 170"/>
                    <a:gd name="T2" fmla="*/ 28 w 142"/>
                    <a:gd name="T3" fmla="*/ 28 h 170"/>
                    <a:gd name="T4" fmla="*/ 0 w 142"/>
                    <a:gd name="T5" fmla="*/ 113 h 170"/>
                    <a:gd name="T6" fmla="*/ 28 w 142"/>
                    <a:gd name="T7" fmla="*/ 170 h 170"/>
                    <a:gd name="T8" fmla="*/ 85 w 142"/>
                    <a:gd name="T9" fmla="*/ 170 h 170"/>
                    <a:gd name="T10" fmla="*/ 142 w 142"/>
                    <a:gd name="T11" fmla="*/ 113 h 170"/>
                    <a:gd name="T12" fmla="*/ 142 w 142"/>
                    <a:gd name="T13" fmla="*/ 28 h 170"/>
                    <a:gd name="T14" fmla="*/ 85 w 142"/>
                    <a:gd name="T15" fmla="*/ 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2" h="170">
                      <a:moveTo>
                        <a:pt x="85" y="0"/>
                      </a:moveTo>
                      <a:lnTo>
                        <a:pt x="28" y="28"/>
                      </a:lnTo>
                      <a:lnTo>
                        <a:pt x="0" y="113"/>
                      </a:lnTo>
                      <a:lnTo>
                        <a:pt x="28" y="170"/>
                      </a:lnTo>
                      <a:lnTo>
                        <a:pt x="85" y="170"/>
                      </a:lnTo>
                      <a:lnTo>
                        <a:pt x="142" y="113"/>
                      </a:lnTo>
                      <a:lnTo>
                        <a:pt x="142" y="28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67" name="Freeform 727"/>
                <p:cNvSpPr>
                  <a:spLocks/>
                </p:cNvSpPr>
                <p:nvPr/>
              </p:nvSpPr>
              <p:spPr bwMode="auto">
                <a:xfrm>
                  <a:off x="5563" y="4243"/>
                  <a:ext cx="142" cy="255"/>
                </a:xfrm>
                <a:custGeom>
                  <a:avLst/>
                  <a:gdLst>
                    <a:gd name="T0" fmla="*/ 28 w 142"/>
                    <a:gd name="T1" fmla="*/ 28 h 255"/>
                    <a:gd name="T2" fmla="*/ 0 w 142"/>
                    <a:gd name="T3" fmla="*/ 142 h 255"/>
                    <a:gd name="T4" fmla="*/ 57 w 142"/>
                    <a:gd name="T5" fmla="*/ 255 h 255"/>
                    <a:gd name="T6" fmla="*/ 85 w 142"/>
                    <a:gd name="T7" fmla="*/ 255 h 255"/>
                    <a:gd name="T8" fmla="*/ 142 w 142"/>
                    <a:gd name="T9" fmla="*/ 113 h 255"/>
                    <a:gd name="T10" fmla="*/ 113 w 142"/>
                    <a:gd name="T11" fmla="*/ 28 h 255"/>
                    <a:gd name="T12" fmla="*/ 85 w 142"/>
                    <a:gd name="T13" fmla="*/ 0 h 255"/>
                    <a:gd name="T14" fmla="*/ 28 w 142"/>
                    <a:gd name="T15" fmla="*/ 28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2" h="255">
                      <a:moveTo>
                        <a:pt x="28" y="28"/>
                      </a:moveTo>
                      <a:lnTo>
                        <a:pt x="0" y="142"/>
                      </a:lnTo>
                      <a:lnTo>
                        <a:pt x="57" y="255"/>
                      </a:lnTo>
                      <a:lnTo>
                        <a:pt x="85" y="255"/>
                      </a:lnTo>
                      <a:lnTo>
                        <a:pt x="142" y="113"/>
                      </a:lnTo>
                      <a:lnTo>
                        <a:pt x="113" y="28"/>
                      </a:lnTo>
                      <a:lnTo>
                        <a:pt x="85" y="0"/>
                      </a:lnTo>
                      <a:lnTo>
                        <a:pt x="28" y="2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68" name="Freeform 728"/>
                <p:cNvSpPr>
                  <a:spLocks/>
                </p:cNvSpPr>
                <p:nvPr/>
              </p:nvSpPr>
              <p:spPr bwMode="auto">
                <a:xfrm>
                  <a:off x="5733" y="4243"/>
                  <a:ext cx="369" cy="482"/>
                </a:xfrm>
                <a:custGeom>
                  <a:avLst/>
                  <a:gdLst>
                    <a:gd name="T0" fmla="*/ 0 w 369"/>
                    <a:gd name="T1" fmla="*/ 142 h 482"/>
                    <a:gd name="T2" fmla="*/ 85 w 369"/>
                    <a:gd name="T3" fmla="*/ 312 h 482"/>
                    <a:gd name="T4" fmla="*/ 227 w 369"/>
                    <a:gd name="T5" fmla="*/ 454 h 482"/>
                    <a:gd name="T6" fmla="*/ 312 w 369"/>
                    <a:gd name="T7" fmla="*/ 482 h 482"/>
                    <a:gd name="T8" fmla="*/ 312 w 369"/>
                    <a:gd name="T9" fmla="*/ 397 h 482"/>
                    <a:gd name="T10" fmla="*/ 369 w 369"/>
                    <a:gd name="T11" fmla="*/ 340 h 482"/>
                    <a:gd name="T12" fmla="*/ 283 w 369"/>
                    <a:gd name="T13" fmla="*/ 340 h 482"/>
                    <a:gd name="T14" fmla="*/ 312 w 369"/>
                    <a:gd name="T15" fmla="*/ 284 h 482"/>
                    <a:gd name="T16" fmla="*/ 340 w 369"/>
                    <a:gd name="T17" fmla="*/ 255 h 482"/>
                    <a:gd name="T18" fmla="*/ 340 w 369"/>
                    <a:gd name="T19" fmla="*/ 227 h 482"/>
                    <a:gd name="T20" fmla="*/ 312 w 369"/>
                    <a:gd name="T21" fmla="*/ 227 h 482"/>
                    <a:gd name="T22" fmla="*/ 283 w 369"/>
                    <a:gd name="T23" fmla="*/ 113 h 482"/>
                    <a:gd name="T24" fmla="*/ 227 w 369"/>
                    <a:gd name="T25" fmla="*/ 142 h 482"/>
                    <a:gd name="T26" fmla="*/ 198 w 369"/>
                    <a:gd name="T27" fmla="*/ 85 h 482"/>
                    <a:gd name="T28" fmla="*/ 198 w 369"/>
                    <a:gd name="T29" fmla="*/ 57 h 482"/>
                    <a:gd name="T30" fmla="*/ 170 w 369"/>
                    <a:gd name="T31" fmla="*/ 0 h 482"/>
                    <a:gd name="T32" fmla="*/ 85 w 369"/>
                    <a:gd name="T33" fmla="*/ 28 h 482"/>
                    <a:gd name="T34" fmla="*/ 0 w 369"/>
                    <a:gd name="T35" fmla="*/ 14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69" h="482">
                      <a:moveTo>
                        <a:pt x="0" y="142"/>
                      </a:moveTo>
                      <a:lnTo>
                        <a:pt x="85" y="312"/>
                      </a:lnTo>
                      <a:lnTo>
                        <a:pt x="227" y="454"/>
                      </a:lnTo>
                      <a:lnTo>
                        <a:pt x="312" y="482"/>
                      </a:lnTo>
                      <a:lnTo>
                        <a:pt x="312" y="397"/>
                      </a:lnTo>
                      <a:lnTo>
                        <a:pt x="369" y="340"/>
                      </a:lnTo>
                      <a:lnTo>
                        <a:pt x="283" y="340"/>
                      </a:lnTo>
                      <a:lnTo>
                        <a:pt x="312" y="284"/>
                      </a:lnTo>
                      <a:lnTo>
                        <a:pt x="340" y="255"/>
                      </a:lnTo>
                      <a:lnTo>
                        <a:pt x="340" y="227"/>
                      </a:lnTo>
                      <a:lnTo>
                        <a:pt x="312" y="227"/>
                      </a:lnTo>
                      <a:lnTo>
                        <a:pt x="283" y="113"/>
                      </a:lnTo>
                      <a:lnTo>
                        <a:pt x="227" y="142"/>
                      </a:lnTo>
                      <a:lnTo>
                        <a:pt x="198" y="85"/>
                      </a:lnTo>
                      <a:lnTo>
                        <a:pt x="198" y="57"/>
                      </a:lnTo>
                      <a:lnTo>
                        <a:pt x="170" y="0"/>
                      </a:lnTo>
                      <a:lnTo>
                        <a:pt x="85" y="28"/>
                      </a:lnTo>
                      <a:lnTo>
                        <a:pt x="0" y="14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69" name="Freeform 729"/>
                <p:cNvSpPr>
                  <a:spLocks/>
                </p:cNvSpPr>
                <p:nvPr/>
              </p:nvSpPr>
              <p:spPr bwMode="auto">
                <a:xfrm>
                  <a:off x="4174" y="4697"/>
                  <a:ext cx="113" cy="56"/>
                </a:xfrm>
                <a:custGeom>
                  <a:avLst/>
                  <a:gdLst>
                    <a:gd name="T0" fmla="*/ 56 w 113"/>
                    <a:gd name="T1" fmla="*/ 0 h 56"/>
                    <a:gd name="T2" fmla="*/ 0 w 113"/>
                    <a:gd name="T3" fmla="*/ 28 h 56"/>
                    <a:gd name="T4" fmla="*/ 28 w 113"/>
                    <a:gd name="T5" fmla="*/ 56 h 56"/>
                    <a:gd name="T6" fmla="*/ 113 w 113"/>
                    <a:gd name="T7" fmla="*/ 0 h 56"/>
                    <a:gd name="T8" fmla="*/ 56 w 113"/>
                    <a:gd name="T9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56">
                      <a:moveTo>
                        <a:pt x="56" y="0"/>
                      </a:moveTo>
                      <a:lnTo>
                        <a:pt x="0" y="28"/>
                      </a:lnTo>
                      <a:lnTo>
                        <a:pt x="28" y="56"/>
                      </a:lnTo>
                      <a:lnTo>
                        <a:pt x="113" y="0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70" name="Freeform 730"/>
                <p:cNvSpPr>
                  <a:spLocks/>
                </p:cNvSpPr>
                <p:nvPr/>
              </p:nvSpPr>
              <p:spPr bwMode="auto">
                <a:xfrm>
                  <a:off x="4684" y="4583"/>
                  <a:ext cx="142" cy="114"/>
                </a:xfrm>
                <a:custGeom>
                  <a:avLst/>
                  <a:gdLst>
                    <a:gd name="T0" fmla="*/ 28 w 142"/>
                    <a:gd name="T1" fmla="*/ 0 h 114"/>
                    <a:gd name="T2" fmla="*/ 0 w 142"/>
                    <a:gd name="T3" fmla="*/ 57 h 114"/>
                    <a:gd name="T4" fmla="*/ 28 w 142"/>
                    <a:gd name="T5" fmla="*/ 114 h 114"/>
                    <a:gd name="T6" fmla="*/ 85 w 142"/>
                    <a:gd name="T7" fmla="*/ 85 h 114"/>
                    <a:gd name="T8" fmla="*/ 142 w 142"/>
                    <a:gd name="T9" fmla="*/ 0 h 114"/>
                    <a:gd name="T10" fmla="*/ 113 w 142"/>
                    <a:gd name="T11" fmla="*/ 0 h 114"/>
                    <a:gd name="T12" fmla="*/ 57 w 142"/>
                    <a:gd name="T13" fmla="*/ 29 h 114"/>
                    <a:gd name="T14" fmla="*/ 57 w 142"/>
                    <a:gd name="T15" fmla="*/ 0 h 114"/>
                    <a:gd name="T16" fmla="*/ 28 w 142"/>
                    <a:gd name="T17" fmla="*/ 0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42" h="114">
                      <a:moveTo>
                        <a:pt x="28" y="0"/>
                      </a:moveTo>
                      <a:lnTo>
                        <a:pt x="0" y="57"/>
                      </a:lnTo>
                      <a:lnTo>
                        <a:pt x="28" y="114"/>
                      </a:lnTo>
                      <a:lnTo>
                        <a:pt x="85" y="85"/>
                      </a:lnTo>
                      <a:lnTo>
                        <a:pt x="142" y="0"/>
                      </a:lnTo>
                      <a:lnTo>
                        <a:pt x="113" y="0"/>
                      </a:lnTo>
                      <a:lnTo>
                        <a:pt x="57" y="29"/>
                      </a:lnTo>
                      <a:lnTo>
                        <a:pt x="57" y="0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71" name="Freeform 731"/>
                <p:cNvSpPr>
                  <a:spLocks/>
                </p:cNvSpPr>
                <p:nvPr/>
              </p:nvSpPr>
              <p:spPr bwMode="auto">
                <a:xfrm>
                  <a:off x="4514" y="4725"/>
                  <a:ext cx="57" cy="85"/>
                </a:xfrm>
                <a:custGeom>
                  <a:avLst/>
                  <a:gdLst>
                    <a:gd name="T0" fmla="*/ 57 w 57"/>
                    <a:gd name="T1" fmla="*/ 0 h 85"/>
                    <a:gd name="T2" fmla="*/ 0 w 57"/>
                    <a:gd name="T3" fmla="*/ 0 h 85"/>
                    <a:gd name="T4" fmla="*/ 28 w 57"/>
                    <a:gd name="T5" fmla="*/ 85 h 85"/>
                    <a:gd name="T6" fmla="*/ 57 w 57"/>
                    <a:gd name="T7" fmla="*/ 57 h 85"/>
                    <a:gd name="T8" fmla="*/ 57 w 57"/>
                    <a:gd name="T9" fmla="*/ 0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57" y="0"/>
                      </a:moveTo>
                      <a:lnTo>
                        <a:pt x="0" y="0"/>
                      </a:lnTo>
                      <a:lnTo>
                        <a:pt x="28" y="85"/>
                      </a:lnTo>
                      <a:lnTo>
                        <a:pt x="57" y="57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72" name="Freeform 732"/>
                <p:cNvSpPr>
                  <a:spLocks/>
                </p:cNvSpPr>
                <p:nvPr/>
              </p:nvSpPr>
              <p:spPr bwMode="auto">
                <a:xfrm>
                  <a:off x="4401" y="4668"/>
                  <a:ext cx="481" cy="426"/>
                </a:xfrm>
                <a:custGeom>
                  <a:avLst/>
                  <a:gdLst>
                    <a:gd name="T0" fmla="*/ 198 w 481"/>
                    <a:gd name="T1" fmla="*/ 142 h 426"/>
                    <a:gd name="T2" fmla="*/ 141 w 481"/>
                    <a:gd name="T3" fmla="*/ 199 h 426"/>
                    <a:gd name="T4" fmla="*/ 85 w 481"/>
                    <a:gd name="T5" fmla="*/ 199 h 426"/>
                    <a:gd name="T6" fmla="*/ 85 w 481"/>
                    <a:gd name="T7" fmla="*/ 255 h 426"/>
                    <a:gd name="T8" fmla="*/ 56 w 481"/>
                    <a:gd name="T9" fmla="*/ 227 h 426"/>
                    <a:gd name="T10" fmla="*/ 28 w 481"/>
                    <a:gd name="T11" fmla="*/ 199 h 426"/>
                    <a:gd name="T12" fmla="*/ 0 w 481"/>
                    <a:gd name="T13" fmla="*/ 227 h 426"/>
                    <a:gd name="T14" fmla="*/ 85 w 481"/>
                    <a:gd name="T15" fmla="*/ 426 h 426"/>
                    <a:gd name="T16" fmla="*/ 198 w 481"/>
                    <a:gd name="T17" fmla="*/ 426 h 426"/>
                    <a:gd name="T18" fmla="*/ 255 w 481"/>
                    <a:gd name="T19" fmla="*/ 397 h 426"/>
                    <a:gd name="T20" fmla="*/ 340 w 481"/>
                    <a:gd name="T21" fmla="*/ 397 h 426"/>
                    <a:gd name="T22" fmla="*/ 340 w 481"/>
                    <a:gd name="T23" fmla="*/ 255 h 426"/>
                    <a:gd name="T24" fmla="*/ 425 w 481"/>
                    <a:gd name="T25" fmla="*/ 170 h 426"/>
                    <a:gd name="T26" fmla="*/ 481 w 481"/>
                    <a:gd name="T27" fmla="*/ 0 h 426"/>
                    <a:gd name="T28" fmla="*/ 396 w 481"/>
                    <a:gd name="T29" fmla="*/ 0 h 426"/>
                    <a:gd name="T30" fmla="*/ 255 w 481"/>
                    <a:gd name="T31" fmla="*/ 170 h 426"/>
                    <a:gd name="T32" fmla="*/ 226 w 481"/>
                    <a:gd name="T33" fmla="*/ 170 h 426"/>
                    <a:gd name="T34" fmla="*/ 226 w 481"/>
                    <a:gd name="T35" fmla="*/ 142 h 426"/>
                    <a:gd name="T36" fmla="*/ 198 w 481"/>
                    <a:gd name="T37" fmla="*/ 142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81" h="426">
                      <a:moveTo>
                        <a:pt x="198" y="142"/>
                      </a:moveTo>
                      <a:lnTo>
                        <a:pt x="141" y="199"/>
                      </a:lnTo>
                      <a:lnTo>
                        <a:pt x="85" y="199"/>
                      </a:lnTo>
                      <a:lnTo>
                        <a:pt x="85" y="255"/>
                      </a:lnTo>
                      <a:lnTo>
                        <a:pt x="56" y="227"/>
                      </a:lnTo>
                      <a:lnTo>
                        <a:pt x="28" y="199"/>
                      </a:lnTo>
                      <a:lnTo>
                        <a:pt x="0" y="227"/>
                      </a:lnTo>
                      <a:lnTo>
                        <a:pt x="85" y="426"/>
                      </a:lnTo>
                      <a:lnTo>
                        <a:pt x="198" y="426"/>
                      </a:lnTo>
                      <a:lnTo>
                        <a:pt x="255" y="397"/>
                      </a:lnTo>
                      <a:lnTo>
                        <a:pt x="340" y="397"/>
                      </a:lnTo>
                      <a:lnTo>
                        <a:pt x="340" y="255"/>
                      </a:lnTo>
                      <a:lnTo>
                        <a:pt x="425" y="170"/>
                      </a:lnTo>
                      <a:lnTo>
                        <a:pt x="481" y="0"/>
                      </a:lnTo>
                      <a:lnTo>
                        <a:pt x="396" y="0"/>
                      </a:lnTo>
                      <a:lnTo>
                        <a:pt x="255" y="170"/>
                      </a:lnTo>
                      <a:lnTo>
                        <a:pt x="226" y="170"/>
                      </a:lnTo>
                      <a:lnTo>
                        <a:pt x="226" y="142"/>
                      </a:lnTo>
                      <a:lnTo>
                        <a:pt x="198" y="14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73" name="Freeform 733"/>
                <p:cNvSpPr>
                  <a:spLocks/>
                </p:cNvSpPr>
                <p:nvPr/>
              </p:nvSpPr>
              <p:spPr bwMode="auto">
                <a:xfrm>
                  <a:off x="4144" y="3874"/>
                  <a:ext cx="1050" cy="739"/>
                </a:xfrm>
                <a:custGeom>
                  <a:avLst/>
                  <a:gdLst>
                    <a:gd name="T0" fmla="*/ 341 w 1049"/>
                    <a:gd name="T1" fmla="*/ 738 h 738"/>
                    <a:gd name="T2" fmla="*/ 312 w 1049"/>
                    <a:gd name="T3" fmla="*/ 653 h 738"/>
                    <a:gd name="T4" fmla="*/ 341 w 1049"/>
                    <a:gd name="T5" fmla="*/ 454 h 738"/>
                    <a:gd name="T6" fmla="*/ 312 w 1049"/>
                    <a:gd name="T7" fmla="*/ 397 h 738"/>
                    <a:gd name="T8" fmla="*/ 227 w 1049"/>
                    <a:gd name="T9" fmla="*/ 341 h 738"/>
                    <a:gd name="T10" fmla="*/ 199 w 1049"/>
                    <a:gd name="T11" fmla="*/ 369 h 738"/>
                    <a:gd name="T12" fmla="*/ 114 w 1049"/>
                    <a:gd name="T13" fmla="*/ 312 h 738"/>
                    <a:gd name="T14" fmla="*/ 57 w 1049"/>
                    <a:gd name="T15" fmla="*/ 312 h 738"/>
                    <a:gd name="T16" fmla="*/ 85 w 1049"/>
                    <a:gd name="T17" fmla="*/ 341 h 738"/>
                    <a:gd name="T18" fmla="*/ 0 w 1049"/>
                    <a:gd name="T19" fmla="*/ 312 h 738"/>
                    <a:gd name="T20" fmla="*/ 29 w 1049"/>
                    <a:gd name="T21" fmla="*/ 256 h 738"/>
                    <a:gd name="T22" fmla="*/ 57 w 1049"/>
                    <a:gd name="T23" fmla="*/ 256 h 738"/>
                    <a:gd name="T24" fmla="*/ 57 w 1049"/>
                    <a:gd name="T25" fmla="*/ 199 h 738"/>
                    <a:gd name="T26" fmla="*/ 142 w 1049"/>
                    <a:gd name="T27" fmla="*/ 199 h 738"/>
                    <a:gd name="T28" fmla="*/ 114 w 1049"/>
                    <a:gd name="T29" fmla="*/ 114 h 738"/>
                    <a:gd name="T30" fmla="*/ 29 w 1049"/>
                    <a:gd name="T31" fmla="*/ 114 h 738"/>
                    <a:gd name="T32" fmla="*/ 0 w 1049"/>
                    <a:gd name="T33" fmla="*/ 57 h 738"/>
                    <a:gd name="T34" fmla="*/ 29 w 1049"/>
                    <a:gd name="T35" fmla="*/ 29 h 738"/>
                    <a:gd name="T36" fmla="*/ 57 w 1049"/>
                    <a:gd name="T37" fmla="*/ 57 h 738"/>
                    <a:gd name="T38" fmla="*/ 114 w 1049"/>
                    <a:gd name="T39" fmla="*/ 57 h 738"/>
                    <a:gd name="T40" fmla="*/ 142 w 1049"/>
                    <a:gd name="T41" fmla="*/ 29 h 738"/>
                    <a:gd name="T42" fmla="*/ 170 w 1049"/>
                    <a:gd name="T43" fmla="*/ 57 h 738"/>
                    <a:gd name="T44" fmla="*/ 227 w 1049"/>
                    <a:gd name="T45" fmla="*/ 29 h 738"/>
                    <a:gd name="T46" fmla="*/ 256 w 1049"/>
                    <a:gd name="T47" fmla="*/ 57 h 738"/>
                    <a:gd name="T48" fmla="*/ 284 w 1049"/>
                    <a:gd name="T49" fmla="*/ 57 h 738"/>
                    <a:gd name="T50" fmla="*/ 312 w 1049"/>
                    <a:gd name="T51" fmla="*/ 86 h 738"/>
                    <a:gd name="T52" fmla="*/ 426 w 1049"/>
                    <a:gd name="T53" fmla="*/ 114 h 738"/>
                    <a:gd name="T54" fmla="*/ 511 w 1049"/>
                    <a:gd name="T55" fmla="*/ 86 h 738"/>
                    <a:gd name="T56" fmla="*/ 482 w 1049"/>
                    <a:gd name="T57" fmla="*/ 57 h 738"/>
                    <a:gd name="T58" fmla="*/ 511 w 1049"/>
                    <a:gd name="T59" fmla="*/ 29 h 738"/>
                    <a:gd name="T60" fmla="*/ 511 w 1049"/>
                    <a:gd name="T61" fmla="*/ 0 h 738"/>
                    <a:gd name="T62" fmla="*/ 567 w 1049"/>
                    <a:gd name="T63" fmla="*/ 0 h 738"/>
                    <a:gd name="T64" fmla="*/ 567 w 1049"/>
                    <a:gd name="T65" fmla="*/ 142 h 738"/>
                    <a:gd name="T66" fmla="*/ 596 w 1049"/>
                    <a:gd name="T67" fmla="*/ 227 h 738"/>
                    <a:gd name="T68" fmla="*/ 652 w 1049"/>
                    <a:gd name="T69" fmla="*/ 227 h 738"/>
                    <a:gd name="T70" fmla="*/ 681 w 1049"/>
                    <a:gd name="T71" fmla="*/ 256 h 738"/>
                    <a:gd name="T72" fmla="*/ 709 w 1049"/>
                    <a:gd name="T73" fmla="*/ 284 h 738"/>
                    <a:gd name="T74" fmla="*/ 737 w 1049"/>
                    <a:gd name="T75" fmla="*/ 397 h 738"/>
                    <a:gd name="T76" fmla="*/ 794 w 1049"/>
                    <a:gd name="T77" fmla="*/ 426 h 738"/>
                    <a:gd name="T78" fmla="*/ 794 w 1049"/>
                    <a:gd name="T79" fmla="*/ 397 h 738"/>
                    <a:gd name="T80" fmla="*/ 908 w 1049"/>
                    <a:gd name="T81" fmla="*/ 454 h 738"/>
                    <a:gd name="T82" fmla="*/ 936 w 1049"/>
                    <a:gd name="T83" fmla="*/ 426 h 738"/>
                    <a:gd name="T84" fmla="*/ 993 w 1049"/>
                    <a:gd name="T85" fmla="*/ 426 h 738"/>
                    <a:gd name="T86" fmla="*/ 1049 w 1049"/>
                    <a:gd name="T87" fmla="*/ 454 h 738"/>
                    <a:gd name="T88" fmla="*/ 1021 w 1049"/>
                    <a:gd name="T89" fmla="*/ 511 h 738"/>
                    <a:gd name="T90" fmla="*/ 1049 w 1049"/>
                    <a:gd name="T91" fmla="*/ 539 h 738"/>
                    <a:gd name="T92" fmla="*/ 1021 w 1049"/>
                    <a:gd name="T93" fmla="*/ 539 h 738"/>
                    <a:gd name="T94" fmla="*/ 993 w 1049"/>
                    <a:gd name="T95" fmla="*/ 511 h 738"/>
                    <a:gd name="T96" fmla="*/ 936 w 1049"/>
                    <a:gd name="T97" fmla="*/ 511 h 738"/>
                    <a:gd name="T98" fmla="*/ 936 w 1049"/>
                    <a:gd name="T99" fmla="*/ 539 h 738"/>
                    <a:gd name="T100" fmla="*/ 766 w 1049"/>
                    <a:gd name="T101" fmla="*/ 511 h 738"/>
                    <a:gd name="T102" fmla="*/ 652 w 1049"/>
                    <a:gd name="T103" fmla="*/ 567 h 738"/>
                    <a:gd name="T104" fmla="*/ 596 w 1049"/>
                    <a:gd name="T105" fmla="*/ 539 h 738"/>
                    <a:gd name="T106" fmla="*/ 482 w 1049"/>
                    <a:gd name="T107" fmla="*/ 567 h 738"/>
                    <a:gd name="T108" fmla="*/ 454 w 1049"/>
                    <a:gd name="T109" fmla="*/ 624 h 738"/>
                    <a:gd name="T110" fmla="*/ 426 w 1049"/>
                    <a:gd name="T111" fmla="*/ 624 h 738"/>
                    <a:gd name="T112" fmla="*/ 397 w 1049"/>
                    <a:gd name="T113" fmla="*/ 681 h 738"/>
                    <a:gd name="T114" fmla="*/ 341 w 1049"/>
                    <a:gd name="T115" fmla="*/ 738 h 7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049" h="738">
                      <a:moveTo>
                        <a:pt x="341" y="738"/>
                      </a:moveTo>
                      <a:lnTo>
                        <a:pt x="312" y="653"/>
                      </a:lnTo>
                      <a:lnTo>
                        <a:pt x="341" y="454"/>
                      </a:lnTo>
                      <a:lnTo>
                        <a:pt x="312" y="397"/>
                      </a:lnTo>
                      <a:lnTo>
                        <a:pt x="227" y="341"/>
                      </a:lnTo>
                      <a:lnTo>
                        <a:pt x="199" y="369"/>
                      </a:lnTo>
                      <a:lnTo>
                        <a:pt x="114" y="312"/>
                      </a:lnTo>
                      <a:lnTo>
                        <a:pt x="57" y="312"/>
                      </a:lnTo>
                      <a:lnTo>
                        <a:pt x="85" y="341"/>
                      </a:lnTo>
                      <a:lnTo>
                        <a:pt x="0" y="312"/>
                      </a:lnTo>
                      <a:lnTo>
                        <a:pt x="29" y="256"/>
                      </a:lnTo>
                      <a:lnTo>
                        <a:pt x="57" y="256"/>
                      </a:lnTo>
                      <a:lnTo>
                        <a:pt x="57" y="199"/>
                      </a:lnTo>
                      <a:lnTo>
                        <a:pt x="142" y="199"/>
                      </a:lnTo>
                      <a:lnTo>
                        <a:pt x="114" y="114"/>
                      </a:lnTo>
                      <a:lnTo>
                        <a:pt x="29" y="114"/>
                      </a:lnTo>
                      <a:lnTo>
                        <a:pt x="0" y="57"/>
                      </a:lnTo>
                      <a:lnTo>
                        <a:pt x="29" y="29"/>
                      </a:lnTo>
                      <a:lnTo>
                        <a:pt x="57" y="57"/>
                      </a:lnTo>
                      <a:lnTo>
                        <a:pt x="114" y="57"/>
                      </a:lnTo>
                      <a:lnTo>
                        <a:pt x="142" y="29"/>
                      </a:lnTo>
                      <a:lnTo>
                        <a:pt x="170" y="57"/>
                      </a:lnTo>
                      <a:lnTo>
                        <a:pt x="227" y="29"/>
                      </a:lnTo>
                      <a:lnTo>
                        <a:pt x="256" y="57"/>
                      </a:lnTo>
                      <a:lnTo>
                        <a:pt x="284" y="57"/>
                      </a:lnTo>
                      <a:lnTo>
                        <a:pt x="312" y="86"/>
                      </a:lnTo>
                      <a:lnTo>
                        <a:pt x="426" y="114"/>
                      </a:lnTo>
                      <a:lnTo>
                        <a:pt x="511" y="86"/>
                      </a:lnTo>
                      <a:lnTo>
                        <a:pt x="482" y="57"/>
                      </a:lnTo>
                      <a:lnTo>
                        <a:pt x="511" y="29"/>
                      </a:lnTo>
                      <a:lnTo>
                        <a:pt x="511" y="0"/>
                      </a:lnTo>
                      <a:lnTo>
                        <a:pt x="567" y="0"/>
                      </a:lnTo>
                      <a:lnTo>
                        <a:pt x="567" y="142"/>
                      </a:lnTo>
                      <a:lnTo>
                        <a:pt x="596" y="227"/>
                      </a:lnTo>
                      <a:lnTo>
                        <a:pt x="652" y="227"/>
                      </a:lnTo>
                      <a:lnTo>
                        <a:pt x="681" y="256"/>
                      </a:lnTo>
                      <a:lnTo>
                        <a:pt x="709" y="284"/>
                      </a:lnTo>
                      <a:lnTo>
                        <a:pt x="737" y="397"/>
                      </a:lnTo>
                      <a:lnTo>
                        <a:pt x="794" y="426"/>
                      </a:lnTo>
                      <a:lnTo>
                        <a:pt x="794" y="397"/>
                      </a:lnTo>
                      <a:lnTo>
                        <a:pt x="908" y="454"/>
                      </a:lnTo>
                      <a:lnTo>
                        <a:pt x="936" y="426"/>
                      </a:lnTo>
                      <a:lnTo>
                        <a:pt x="993" y="426"/>
                      </a:lnTo>
                      <a:lnTo>
                        <a:pt x="1049" y="454"/>
                      </a:lnTo>
                      <a:lnTo>
                        <a:pt x="1021" y="511"/>
                      </a:lnTo>
                      <a:lnTo>
                        <a:pt x="1049" y="539"/>
                      </a:lnTo>
                      <a:lnTo>
                        <a:pt x="1021" y="539"/>
                      </a:lnTo>
                      <a:lnTo>
                        <a:pt x="993" y="511"/>
                      </a:lnTo>
                      <a:lnTo>
                        <a:pt x="936" y="511"/>
                      </a:lnTo>
                      <a:lnTo>
                        <a:pt x="936" y="539"/>
                      </a:lnTo>
                      <a:lnTo>
                        <a:pt x="766" y="511"/>
                      </a:lnTo>
                      <a:lnTo>
                        <a:pt x="652" y="567"/>
                      </a:lnTo>
                      <a:lnTo>
                        <a:pt x="596" y="539"/>
                      </a:lnTo>
                      <a:lnTo>
                        <a:pt x="482" y="567"/>
                      </a:lnTo>
                      <a:lnTo>
                        <a:pt x="454" y="624"/>
                      </a:lnTo>
                      <a:lnTo>
                        <a:pt x="426" y="624"/>
                      </a:lnTo>
                      <a:lnTo>
                        <a:pt x="397" y="681"/>
                      </a:lnTo>
                      <a:lnTo>
                        <a:pt x="341" y="73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74" name="Freeform 734"/>
                <p:cNvSpPr>
                  <a:spLocks/>
                </p:cNvSpPr>
                <p:nvPr/>
              </p:nvSpPr>
              <p:spPr bwMode="auto">
                <a:xfrm>
                  <a:off x="5818" y="3988"/>
                  <a:ext cx="397" cy="283"/>
                </a:xfrm>
                <a:custGeom>
                  <a:avLst/>
                  <a:gdLst>
                    <a:gd name="T0" fmla="*/ 255 w 397"/>
                    <a:gd name="T1" fmla="*/ 0 h 283"/>
                    <a:gd name="T2" fmla="*/ 85 w 397"/>
                    <a:gd name="T3" fmla="*/ 85 h 283"/>
                    <a:gd name="T4" fmla="*/ 0 w 397"/>
                    <a:gd name="T5" fmla="*/ 113 h 283"/>
                    <a:gd name="T6" fmla="*/ 0 w 397"/>
                    <a:gd name="T7" fmla="*/ 170 h 283"/>
                    <a:gd name="T8" fmla="*/ 28 w 397"/>
                    <a:gd name="T9" fmla="*/ 198 h 283"/>
                    <a:gd name="T10" fmla="*/ 85 w 397"/>
                    <a:gd name="T11" fmla="*/ 170 h 283"/>
                    <a:gd name="T12" fmla="*/ 113 w 397"/>
                    <a:gd name="T13" fmla="*/ 255 h 283"/>
                    <a:gd name="T14" fmla="*/ 170 w 397"/>
                    <a:gd name="T15" fmla="*/ 283 h 283"/>
                    <a:gd name="T16" fmla="*/ 284 w 397"/>
                    <a:gd name="T17" fmla="*/ 255 h 283"/>
                    <a:gd name="T18" fmla="*/ 312 w 397"/>
                    <a:gd name="T19" fmla="*/ 142 h 283"/>
                    <a:gd name="T20" fmla="*/ 369 w 397"/>
                    <a:gd name="T21" fmla="*/ 113 h 283"/>
                    <a:gd name="T22" fmla="*/ 397 w 397"/>
                    <a:gd name="T23" fmla="*/ 28 h 283"/>
                    <a:gd name="T24" fmla="*/ 369 w 397"/>
                    <a:gd name="T25" fmla="*/ 0 h 283"/>
                    <a:gd name="T26" fmla="*/ 255 w 397"/>
                    <a:gd name="T27" fmla="*/ 0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7" h="283">
                      <a:moveTo>
                        <a:pt x="255" y="0"/>
                      </a:moveTo>
                      <a:lnTo>
                        <a:pt x="85" y="85"/>
                      </a:lnTo>
                      <a:lnTo>
                        <a:pt x="0" y="113"/>
                      </a:lnTo>
                      <a:lnTo>
                        <a:pt x="0" y="170"/>
                      </a:lnTo>
                      <a:lnTo>
                        <a:pt x="28" y="198"/>
                      </a:lnTo>
                      <a:lnTo>
                        <a:pt x="85" y="170"/>
                      </a:lnTo>
                      <a:lnTo>
                        <a:pt x="113" y="255"/>
                      </a:lnTo>
                      <a:lnTo>
                        <a:pt x="170" y="283"/>
                      </a:lnTo>
                      <a:lnTo>
                        <a:pt x="284" y="255"/>
                      </a:lnTo>
                      <a:lnTo>
                        <a:pt x="312" y="142"/>
                      </a:lnTo>
                      <a:lnTo>
                        <a:pt x="369" y="113"/>
                      </a:lnTo>
                      <a:lnTo>
                        <a:pt x="397" y="28"/>
                      </a:lnTo>
                      <a:lnTo>
                        <a:pt x="369" y="0"/>
                      </a:lnTo>
                      <a:lnTo>
                        <a:pt x="255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75" name="Freeform 735"/>
                <p:cNvSpPr>
                  <a:spLocks/>
                </p:cNvSpPr>
                <p:nvPr/>
              </p:nvSpPr>
              <p:spPr bwMode="auto">
                <a:xfrm>
                  <a:off x="6300" y="4130"/>
                  <a:ext cx="113" cy="113"/>
                </a:xfrm>
                <a:custGeom>
                  <a:avLst/>
                  <a:gdLst>
                    <a:gd name="T0" fmla="*/ 113 w 113"/>
                    <a:gd name="T1" fmla="*/ 28 h 113"/>
                    <a:gd name="T2" fmla="*/ 0 w 113"/>
                    <a:gd name="T3" fmla="*/ 0 h 113"/>
                    <a:gd name="T4" fmla="*/ 0 w 113"/>
                    <a:gd name="T5" fmla="*/ 85 h 113"/>
                    <a:gd name="T6" fmla="*/ 28 w 113"/>
                    <a:gd name="T7" fmla="*/ 113 h 113"/>
                    <a:gd name="T8" fmla="*/ 113 w 113"/>
                    <a:gd name="T9" fmla="*/ 28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113">
                      <a:moveTo>
                        <a:pt x="113" y="28"/>
                      </a:moveTo>
                      <a:lnTo>
                        <a:pt x="0" y="0"/>
                      </a:lnTo>
                      <a:lnTo>
                        <a:pt x="0" y="85"/>
                      </a:lnTo>
                      <a:lnTo>
                        <a:pt x="28" y="113"/>
                      </a:lnTo>
                      <a:lnTo>
                        <a:pt x="113" y="2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76" name="Freeform 736"/>
                <p:cNvSpPr>
                  <a:spLocks/>
                </p:cNvSpPr>
                <p:nvPr/>
              </p:nvSpPr>
              <p:spPr bwMode="auto">
                <a:xfrm>
                  <a:off x="6300" y="4243"/>
                  <a:ext cx="142" cy="142"/>
                </a:xfrm>
                <a:custGeom>
                  <a:avLst/>
                  <a:gdLst>
                    <a:gd name="T0" fmla="*/ 113 w 142"/>
                    <a:gd name="T1" fmla="*/ 0 h 142"/>
                    <a:gd name="T2" fmla="*/ 142 w 142"/>
                    <a:gd name="T3" fmla="*/ 85 h 142"/>
                    <a:gd name="T4" fmla="*/ 113 w 142"/>
                    <a:gd name="T5" fmla="*/ 142 h 142"/>
                    <a:gd name="T6" fmla="*/ 28 w 142"/>
                    <a:gd name="T7" fmla="*/ 142 h 142"/>
                    <a:gd name="T8" fmla="*/ 28 w 142"/>
                    <a:gd name="T9" fmla="*/ 113 h 142"/>
                    <a:gd name="T10" fmla="*/ 0 w 142"/>
                    <a:gd name="T11" fmla="*/ 57 h 142"/>
                    <a:gd name="T12" fmla="*/ 113 w 142"/>
                    <a:gd name="T13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2" h="142">
                      <a:moveTo>
                        <a:pt x="113" y="0"/>
                      </a:moveTo>
                      <a:lnTo>
                        <a:pt x="142" y="85"/>
                      </a:lnTo>
                      <a:lnTo>
                        <a:pt x="113" y="142"/>
                      </a:lnTo>
                      <a:lnTo>
                        <a:pt x="28" y="142"/>
                      </a:lnTo>
                      <a:lnTo>
                        <a:pt x="28" y="113"/>
                      </a:lnTo>
                      <a:lnTo>
                        <a:pt x="0" y="57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77" name="Freeform 737"/>
                <p:cNvSpPr>
                  <a:spLocks/>
                </p:cNvSpPr>
                <p:nvPr/>
              </p:nvSpPr>
              <p:spPr bwMode="auto">
                <a:xfrm>
                  <a:off x="6442" y="4158"/>
                  <a:ext cx="227" cy="198"/>
                </a:xfrm>
                <a:custGeom>
                  <a:avLst/>
                  <a:gdLst>
                    <a:gd name="T0" fmla="*/ 0 w 227"/>
                    <a:gd name="T1" fmla="*/ 85 h 198"/>
                    <a:gd name="T2" fmla="*/ 28 w 227"/>
                    <a:gd name="T3" fmla="*/ 198 h 198"/>
                    <a:gd name="T4" fmla="*/ 141 w 227"/>
                    <a:gd name="T5" fmla="*/ 142 h 198"/>
                    <a:gd name="T6" fmla="*/ 227 w 227"/>
                    <a:gd name="T7" fmla="*/ 113 h 198"/>
                    <a:gd name="T8" fmla="*/ 227 w 227"/>
                    <a:gd name="T9" fmla="*/ 28 h 198"/>
                    <a:gd name="T10" fmla="*/ 170 w 227"/>
                    <a:gd name="T11" fmla="*/ 85 h 198"/>
                    <a:gd name="T12" fmla="*/ 113 w 227"/>
                    <a:gd name="T13" fmla="*/ 0 h 198"/>
                    <a:gd name="T14" fmla="*/ 0 w 227"/>
                    <a:gd name="T15" fmla="*/ 85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27" h="198">
                      <a:moveTo>
                        <a:pt x="0" y="85"/>
                      </a:moveTo>
                      <a:lnTo>
                        <a:pt x="28" y="198"/>
                      </a:lnTo>
                      <a:lnTo>
                        <a:pt x="141" y="142"/>
                      </a:lnTo>
                      <a:lnTo>
                        <a:pt x="227" y="113"/>
                      </a:lnTo>
                      <a:lnTo>
                        <a:pt x="227" y="28"/>
                      </a:lnTo>
                      <a:lnTo>
                        <a:pt x="170" y="85"/>
                      </a:lnTo>
                      <a:lnTo>
                        <a:pt x="113" y="0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78" name="Freeform 738"/>
                <p:cNvSpPr>
                  <a:spLocks/>
                </p:cNvSpPr>
                <p:nvPr/>
              </p:nvSpPr>
              <p:spPr bwMode="auto">
                <a:xfrm>
                  <a:off x="5364" y="3081"/>
                  <a:ext cx="879" cy="964"/>
                </a:xfrm>
                <a:custGeom>
                  <a:avLst/>
                  <a:gdLst>
                    <a:gd name="T0" fmla="*/ 709 w 879"/>
                    <a:gd name="T1" fmla="*/ 879 h 964"/>
                    <a:gd name="T2" fmla="*/ 851 w 879"/>
                    <a:gd name="T3" fmla="*/ 850 h 964"/>
                    <a:gd name="T4" fmla="*/ 851 w 879"/>
                    <a:gd name="T5" fmla="*/ 737 h 964"/>
                    <a:gd name="T6" fmla="*/ 794 w 879"/>
                    <a:gd name="T7" fmla="*/ 680 h 964"/>
                    <a:gd name="T8" fmla="*/ 851 w 879"/>
                    <a:gd name="T9" fmla="*/ 623 h 964"/>
                    <a:gd name="T10" fmla="*/ 709 w 879"/>
                    <a:gd name="T11" fmla="*/ 567 h 964"/>
                    <a:gd name="T12" fmla="*/ 794 w 879"/>
                    <a:gd name="T13" fmla="*/ 567 h 964"/>
                    <a:gd name="T14" fmla="*/ 794 w 879"/>
                    <a:gd name="T15" fmla="*/ 482 h 964"/>
                    <a:gd name="T16" fmla="*/ 823 w 879"/>
                    <a:gd name="T17" fmla="*/ 397 h 964"/>
                    <a:gd name="T18" fmla="*/ 851 w 879"/>
                    <a:gd name="T19" fmla="*/ 340 h 964"/>
                    <a:gd name="T20" fmla="*/ 794 w 879"/>
                    <a:gd name="T21" fmla="*/ 340 h 964"/>
                    <a:gd name="T22" fmla="*/ 709 w 879"/>
                    <a:gd name="T23" fmla="*/ 312 h 964"/>
                    <a:gd name="T24" fmla="*/ 766 w 879"/>
                    <a:gd name="T25" fmla="*/ 226 h 964"/>
                    <a:gd name="T26" fmla="*/ 709 w 879"/>
                    <a:gd name="T27" fmla="*/ 226 h 964"/>
                    <a:gd name="T28" fmla="*/ 652 w 879"/>
                    <a:gd name="T29" fmla="*/ 170 h 964"/>
                    <a:gd name="T30" fmla="*/ 624 w 879"/>
                    <a:gd name="T31" fmla="*/ 226 h 964"/>
                    <a:gd name="T32" fmla="*/ 567 w 879"/>
                    <a:gd name="T33" fmla="*/ 170 h 964"/>
                    <a:gd name="T34" fmla="*/ 511 w 879"/>
                    <a:gd name="T35" fmla="*/ 141 h 964"/>
                    <a:gd name="T36" fmla="*/ 426 w 879"/>
                    <a:gd name="T37" fmla="*/ 0 h 964"/>
                    <a:gd name="T38" fmla="*/ 341 w 879"/>
                    <a:gd name="T39" fmla="*/ 85 h 964"/>
                    <a:gd name="T40" fmla="*/ 312 w 879"/>
                    <a:gd name="T41" fmla="*/ 141 h 964"/>
                    <a:gd name="T42" fmla="*/ 142 w 879"/>
                    <a:gd name="T43" fmla="*/ 170 h 964"/>
                    <a:gd name="T44" fmla="*/ 142 w 879"/>
                    <a:gd name="T45" fmla="*/ 226 h 964"/>
                    <a:gd name="T46" fmla="*/ 85 w 879"/>
                    <a:gd name="T47" fmla="*/ 283 h 964"/>
                    <a:gd name="T48" fmla="*/ 0 w 879"/>
                    <a:gd name="T49" fmla="*/ 425 h 964"/>
                    <a:gd name="T50" fmla="*/ 57 w 879"/>
                    <a:gd name="T51" fmla="*/ 425 h 964"/>
                    <a:gd name="T52" fmla="*/ 142 w 879"/>
                    <a:gd name="T53" fmla="*/ 510 h 964"/>
                    <a:gd name="T54" fmla="*/ 256 w 879"/>
                    <a:gd name="T55" fmla="*/ 425 h 964"/>
                    <a:gd name="T56" fmla="*/ 284 w 879"/>
                    <a:gd name="T57" fmla="*/ 510 h 964"/>
                    <a:gd name="T58" fmla="*/ 341 w 879"/>
                    <a:gd name="T59" fmla="*/ 567 h 964"/>
                    <a:gd name="T60" fmla="*/ 369 w 879"/>
                    <a:gd name="T61" fmla="*/ 652 h 964"/>
                    <a:gd name="T62" fmla="*/ 454 w 879"/>
                    <a:gd name="T63" fmla="*/ 708 h 964"/>
                    <a:gd name="T64" fmla="*/ 426 w 879"/>
                    <a:gd name="T65" fmla="*/ 822 h 964"/>
                    <a:gd name="T66" fmla="*/ 426 w 879"/>
                    <a:gd name="T67" fmla="*/ 907 h 964"/>
                    <a:gd name="T68" fmla="*/ 482 w 879"/>
                    <a:gd name="T69" fmla="*/ 907 h 964"/>
                    <a:gd name="T70" fmla="*/ 482 w 879"/>
                    <a:gd name="T71" fmla="*/ 964 h 9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879" h="964">
                      <a:moveTo>
                        <a:pt x="482" y="964"/>
                      </a:moveTo>
                      <a:lnTo>
                        <a:pt x="709" y="879"/>
                      </a:lnTo>
                      <a:lnTo>
                        <a:pt x="794" y="879"/>
                      </a:lnTo>
                      <a:lnTo>
                        <a:pt x="851" y="850"/>
                      </a:lnTo>
                      <a:lnTo>
                        <a:pt x="879" y="793"/>
                      </a:lnTo>
                      <a:lnTo>
                        <a:pt x="851" y="737"/>
                      </a:lnTo>
                      <a:lnTo>
                        <a:pt x="794" y="708"/>
                      </a:lnTo>
                      <a:lnTo>
                        <a:pt x="794" y="680"/>
                      </a:lnTo>
                      <a:lnTo>
                        <a:pt x="851" y="652"/>
                      </a:lnTo>
                      <a:lnTo>
                        <a:pt x="851" y="623"/>
                      </a:lnTo>
                      <a:lnTo>
                        <a:pt x="738" y="595"/>
                      </a:lnTo>
                      <a:lnTo>
                        <a:pt x="709" y="567"/>
                      </a:lnTo>
                      <a:lnTo>
                        <a:pt x="738" y="538"/>
                      </a:lnTo>
                      <a:lnTo>
                        <a:pt x="794" y="567"/>
                      </a:lnTo>
                      <a:lnTo>
                        <a:pt x="823" y="538"/>
                      </a:lnTo>
                      <a:lnTo>
                        <a:pt x="794" y="482"/>
                      </a:lnTo>
                      <a:lnTo>
                        <a:pt x="823" y="453"/>
                      </a:lnTo>
                      <a:lnTo>
                        <a:pt x="823" y="397"/>
                      </a:lnTo>
                      <a:lnTo>
                        <a:pt x="851" y="368"/>
                      </a:lnTo>
                      <a:lnTo>
                        <a:pt x="851" y="340"/>
                      </a:lnTo>
                      <a:lnTo>
                        <a:pt x="823" y="312"/>
                      </a:lnTo>
                      <a:lnTo>
                        <a:pt x="794" y="340"/>
                      </a:lnTo>
                      <a:lnTo>
                        <a:pt x="738" y="368"/>
                      </a:lnTo>
                      <a:lnTo>
                        <a:pt x="709" y="312"/>
                      </a:lnTo>
                      <a:lnTo>
                        <a:pt x="766" y="283"/>
                      </a:lnTo>
                      <a:lnTo>
                        <a:pt x="766" y="226"/>
                      </a:lnTo>
                      <a:lnTo>
                        <a:pt x="766" y="198"/>
                      </a:lnTo>
                      <a:lnTo>
                        <a:pt x="709" y="226"/>
                      </a:lnTo>
                      <a:lnTo>
                        <a:pt x="681" y="170"/>
                      </a:lnTo>
                      <a:lnTo>
                        <a:pt x="652" y="170"/>
                      </a:lnTo>
                      <a:lnTo>
                        <a:pt x="652" y="226"/>
                      </a:lnTo>
                      <a:lnTo>
                        <a:pt x="624" y="226"/>
                      </a:lnTo>
                      <a:lnTo>
                        <a:pt x="624" y="198"/>
                      </a:lnTo>
                      <a:lnTo>
                        <a:pt x="567" y="170"/>
                      </a:lnTo>
                      <a:lnTo>
                        <a:pt x="567" y="141"/>
                      </a:lnTo>
                      <a:lnTo>
                        <a:pt x="511" y="141"/>
                      </a:lnTo>
                      <a:lnTo>
                        <a:pt x="511" y="56"/>
                      </a:lnTo>
                      <a:lnTo>
                        <a:pt x="426" y="0"/>
                      </a:lnTo>
                      <a:lnTo>
                        <a:pt x="397" y="56"/>
                      </a:lnTo>
                      <a:lnTo>
                        <a:pt x="341" y="85"/>
                      </a:lnTo>
                      <a:lnTo>
                        <a:pt x="369" y="141"/>
                      </a:lnTo>
                      <a:lnTo>
                        <a:pt x="312" y="141"/>
                      </a:lnTo>
                      <a:lnTo>
                        <a:pt x="199" y="198"/>
                      </a:lnTo>
                      <a:lnTo>
                        <a:pt x="142" y="170"/>
                      </a:lnTo>
                      <a:lnTo>
                        <a:pt x="114" y="198"/>
                      </a:lnTo>
                      <a:lnTo>
                        <a:pt x="142" y="226"/>
                      </a:lnTo>
                      <a:lnTo>
                        <a:pt x="85" y="226"/>
                      </a:lnTo>
                      <a:lnTo>
                        <a:pt x="85" y="283"/>
                      </a:lnTo>
                      <a:lnTo>
                        <a:pt x="0" y="368"/>
                      </a:lnTo>
                      <a:lnTo>
                        <a:pt x="0" y="425"/>
                      </a:lnTo>
                      <a:lnTo>
                        <a:pt x="57" y="453"/>
                      </a:lnTo>
                      <a:lnTo>
                        <a:pt x="57" y="425"/>
                      </a:lnTo>
                      <a:lnTo>
                        <a:pt x="85" y="425"/>
                      </a:lnTo>
                      <a:lnTo>
                        <a:pt x="142" y="510"/>
                      </a:lnTo>
                      <a:lnTo>
                        <a:pt x="199" y="425"/>
                      </a:lnTo>
                      <a:lnTo>
                        <a:pt x="256" y="425"/>
                      </a:lnTo>
                      <a:lnTo>
                        <a:pt x="312" y="482"/>
                      </a:lnTo>
                      <a:lnTo>
                        <a:pt x="284" y="510"/>
                      </a:lnTo>
                      <a:lnTo>
                        <a:pt x="284" y="567"/>
                      </a:lnTo>
                      <a:lnTo>
                        <a:pt x="341" y="567"/>
                      </a:lnTo>
                      <a:lnTo>
                        <a:pt x="312" y="623"/>
                      </a:lnTo>
                      <a:lnTo>
                        <a:pt x="369" y="652"/>
                      </a:lnTo>
                      <a:lnTo>
                        <a:pt x="397" y="708"/>
                      </a:lnTo>
                      <a:lnTo>
                        <a:pt x="454" y="708"/>
                      </a:lnTo>
                      <a:lnTo>
                        <a:pt x="482" y="737"/>
                      </a:lnTo>
                      <a:lnTo>
                        <a:pt x="426" y="822"/>
                      </a:lnTo>
                      <a:lnTo>
                        <a:pt x="397" y="879"/>
                      </a:lnTo>
                      <a:lnTo>
                        <a:pt x="426" y="907"/>
                      </a:lnTo>
                      <a:lnTo>
                        <a:pt x="426" y="935"/>
                      </a:lnTo>
                      <a:lnTo>
                        <a:pt x="482" y="907"/>
                      </a:lnTo>
                      <a:lnTo>
                        <a:pt x="511" y="935"/>
                      </a:lnTo>
                      <a:lnTo>
                        <a:pt x="482" y="96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79" name="Freeform 739"/>
                <p:cNvSpPr>
                  <a:spLocks/>
                </p:cNvSpPr>
                <p:nvPr/>
              </p:nvSpPr>
              <p:spPr bwMode="auto">
                <a:xfrm>
                  <a:off x="4429" y="2967"/>
                  <a:ext cx="1446" cy="1446"/>
                </a:xfrm>
                <a:custGeom>
                  <a:avLst/>
                  <a:gdLst>
                    <a:gd name="T0" fmla="*/ 737 w 1446"/>
                    <a:gd name="T1" fmla="*/ 1418 h 1446"/>
                    <a:gd name="T2" fmla="*/ 709 w 1446"/>
                    <a:gd name="T3" fmla="*/ 1333 h 1446"/>
                    <a:gd name="T4" fmla="*/ 624 w 1446"/>
                    <a:gd name="T5" fmla="*/ 1361 h 1446"/>
                    <a:gd name="T6" fmla="*/ 510 w 1446"/>
                    <a:gd name="T7" fmla="*/ 1333 h 1446"/>
                    <a:gd name="T8" fmla="*/ 425 w 1446"/>
                    <a:gd name="T9" fmla="*/ 1191 h 1446"/>
                    <a:gd name="T10" fmla="*/ 312 w 1446"/>
                    <a:gd name="T11" fmla="*/ 1134 h 1446"/>
                    <a:gd name="T12" fmla="*/ 283 w 1446"/>
                    <a:gd name="T13" fmla="*/ 907 h 1446"/>
                    <a:gd name="T14" fmla="*/ 227 w 1446"/>
                    <a:gd name="T15" fmla="*/ 851 h 1446"/>
                    <a:gd name="T16" fmla="*/ 255 w 1446"/>
                    <a:gd name="T17" fmla="*/ 794 h 1446"/>
                    <a:gd name="T18" fmla="*/ 198 w 1446"/>
                    <a:gd name="T19" fmla="*/ 709 h 1446"/>
                    <a:gd name="T20" fmla="*/ 283 w 1446"/>
                    <a:gd name="T21" fmla="*/ 737 h 1446"/>
                    <a:gd name="T22" fmla="*/ 340 w 1446"/>
                    <a:gd name="T23" fmla="*/ 681 h 1446"/>
                    <a:gd name="T24" fmla="*/ 312 w 1446"/>
                    <a:gd name="T25" fmla="*/ 596 h 1446"/>
                    <a:gd name="T26" fmla="*/ 198 w 1446"/>
                    <a:gd name="T27" fmla="*/ 426 h 1446"/>
                    <a:gd name="T28" fmla="*/ 57 w 1446"/>
                    <a:gd name="T29" fmla="*/ 312 h 1446"/>
                    <a:gd name="T30" fmla="*/ 28 w 1446"/>
                    <a:gd name="T31" fmla="*/ 255 h 1446"/>
                    <a:gd name="T32" fmla="*/ 85 w 1446"/>
                    <a:gd name="T33" fmla="*/ 227 h 1446"/>
                    <a:gd name="T34" fmla="*/ 142 w 1446"/>
                    <a:gd name="T35" fmla="*/ 114 h 1446"/>
                    <a:gd name="T36" fmla="*/ 255 w 1446"/>
                    <a:gd name="T37" fmla="*/ 85 h 1446"/>
                    <a:gd name="T38" fmla="*/ 368 w 1446"/>
                    <a:gd name="T39" fmla="*/ 29 h 1446"/>
                    <a:gd name="T40" fmla="*/ 425 w 1446"/>
                    <a:gd name="T41" fmla="*/ 57 h 1446"/>
                    <a:gd name="T42" fmla="*/ 510 w 1446"/>
                    <a:gd name="T43" fmla="*/ 85 h 1446"/>
                    <a:gd name="T44" fmla="*/ 595 w 1446"/>
                    <a:gd name="T45" fmla="*/ 142 h 1446"/>
                    <a:gd name="T46" fmla="*/ 737 w 1446"/>
                    <a:gd name="T47" fmla="*/ 227 h 1446"/>
                    <a:gd name="T48" fmla="*/ 879 w 1446"/>
                    <a:gd name="T49" fmla="*/ 170 h 1446"/>
                    <a:gd name="T50" fmla="*/ 992 w 1446"/>
                    <a:gd name="T51" fmla="*/ 227 h 1446"/>
                    <a:gd name="T52" fmla="*/ 1077 w 1446"/>
                    <a:gd name="T53" fmla="*/ 284 h 1446"/>
                    <a:gd name="T54" fmla="*/ 1077 w 1446"/>
                    <a:gd name="T55" fmla="*/ 340 h 1446"/>
                    <a:gd name="T56" fmla="*/ 1020 w 1446"/>
                    <a:gd name="T57" fmla="*/ 397 h 1446"/>
                    <a:gd name="T58" fmla="*/ 935 w 1446"/>
                    <a:gd name="T59" fmla="*/ 539 h 1446"/>
                    <a:gd name="T60" fmla="*/ 992 w 1446"/>
                    <a:gd name="T61" fmla="*/ 539 h 1446"/>
                    <a:gd name="T62" fmla="*/ 1077 w 1446"/>
                    <a:gd name="T63" fmla="*/ 624 h 1446"/>
                    <a:gd name="T64" fmla="*/ 1191 w 1446"/>
                    <a:gd name="T65" fmla="*/ 539 h 1446"/>
                    <a:gd name="T66" fmla="*/ 1219 w 1446"/>
                    <a:gd name="T67" fmla="*/ 624 h 1446"/>
                    <a:gd name="T68" fmla="*/ 1276 w 1446"/>
                    <a:gd name="T69" fmla="*/ 681 h 1446"/>
                    <a:gd name="T70" fmla="*/ 1304 w 1446"/>
                    <a:gd name="T71" fmla="*/ 766 h 1446"/>
                    <a:gd name="T72" fmla="*/ 1389 w 1446"/>
                    <a:gd name="T73" fmla="*/ 822 h 1446"/>
                    <a:gd name="T74" fmla="*/ 1332 w 1446"/>
                    <a:gd name="T75" fmla="*/ 993 h 1446"/>
                    <a:gd name="T76" fmla="*/ 1361 w 1446"/>
                    <a:gd name="T77" fmla="*/ 1049 h 1446"/>
                    <a:gd name="T78" fmla="*/ 1446 w 1446"/>
                    <a:gd name="T79" fmla="*/ 1049 h 1446"/>
                    <a:gd name="T80" fmla="*/ 1276 w 1446"/>
                    <a:gd name="T81" fmla="*/ 1163 h 1446"/>
                    <a:gd name="T82" fmla="*/ 1219 w 1446"/>
                    <a:gd name="T83" fmla="*/ 1134 h 1446"/>
                    <a:gd name="T84" fmla="*/ 1106 w 1446"/>
                    <a:gd name="T85" fmla="*/ 1191 h 1446"/>
                    <a:gd name="T86" fmla="*/ 1020 w 1446"/>
                    <a:gd name="T87" fmla="*/ 1389 h 1446"/>
                    <a:gd name="T88" fmla="*/ 879 w 1446"/>
                    <a:gd name="T89" fmla="*/ 1446 h 1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446" h="1446">
                      <a:moveTo>
                        <a:pt x="765" y="1446"/>
                      </a:moveTo>
                      <a:lnTo>
                        <a:pt x="737" y="1418"/>
                      </a:lnTo>
                      <a:lnTo>
                        <a:pt x="765" y="1361"/>
                      </a:lnTo>
                      <a:lnTo>
                        <a:pt x="709" y="1333"/>
                      </a:lnTo>
                      <a:lnTo>
                        <a:pt x="652" y="1333"/>
                      </a:lnTo>
                      <a:lnTo>
                        <a:pt x="624" y="1361"/>
                      </a:lnTo>
                      <a:lnTo>
                        <a:pt x="510" y="1304"/>
                      </a:lnTo>
                      <a:lnTo>
                        <a:pt x="510" y="1333"/>
                      </a:lnTo>
                      <a:lnTo>
                        <a:pt x="453" y="1304"/>
                      </a:lnTo>
                      <a:lnTo>
                        <a:pt x="425" y="1191"/>
                      </a:lnTo>
                      <a:lnTo>
                        <a:pt x="368" y="1134"/>
                      </a:lnTo>
                      <a:lnTo>
                        <a:pt x="312" y="1134"/>
                      </a:lnTo>
                      <a:lnTo>
                        <a:pt x="283" y="1049"/>
                      </a:lnTo>
                      <a:lnTo>
                        <a:pt x="283" y="907"/>
                      </a:lnTo>
                      <a:lnTo>
                        <a:pt x="227" y="907"/>
                      </a:lnTo>
                      <a:lnTo>
                        <a:pt x="227" y="851"/>
                      </a:lnTo>
                      <a:lnTo>
                        <a:pt x="255" y="822"/>
                      </a:lnTo>
                      <a:lnTo>
                        <a:pt x="255" y="794"/>
                      </a:lnTo>
                      <a:lnTo>
                        <a:pt x="227" y="794"/>
                      </a:lnTo>
                      <a:lnTo>
                        <a:pt x="198" y="709"/>
                      </a:lnTo>
                      <a:lnTo>
                        <a:pt x="255" y="709"/>
                      </a:lnTo>
                      <a:lnTo>
                        <a:pt x="283" y="737"/>
                      </a:lnTo>
                      <a:lnTo>
                        <a:pt x="312" y="737"/>
                      </a:lnTo>
                      <a:lnTo>
                        <a:pt x="340" y="681"/>
                      </a:lnTo>
                      <a:lnTo>
                        <a:pt x="283" y="652"/>
                      </a:lnTo>
                      <a:lnTo>
                        <a:pt x="312" y="596"/>
                      </a:lnTo>
                      <a:lnTo>
                        <a:pt x="283" y="596"/>
                      </a:lnTo>
                      <a:lnTo>
                        <a:pt x="198" y="426"/>
                      </a:lnTo>
                      <a:lnTo>
                        <a:pt x="57" y="397"/>
                      </a:lnTo>
                      <a:lnTo>
                        <a:pt x="57" y="312"/>
                      </a:lnTo>
                      <a:lnTo>
                        <a:pt x="0" y="284"/>
                      </a:lnTo>
                      <a:lnTo>
                        <a:pt x="28" y="255"/>
                      </a:lnTo>
                      <a:lnTo>
                        <a:pt x="85" y="255"/>
                      </a:lnTo>
                      <a:lnTo>
                        <a:pt x="85" y="227"/>
                      </a:lnTo>
                      <a:lnTo>
                        <a:pt x="198" y="199"/>
                      </a:lnTo>
                      <a:lnTo>
                        <a:pt x="142" y="114"/>
                      </a:lnTo>
                      <a:lnTo>
                        <a:pt x="227" y="57"/>
                      </a:lnTo>
                      <a:lnTo>
                        <a:pt x="255" y="85"/>
                      </a:lnTo>
                      <a:lnTo>
                        <a:pt x="283" y="0"/>
                      </a:lnTo>
                      <a:lnTo>
                        <a:pt x="368" y="29"/>
                      </a:lnTo>
                      <a:lnTo>
                        <a:pt x="368" y="57"/>
                      </a:lnTo>
                      <a:lnTo>
                        <a:pt x="425" y="57"/>
                      </a:lnTo>
                      <a:lnTo>
                        <a:pt x="482" y="85"/>
                      </a:lnTo>
                      <a:lnTo>
                        <a:pt x="510" y="85"/>
                      </a:lnTo>
                      <a:lnTo>
                        <a:pt x="539" y="142"/>
                      </a:lnTo>
                      <a:lnTo>
                        <a:pt x="595" y="142"/>
                      </a:lnTo>
                      <a:lnTo>
                        <a:pt x="680" y="227"/>
                      </a:lnTo>
                      <a:lnTo>
                        <a:pt x="737" y="227"/>
                      </a:lnTo>
                      <a:lnTo>
                        <a:pt x="850" y="227"/>
                      </a:lnTo>
                      <a:lnTo>
                        <a:pt x="879" y="170"/>
                      </a:lnTo>
                      <a:lnTo>
                        <a:pt x="992" y="199"/>
                      </a:lnTo>
                      <a:lnTo>
                        <a:pt x="992" y="227"/>
                      </a:lnTo>
                      <a:lnTo>
                        <a:pt x="1049" y="227"/>
                      </a:lnTo>
                      <a:lnTo>
                        <a:pt x="1077" y="284"/>
                      </a:lnTo>
                      <a:lnTo>
                        <a:pt x="1049" y="312"/>
                      </a:lnTo>
                      <a:lnTo>
                        <a:pt x="1077" y="340"/>
                      </a:lnTo>
                      <a:lnTo>
                        <a:pt x="1020" y="340"/>
                      </a:lnTo>
                      <a:lnTo>
                        <a:pt x="1020" y="397"/>
                      </a:lnTo>
                      <a:lnTo>
                        <a:pt x="935" y="482"/>
                      </a:lnTo>
                      <a:lnTo>
                        <a:pt x="935" y="539"/>
                      </a:lnTo>
                      <a:lnTo>
                        <a:pt x="992" y="567"/>
                      </a:lnTo>
                      <a:lnTo>
                        <a:pt x="992" y="539"/>
                      </a:lnTo>
                      <a:lnTo>
                        <a:pt x="1020" y="539"/>
                      </a:lnTo>
                      <a:lnTo>
                        <a:pt x="1077" y="624"/>
                      </a:lnTo>
                      <a:lnTo>
                        <a:pt x="1134" y="539"/>
                      </a:lnTo>
                      <a:lnTo>
                        <a:pt x="1191" y="539"/>
                      </a:lnTo>
                      <a:lnTo>
                        <a:pt x="1247" y="596"/>
                      </a:lnTo>
                      <a:lnTo>
                        <a:pt x="1219" y="624"/>
                      </a:lnTo>
                      <a:lnTo>
                        <a:pt x="1219" y="681"/>
                      </a:lnTo>
                      <a:lnTo>
                        <a:pt x="1276" y="681"/>
                      </a:lnTo>
                      <a:lnTo>
                        <a:pt x="1247" y="737"/>
                      </a:lnTo>
                      <a:lnTo>
                        <a:pt x="1304" y="766"/>
                      </a:lnTo>
                      <a:lnTo>
                        <a:pt x="1332" y="822"/>
                      </a:lnTo>
                      <a:lnTo>
                        <a:pt x="1389" y="822"/>
                      </a:lnTo>
                      <a:lnTo>
                        <a:pt x="1417" y="851"/>
                      </a:lnTo>
                      <a:lnTo>
                        <a:pt x="1332" y="993"/>
                      </a:lnTo>
                      <a:lnTo>
                        <a:pt x="1361" y="1021"/>
                      </a:lnTo>
                      <a:lnTo>
                        <a:pt x="1361" y="1049"/>
                      </a:lnTo>
                      <a:lnTo>
                        <a:pt x="1417" y="1021"/>
                      </a:lnTo>
                      <a:lnTo>
                        <a:pt x="1446" y="1049"/>
                      </a:lnTo>
                      <a:lnTo>
                        <a:pt x="1417" y="1078"/>
                      </a:lnTo>
                      <a:lnTo>
                        <a:pt x="1276" y="1163"/>
                      </a:lnTo>
                      <a:lnTo>
                        <a:pt x="1219" y="1163"/>
                      </a:lnTo>
                      <a:lnTo>
                        <a:pt x="1219" y="1134"/>
                      </a:lnTo>
                      <a:lnTo>
                        <a:pt x="1134" y="1106"/>
                      </a:lnTo>
                      <a:lnTo>
                        <a:pt x="1106" y="1191"/>
                      </a:lnTo>
                      <a:lnTo>
                        <a:pt x="1077" y="1361"/>
                      </a:lnTo>
                      <a:lnTo>
                        <a:pt x="1020" y="1389"/>
                      </a:lnTo>
                      <a:lnTo>
                        <a:pt x="964" y="1361"/>
                      </a:lnTo>
                      <a:lnTo>
                        <a:pt x="879" y="1446"/>
                      </a:lnTo>
                      <a:lnTo>
                        <a:pt x="765" y="1446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82" name="Freeform 742"/>
                <p:cNvSpPr>
                  <a:spLocks/>
                </p:cNvSpPr>
                <p:nvPr/>
              </p:nvSpPr>
              <p:spPr bwMode="auto">
                <a:xfrm>
                  <a:off x="3323" y="2797"/>
                  <a:ext cx="1446" cy="1900"/>
                </a:xfrm>
                <a:custGeom>
                  <a:avLst/>
                  <a:gdLst>
                    <a:gd name="T0" fmla="*/ 879 w 1446"/>
                    <a:gd name="T1" fmla="*/ 1843 h 1900"/>
                    <a:gd name="T2" fmla="*/ 992 w 1446"/>
                    <a:gd name="T3" fmla="*/ 1701 h 1900"/>
                    <a:gd name="T4" fmla="*/ 1049 w 1446"/>
                    <a:gd name="T5" fmla="*/ 1758 h 1900"/>
                    <a:gd name="T6" fmla="*/ 1163 w 1446"/>
                    <a:gd name="T7" fmla="*/ 1815 h 1900"/>
                    <a:gd name="T8" fmla="*/ 1163 w 1446"/>
                    <a:gd name="T9" fmla="*/ 1531 h 1900"/>
                    <a:gd name="T10" fmla="*/ 1049 w 1446"/>
                    <a:gd name="T11" fmla="*/ 1418 h 1900"/>
                    <a:gd name="T12" fmla="*/ 936 w 1446"/>
                    <a:gd name="T13" fmla="*/ 1389 h 1900"/>
                    <a:gd name="T14" fmla="*/ 907 w 1446"/>
                    <a:gd name="T15" fmla="*/ 1418 h 1900"/>
                    <a:gd name="T16" fmla="*/ 851 w 1446"/>
                    <a:gd name="T17" fmla="*/ 1333 h 1900"/>
                    <a:gd name="T18" fmla="*/ 879 w 1446"/>
                    <a:gd name="T19" fmla="*/ 1276 h 1900"/>
                    <a:gd name="T20" fmla="*/ 936 w 1446"/>
                    <a:gd name="T21" fmla="*/ 1191 h 1900"/>
                    <a:gd name="T22" fmla="*/ 822 w 1446"/>
                    <a:gd name="T23" fmla="*/ 1134 h 1900"/>
                    <a:gd name="T24" fmla="*/ 879 w 1446"/>
                    <a:gd name="T25" fmla="*/ 1134 h 1900"/>
                    <a:gd name="T26" fmla="*/ 964 w 1446"/>
                    <a:gd name="T27" fmla="*/ 1106 h 1900"/>
                    <a:gd name="T28" fmla="*/ 1049 w 1446"/>
                    <a:gd name="T29" fmla="*/ 1106 h 1900"/>
                    <a:gd name="T30" fmla="*/ 1106 w 1446"/>
                    <a:gd name="T31" fmla="*/ 1134 h 1900"/>
                    <a:gd name="T32" fmla="*/ 1248 w 1446"/>
                    <a:gd name="T33" fmla="*/ 1191 h 1900"/>
                    <a:gd name="T34" fmla="*/ 1304 w 1446"/>
                    <a:gd name="T35" fmla="*/ 1134 h 1900"/>
                    <a:gd name="T36" fmla="*/ 1333 w 1446"/>
                    <a:gd name="T37" fmla="*/ 1021 h 1900"/>
                    <a:gd name="T38" fmla="*/ 1361 w 1446"/>
                    <a:gd name="T39" fmla="*/ 964 h 1900"/>
                    <a:gd name="T40" fmla="*/ 1304 w 1446"/>
                    <a:gd name="T41" fmla="*/ 879 h 1900"/>
                    <a:gd name="T42" fmla="*/ 1389 w 1446"/>
                    <a:gd name="T43" fmla="*/ 907 h 1900"/>
                    <a:gd name="T44" fmla="*/ 1446 w 1446"/>
                    <a:gd name="T45" fmla="*/ 851 h 1900"/>
                    <a:gd name="T46" fmla="*/ 1418 w 1446"/>
                    <a:gd name="T47" fmla="*/ 766 h 1900"/>
                    <a:gd name="T48" fmla="*/ 1304 w 1446"/>
                    <a:gd name="T49" fmla="*/ 596 h 1900"/>
                    <a:gd name="T50" fmla="*/ 1163 w 1446"/>
                    <a:gd name="T51" fmla="*/ 482 h 1900"/>
                    <a:gd name="T52" fmla="*/ 1134 w 1446"/>
                    <a:gd name="T53" fmla="*/ 425 h 1900"/>
                    <a:gd name="T54" fmla="*/ 1191 w 1446"/>
                    <a:gd name="T55" fmla="*/ 397 h 1900"/>
                    <a:gd name="T56" fmla="*/ 1248 w 1446"/>
                    <a:gd name="T57" fmla="*/ 284 h 1900"/>
                    <a:gd name="T58" fmla="*/ 1333 w 1446"/>
                    <a:gd name="T59" fmla="*/ 170 h 1900"/>
                    <a:gd name="T60" fmla="*/ 1276 w 1446"/>
                    <a:gd name="T61" fmla="*/ 114 h 1900"/>
                    <a:gd name="T62" fmla="*/ 1276 w 1446"/>
                    <a:gd name="T63" fmla="*/ 57 h 1900"/>
                    <a:gd name="T64" fmla="*/ 1163 w 1446"/>
                    <a:gd name="T65" fmla="*/ 57 h 1900"/>
                    <a:gd name="T66" fmla="*/ 1106 w 1446"/>
                    <a:gd name="T67" fmla="*/ 57 h 1900"/>
                    <a:gd name="T68" fmla="*/ 1021 w 1446"/>
                    <a:gd name="T69" fmla="*/ 57 h 1900"/>
                    <a:gd name="T70" fmla="*/ 879 w 1446"/>
                    <a:gd name="T71" fmla="*/ 0 h 1900"/>
                    <a:gd name="T72" fmla="*/ 822 w 1446"/>
                    <a:gd name="T73" fmla="*/ 142 h 1900"/>
                    <a:gd name="T74" fmla="*/ 766 w 1446"/>
                    <a:gd name="T75" fmla="*/ 284 h 1900"/>
                    <a:gd name="T76" fmla="*/ 596 w 1446"/>
                    <a:gd name="T77" fmla="*/ 369 h 1900"/>
                    <a:gd name="T78" fmla="*/ 454 w 1446"/>
                    <a:gd name="T79" fmla="*/ 425 h 1900"/>
                    <a:gd name="T80" fmla="*/ 426 w 1446"/>
                    <a:gd name="T81" fmla="*/ 482 h 1900"/>
                    <a:gd name="T82" fmla="*/ 369 w 1446"/>
                    <a:gd name="T83" fmla="*/ 539 h 1900"/>
                    <a:gd name="T84" fmla="*/ 227 w 1446"/>
                    <a:gd name="T85" fmla="*/ 567 h 1900"/>
                    <a:gd name="T86" fmla="*/ 114 w 1446"/>
                    <a:gd name="T87" fmla="*/ 652 h 1900"/>
                    <a:gd name="T88" fmla="*/ 0 w 1446"/>
                    <a:gd name="T89" fmla="*/ 766 h 1900"/>
                    <a:gd name="T90" fmla="*/ 0 w 1446"/>
                    <a:gd name="T91" fmla="*/ 851 h 1900"/>
                    <a:gd name="T92" fmla="*/ 29 w 1446"/>
                    <a:gd name="T93" fmla="*/ 936 h 1900"/>
                    <a:gd name="T94" fmla="*/ 142 w 1446"/>
                    <a:gd name="T95" fmla="*/ 964 h 1900"/>
                    <a:gd name="T96" fmla="*/ 227 w 1446"/>
                    <a:gd name="T97" fmla="*/ 992 h 1900"/>
                    <a:gd name="T98" fmla="*/ 170 w 1446"/>
                    <a:gd name="T99" fmla="*/ 1219 h 1900"/>
                    <a:gd name="T100" fmla="*/ 199 w 1446"/>
                    <a:gd name="T101" fmla="*/ 1304 h 1900"/>
                    <a:gd name="T102" fmla="*/ 199 w 1446"/>
                    <a:gd name="T103" fmla="*/ 1418 h 1900"/>
                    <a:gd name="T104" fmla="*/ 114 w 1446"/>
                    <a:gd name="T105" fmla="*/ 1503 h 1900"/>
                    <a:gd name="T106" fmla="*/ 29 w 1446"/>
                    <a:gd name="T107" fmla="*/ 1588 h 1900"/>
                    <a:gd name="T108" fmla="*/ 29 w 1446"/>
                    <a:gd name="T109" fmla="*/ 1701 h 1900"/>
                    <a:gd name="T110" fmla="*/ 199 w 1446"/>
                    <a:gd name="T111" fmla="*/ 1758 h 1900"/>
                    <a:gd name="T112" fmla="*/ 284 w 1446"/>
                    <a:gd name="T113" fmla="*/ 1843 h 1900"/>
                    <a:gd name="T114" fmla="*/ 511 w 1446"/>
                    <a:gd name="T115" fmla="*/ 1730 h 1900"/>
                    <a:gd name="T116" fmla="*/ 596 w 1446"/>
                    <a:gd name="T117" fmla="*/ 1673 h 1900"/>
                    <a:gd name="T118" fmla="*/ 624 w 1446"/>
                    <a:gd name="T119" fmla="*/ 1644 h 1900"/>
                    <a:gd name="T120" fmla="*/ 709 w 1446"/>
                    <a:gd name="T121" fmla="*/ 1701 h 1900"/>
                    <a:gd name="T122" fmla="*/ 737 w 1446"/>
                    <a:gd name="T123" fmla="*/ 1786 h 1900"/>
                    <a:gd name="T124" fmla="*/ 851 w 1446"/>
                    <a:gd name="T125" fmla="*/ 1900 h 19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446" h="1900">
                      <a:moveTo>
                        <a:pt x="851" y="1900"/>
                      </a:moveTo>
                      <a:lnTo>
                        <a:pt x="879" y="1843"/>
                      </a:lnTo>
                      <a:lnTo>
                        <a:pt x="879" y="1730"/>
                      </a:lnTo>
                      <a:lnTo>
                        <a:pt x="992" y="1701"/>
                      </a:lnTo>
                      <a:lnTo>
                        <a:pt x="1049" y="1701"/>
                      </a:lnTo>
                      <a:lnTo>
                        <a:pt x="1049" y="1758"/>
                      </a:lnTo>
                      <a:lnTo>
                        <a:pt x="1134" y="1815"/>
                      </a:lnTo>
                      <a:lnTo>
                        <a:pt x="1163" y="1815"/>
                      </a:lnTo>
                      <a:lnTo>
                        <a:pt x="1134" y="1758"/>
                      </a:lnTo>
                      <a:lnTo>
                        <a:pt x="1163" y="1531"/>
                      </a:lnTo>
                      <a:lnTo>
                        <a:pt x="1134" y="1474"/>
                      </a:lnTo>
                      <a:lnTo>
                        <a:pt x="1049" y="1418"/>
                      </a:lnTo>
                      <a:lnTo>
                        <a:pt x="1021" y="1446"/>
                      </a:lnTo>
                      <a:lnTo>
                        <a:pt x="936" y="1389"/>
                      </a:lnTo>
                      <a:lnTo>
                        <a:pt x="879" y="1389"/>
                      </a:lnTo>
                      <a:lnTo>
                        <a:pt x="907" y="1418"/>
                      </a:lnTo>
                      <a:lnTo>
                        <a:pt x="822" y="1389"/>
                      </a:lnTo>
                      <a:lnTo>
                        <a:pt x="851" y="1333"/>
                      </a:lnTo>
                      <a:lnTo>
                        <a:pt x="879" y="1333"/>
                      </a:lnTo>
                      <a:lnTo>
                        <a:pt x="879" y="1276"/>
                      </a:lnTo>
                      <a:lnTo>
                        <a:pt x="964" y="1276"/>
                      </a:lnTo>
                      <a:lnTo>
                        <a:pt x="936" y="1191"/>
                      </a:lnTo>
                      <a:lnTo>
                        <a:pt x="851" y="1191"/>
                      </a:lnTo>
                      <a:lnTo>
                        <a:pt x="822" y="1134"/>
                      </a:lnTo>
                      <a:lnTo>
                        <a:pt x="851" y="1106"/>
                      </a:lnTo>
                      <a:lnTo>
                        <a:pt x="879" y="1134"/>
                      </a:lnTo>
                      <a:lnTo>
                        <a:pt x="907" y="1134"/>
                      </a:lnTo>
                      <a:lnTo>
                        <a:pt x="964" y="1106"/>
                      </a:lnTo>
                      <a:lnTo>
                        <a:pt x="992" y="1134"/>
                      </a:lnTo>
                      <a:lnTo>
                        <a:pt x="1049" y="1106"/>
                      </a:lnTo>
                      <a:lnTo>
                        <a:pt x="1078" y="1134"/>
                      </a:lnTo>
                      <a:lnTo>
                        <a:pt x="1106" y="1134"/>
                      </a:lnTo>
                      <a:lnTo>
                        <a:pt x="1134" y="1163"/>
                      </a:lnTo>
                      <a:lnTo>
                        <a:pt x="1248" y="1191"/>
                      </a:lnTo>
                      <a:lnTo>
                        <a:pt x="1333" y="1163"/>
                      </a:lnTo>
                      <a:lnTo>
                        <a:pt x="1304" y="1134"/>
                      </a:lnTo>
                      <a:lnTo>
                        <a:pt x="1333" y="1106"/>
                      </a:lnTo>
                      <a:lnTo>
                        <a:pt x="1333" y="1021"/>
                      </a:lnTo>
                      <a:lnTo>
                        <a:pt x="1361" y="992"/>
                      </a:lnTo>
                      <a:lnTo>
                        <a:pt x="1361" y="964"/>
                      </a:lnTo>
                      <a:lnTo>
                        <a:pt x="1333" y="964"/>
                      </a:lnTo>
                      <a:lnTo>
                        <a:pt x="1304" y="879"/>
                      </a:lnTo>
                      <a:lnTo>
                        <a:pt x="1361" y="879"/>
                      </a:lnTo>
                      <a:lnTo>
                        <a:pt x="1389" y="907"/>
                      </a:lnTo>
                      <a:lnTo>
                        <a:pt x="1418" y="907"/>
                      </a:lnTo>
                      <a:lnTo>
                        <a:pt x="1446" y="851"/>
                      </a:lnTo>
                      <a:lnTo>
                        <a:pt x="1389" y="822"/>
                      </a:lnTo>
                      <a:lnTo>
                        <a:pt x="1418" y="766"/>
                      </a:lnTo>
                      <a:lnTo>
                        <a:pt x="1389" y="766"/>
                      </a:lnTo>
                      <a:lnTo>
                        <a:pt x="1304" y="596"/>
                      </a:lnTo>
                      <a:lnTo>
                        <a:pt x="1163" y="567"/>
                      </a:lnTo>
                      <a:lnTo>
                        <a:pt x="1163" y="482"/>
                      </a:lnTo>
                      <a:lnTo>
                        <a:pt x="1106" y="454"/>
                      </a:lnTo>
                      <a:lnTo>
                        <a:pt x="1134" y="425"/>
                      </a:lnTo>
                      <a:lnTo>
                        <a:pt x="1191" y="425"/>
                      </a:lnTo>
                      <a:lnTo>
                        <a:pt x="1191" y="397"/>
                      </a:lnTo>
                      <a:lnTo>
                        <a:pt x="1304" y="369"/>
                      </a:lnTo>
                      <a:lnTo>
                        <a:pt x="1248" y="284"/>
                      </a:lnTo>
                      <a:lnTo>
                        <a:pt x="1333" y="227"/>
                      </a:lnTo>
                      <a:lnTo>
                        <a:pt x="1333" y="170"/>
                      </a:lnTo>
                      <a:lnTo>
                        <a:pt x="1276" y="142"/>
                      </a:lnTo>
                      <a:lnTo>
                        <a:pt x="1276" y="114"/>
                      </a:lnTo>
                      <a:lnTo>
                        <a:pt x="1248" y="114"/>
                      </a:lnTo>
                      <a:lnTo>
                        <a:pt x="1276" y="57"/>
                      </a:lnTo>
                      <a:lnTo>
                        <a:pt x="1248" y="57"/>
                      </a:lnTo>
                      <a:lnTo>
                        <a:pt x="1163" y="57"/>
                      </a:lnTo>
                      <a:lnTo>
                        <a:pt x="1134" y="85"/>
                      </a:lnTo>
                      <a:lnTo>
                        <a:pt x="1106" y="57"/>
                      </a:lnTo>
                      <a:lnTo>
                        <a:pt x="1078" y="114"/>
                      </a:lnTo>
                      <a:lnTo>
                        <a:pt x="1021" y="57"/>
                      </a:lnTo>
                      <a:lnTo>
                        <a:pt x="964" y="0"/>
                      </a:lnTo>
                      <a:lnTo>
                        <a:pt x="879" y="0"/>
                      </a:lnTo>
                      <a:lnTo>
                        <a:pt x="879" y="57"/>
                      </a:lnTo>
                      <a:lnTo>
                        <a:pt x="822" y="142"/>
                      </a:lnTo>
                      <a:lnTo>
                        <a:pt x="822" y="227"/>
                      </a:lnTo>
                      <a:lnTo>
                        <a:pt x="766" y="284"/>
                      </a:lnTo>
                      <a:lnTo>
                        <a:pt x="709" y="284"/>
                      </a:lnTo>
                      <a:lnTo>
                        <a:pt x="596" y="369"/>
                      </a:lnTo>
                      <a:lnTo>
                        <a:pt x="511" y="369"/>
                      </a:lnTo>
                      <a:lnTo>
                        <a:pt x="454" y="425"/>
                      </a:lnTo>
                      <a:lnTo>
                        <a:pt x="454" y="482"/>
                      </a:lnTo>
                      <a:lnTo>
                        <a:pt x="426" y="482"/>
                      </a:lnTo>
                      <a:lnTo>
                        <a:pt x="397" y="539"/>
                      </a:lnTo>
                      <a:lnTo>
                        <a:pt x="369" y="539"/>
                      </a:lnTo>
                      <a:lnTo>
                        <a:pt x="312" y="510"/>
                      </a:lnTo>
                      <a:lnTo>
                        <a:pt x="227" y="567"/>
                      </a:lnTo>
                      <a:lnTo>
                        <a:pt x="227" y="652"/>
                      </a:lnTo>
                      <a:lnTo>
                        <a:pt x="114" y="652"/>
                      </a:lnTo>
                      <a:lnTo>
                        <a:pt x="85" y="709"/>
                      </a:lnTo>
                      <a:lnTo>
                        <a:pt x="0" y="766"/>
                      </a:lnTo>
                      <a:lnTo>
                        <a:pt x="57" y="794"/>
                      </a:lnTo>
                      <a:lnTo>
                        <a:pt x="0" y="851"/>
                      </a:lnTo>
                      <a:lnTo>
                        <a:pt x="0" y="936"/>
                      </a:lnTo>
                      <a:lnTo>
                        <a:pt x="29" y="936"/>
                      </a:lnTo>
                      <a:lnTo>
                        <a:pt x="85" y="992"/>
                      </a:lnTo>
                      <a:lnTo>
                        <a:pt x="142" y="964"/>
                      </a:lnTo>
                      <a:lnTo>
                        <a:pt x="199" y="1049"/>
                      </a:lnTo>
                      <a:lnTo>
                        <a:pt x="227" y="992"/>
                      </a:lnTo>
                      <a:lnTo>
                        <a:pt x="284" y="1049"/>
                      </a:lnTo>
                      <a:lnTo>
                        <a:pt x="170" y="1219"/>
                      </a:lnTo>
                      <a:lnTo>
                        <a:pt x="227" y="1248"/>
                      </a:lnTo>
                      <a:lnTo>
                        <a:pt x="199" y="1304"/>
                      </a:lnTo>
                      <a:lnTo>
                        <a:pt x="255" y="1389"/>
                      </a:lnTo>
                      <a:lnTo>
                        <a:pt x="199" y="1418"/>
                      </a:lnTo>
                      <a:lnTo>
                        <a:pt x="199" y="1474"/>
                      </a:lnTo>
                      <a:lnTo>
                        <a:pt x="114" y="1503"/>
                      </a:lnTo>
                      <a:lnTo>
                        <a:pt x="85" y="1503"/>
                      </a:lnTo>
                      <a:lnTo>
                        <a:pt x="29" y="1588"/>
                      </a:lnTo>
                      <a:lnTo>
                        <a:pt x="57" y="1616"/>
                      </a:lnTo>
                      <a:lnTo>
                        <a:pt x="29" y="1701"/>
                      </a:lnTo>
                      <a:lnTo>
                        <a:pt x="170" y="1701"/>
                      </a:lnTo>
                      <a:lnTo>
                        <a:pt x="199" y="1758"/>
                      </a:lnTo>
                      <a:lnTo>
                        <a:pt x="227" y="1758"/>
                      </a:lnTo>
                      <a:lnTo>
                        <a:pt x="284" y="1843"/>
                      </a:lnTo>
                      <a:lnTo>
                        <a:pt x="482" y="1701"/>
                      </a:lnTo>
                      <a:lnTo>
                        <a:pt x="511" y="1730"/>
                      </a:lnTo>
                      <a:lnTo>
                        <a:pt x="567" y="1673"/>
                      </a:lnTo>
                      <a:lnTo>
                        <a:pt x="596" y="1673"/>
                      </a:lnTo>
                      <a:lnTo>
                        <a:pt x="596" y="1644"/>
                      </a:lnTo>
                      <a:lnTo>
                        <a:pt x="624" y="1644"/>
                      </a:lnTo>
                      <a:lnTo>
                        <a:pt x="681" y="1616"/>
                      </a:lnTo>
                      <a:lnTo>
                        <a:pt x="709" y="1701"/>
                      </a:lnTo>
                      <a:lnTo>
                        <a:pt x="709" y="1758"/>
                      </a:lnTo>
                      <a:lnTo>
                        <a:pt x="737" y="1786"/>
                      </a:lnTo>
                      <a:lnTo>
                        <a:pt x="709" y="1815"/>
                      </a:lnTo>
                      <a:lnTo>
                        <a:pt x="851" y="190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83" name="Freeform 743"/>
                <p:cNvSpPr>
                  <a:spLocks/>
                </p:cNvSpPr>
                <p:nvPr/>
              </p:nvSpPr>
              <p:spPr bwMode="auto">
                <a:xfrm>
                  <a:off x="4514" y="2457"/>
                  <a:ext cx="1332" cy="822"/>
                </a:xfrm>
                <a:custGeom>
                  <a:avLst/>
                  <a:gdLst>
                    <a:gd name="T0" fmla="*/ 85 w 1332"/>
                    <a:gd name="T1" fmla="*/ 397 h 822"/>
                    <a:gd name="T2" fmla="*/ 28 w 1332"/>
                    <a:gd name="T3" fmla="*/ 397 h 822"/>
                    <a:gd name="T4" fmla="*/ 0 w 1332"/>
                    <a:gd name="T5" fmla="*/ 340 h 822"/>
                    <a:gd name="T6" fmla="*/ 57 w 1332"/>
                    <a:gd name="T7" fmla="*/ 312 h 822"/>
                    <a:gd name="T8" fmla="*/ 28 w 1332"/>
                    <a:gd name="T9" fmla="*/ 198 h 822"/>
                    <a:gd name="T10" fmla="*/ 85 w 1332"/>
                    <a:gd name="T11" fmla="*/ 198 h 822"/>
                    <a:gd name="T12" fmla="*/ 57 w 1332"/>
                    <a:gd name="T13" fmla="*/ 142 h 822"/>
                    <a:gd name="T14" fmla="*/ 113 w 1332"/>
                    <a:gd name="T15" fmla="*/ 57 h 822"/>
                    <a:gd name="T16" fmla="*/ 113 w 1332"/>
                    <a:gd name="T17" fmla="*/ 0 h 822"/>
                    <a:gd name="T18" fmla="*/ 283 w 1332"/>
                    <a:gd name="T19" fmla="*/ 57 h 822"/>
                    <a:gd name="T20" fmla="*/ 283 w 1332"/>
                    <a:gd name="T21" fmla="*/ 0 h 822"/>
                    <a:gd name="T22" fmla="*/ 340 w 1332"/>
                    <a:gd name="T23" fmla="*/ 0 h 822"/>
                    <a:gd name="T24" fmla="*/ 397 w 1332"/>
                    <a:gd name="T25" fmla="*/ 170 h 822"/>
                    <a:gd name="T26" fmla="*/ 425 w 1332"/>
                    <a:gd name="T27" fmla="*/ 142 h 822"/>
                    <a:gd name="T28" fmla="*/ 482 w 1332"/>
                    <a:gd name="T29" fmla="*/ 170 h 822"/>
                    <a:gd name="T30" fmla="*/ 482 w 1332"/>
                    <a:gd name="T31" fmla="*/ 85 h 822"/>
                    <a:gd name="T32" fmla="*/ 567 w 1332"/>
                    <a:gd name="T33" fmla="*/ 85 h 822"/>
                    <a:gd name="T34" fmla="*/ 567 w 1332"/>
                    <a:gd name="T35" fmla="*/ 28 h 822"/>
                    <a:gd name="T36" fmla="*/ 624 w 1332"/>
                    <a:gd name="T37" fmla="*/ 57 h 822"/>
                    <a:gd name="T38" fmla="*/ 709 w 1332"/>
                    <a:gd name="T39" fmla="*/ 28 h 822"/>
                    <a:gd name="T40" fmla="*/ 709 w 1332"/>
                    <a:gd name="T41" fmla="*/ 85 h 822"/>
                    <a:gd name="T42" fmla="*/ 879 w 1332"/>
                    <a:gd name="T43" fmla="*/ 142 h 822"/>
                    <a:gd name="T44" fmla="*/ 907 w 1332"/>
                    <a:gd name="T45" fmla="*/ 170 h 822"/>
                    <a:gd name="T46" fmla="*/ 964 w 1332"/>
                    <a:gd name="T47" fmla="*/ 142 h 822"/>
                    <a:gd name="T48" fmla="*/ 992 w 1332"/>
                    <a:gd name="T49" fmla="*/ 170 h 822"/>
                    <a:gd name="T50" fmla="*/ 1021 w 1332"/>
                    <a:gd name="T51" fmla="*/ 113 h 822"/>
                    <a:gd name="T52" fmla="*/ 1162 w 1332"/>
                    <a:gd name="T53" fmla="*/ 227 h 822"/>
                    <a:gd name="T54" fmla="*/ 1162 w 1332"/>
                    <a:gd name="T55" fmla="*/ 284 h 822"/>
                    <a:gd name="T56" fmla="*/ 1304 w 1332"/>
                    <a:gd name="T57" fmla="*/ 284 h 822"/>
                    <a:gd name="T58" fmla="*/ 1332 w 1332"/>
                    <a:gd name="T59" fmla="*/ 340 h 822"/>
                    <a:gd name="T60" fmla="*/ 1304 w 1332"/>
                    <a:gd name="T61" fmla="*/ 425 h 822"/>
                    <a:gd name="T62" fmla="*/ 1332 w 1332"/>
                    <a:gd name="T63" fmla="*/ 454 h 822"/>
                    <a:gd name="T64" fmla="*/ 1219 w 1332"/>
                    <a:gd name="T65" fmla="*/ 567 h 822"/>
                    <a:gd name="T66" fmla="*/ 1276 w 1332"/>
                    <a:gd name="T67" fmla="*/ 595 h 822"/>
                    <a:gd name="T68" fmla="*/ 1276 w 1332"/>
                    <a:gd name="T69" fmla="*/ 624 h 822"/>
                    <a:gd name="T70" fmla="*/ 1247 w 1332"/>
                    <a:gd name="T71" fmla="*/ 680 h 822"/>
                    <a:gd name="T72" fmla="*/ 1191 w 1332"/>
                    <a:gd name="T73" fmla="*/ 709 h 822"/>
                    <a:gd name="T74" fmla="*/ 1219 w 1332"/>
                    <a:gd name="T75" fmla="*/ 765 h 822"/>
                    <a:gd name="T76" fmla="*/ 1162 w 1332"/>
                    <a:gd name="T77" fmla="*/ 765 h 822"/>
                    <a:gd name="T78" fmla="*/ 1049 w 1332"/>
                    <a:gd name="T79" fmla="*/ 822 h 822"/>
                    <a:gd name="T80" fmla="*/ 992 w 1332"/>
                    <a:gd name="T81" fmla="*/ 794 h 822"/>
                    <a:gd name="T82" fmla="*/ 964 w 1332"/>
                    <a:gd name="T83" fmla="*/ 737 h 822"/>
                    <a:gd name="T84" fmla="*/ 907 w 1332"/>
                    <a:gd name="T85" fmla="*/ 737 h 822"/>
                    <a:gd name="T86" fmla="*/ 907 w 1332"/>
                    <a:gd name="T87" fmla="*/ 709 h 822"/>
                    <a:gd name="T88" fmla="*/ 794 w 1332"/>
                    <a:gd name="T89" fmla="*/ 680 h 822"/>
                    <a:gd name="T90" fmla="*/ 765 w 1332"/>
                    <a:gd name="T91" fmla="*/ 737 h 822"/>
                    <a:gd name="T92" fmla="*/ 595 w 1332"/>
                    <a:gd name="T93" fmla="*/ 737 h 822"/>
                    <a:gd name="T94" fmla="*/ 510 w 1332"/>
                    <a:gd name="T95" fmla="*/ 652 h 822"/>
                    <a:gd name="T96" fmla="*/ 454 w 1332"/>
                    <a:gd name="T97" fmla="*/ 652 h 822"/>
                    <a:gd name="T98" fmla="*/ 425 w 1332"/>
                    <a:gd name="T99" fmla="*/ 595 h 822"/>
                    <a:gd name="T100" fmla="*/ 397 w 1332"/>
                    <a:gd name="T101" fmla="*/ 595 h 822"/>
                    <a:gd name="T102" fmla="*/ 340 w 1332"/>
                    <a:gd name="T103" fmla="*/ 567 h 822"/>
                    <a:gd name="T104" fmla="*/ 283 w 1332"/>
                    <a:gd name="T105" fmla="*/ 567 h 822"/>
                    <a:gd name="T106" fmla="*/ 283 w 1332"/>
                    <a:gd name="T107" fmla="*/ 539 h 822"/>
                    <a:gd name="T108" fmla="*/ 198 w 1332"/>
                    <a:gd name="T109" fmla="*/ 510 h 822"/>
                    <a:gd name="T110" fmla="*/ 170 w 1332"/>
                    <a:gd name="T111" fmla="*/ 595 h 822"/>
                    <a:gd name="T112" fmla="*/ 142 w 1332"/>
                    <a:gd name="T113" fmla="*/ 567 h 822"/>
                    <a:gd name="T114" fmla="*/ 142 w 1332"/>
                    <a:gd name="T115" fmla="*/ 510 h 822"/>
                    <a:gd name="T116" fmla="*/ 85 w 1332"/>
                    <a:gd name="T117" fmla="*/ 482 h 822"/>
                    <a:gd name="T118" fmla="*/ 85 w 1332"/>
                    <a:gd name="T119" fmla="*/ 454 h 822"/>
                    <a:gd name="T120" fmla="*/ 57 w 1332"/>
                    <a:gd name="T121" fmla="*/ 454 h 822"/>
                    <a:gd name="T122" fmla="*/ 85 w 1332"/>
                    <a:gd name="T123" fmla="*/ 397 h 8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332" h="822">
                      <a:moveTo>
                        <a:pt x="85" y="397"/>
                      </a:moveTo>
                      <a:lnTo>
                        <a:pt x="28" y="397"/>
                      </a:lnTo>
                      <a:lnTo>
                        <a:pt x="0" y="340"/>
                      </a:lnTo>
                      <a:lnTo>
                        <a:pt x="57" y="312"/>
                      </a:lnTo>
                      <a:lnTo>
                        <a:pt x="28" y="198"/>
                      </a:lnTo>
                      <a:lnTo>
                        <a:pt x="85" y="198"/>
                      </a:lnTo>
                      <a:lnTo>
                        <a:pt x="57" y="142"/>
                      </a:lnTo>
                      <a:lnTo>
                        <a:pt x="113" y="57"/>
                      </a:lnTo>
                      <a:lnTo>
                        <a:pt x="113" y="0"/>
                      </a:lnTo>
                      <a:lnTo>
                        <a:pt x="283" y="57"/>
                      </a:lnTo>
                      <a:lnTo>
                        <a:pt x="283" y="0"/>
                      </a:lnTo>
                      <a:lnTo>
                        <a:pt x="340" y="0"/>
                      </a:lnTo>
                      <a:lnTo>
                        <a:pt x="397" y="170"/>
                      </a:lnTo>
                      <a:lnTo>
                        <a:pt x="425" y="142"/>
                      </a:lnTo>
                      <a:lnTo>
                        <a:pt x="482" y="170"/>
                      </a:lnTo>
                      <a:lnTo>
                        <a:pt x="482" y="85"/>
                      </a:lnTo>
                      <a:lnTo>
                        <a:pt x="567" y="85"/>
                      </a:lnTo>
                      <a:lnTo>
                        <a:pt x="567" y="28"/>
                      </a:lnTo>
                      <a:lnTo>
                        <a:pt x="624" y="57"/>
                      </a:lnTo>
                      <a:lnTo>
                        <a:pt x="709" y="28"/>
                      </a:lnTo>
                      <a:lnTo>
                        <a:pt x="709" y="85"/>
                      </a:lnTo>
                      <a:lnTo>
                        <a:pt x="879" y="142"/>
                      </a:lnTo>
                      <a:lnTo>
                        <a:pt x="907" y="170"/>
                      </a:lnTo>
                      <a:lnTo>
                        <a:pt x="964" y="142"/>
                      </a:lnTo>
                      <a:lnTo>
                        <a:pt x="992" y="170"/>
                      </a:lnTo>
                      <a:lnTo>
                        <a:pt x="1021" y="113"/>
                      </a:lnTo>
                      <a:lnTo>
                        <a:pt x="1162" y="227"/>
                      </a:lnTo>
                      <a:lnTo>
                        <a:pt x="1162" y="284"/>
                      </a:lnTo>
                      <a:lnTo>
                        <a:pt x="1304" y="284"/>
                      </a:lnTo>
                      <a:lnTo>
                        <a:pt x="1332" y="340"/>
                      </a:lnTo>
                      <a:lnTo>
                        <a:pt x="1304" y="425"/>
                      </a:lnTo>
                      <a:lnTo>
                        <a:pt x="1332" y="454"/>
                      </a:lnTo>
                      <a:lnTo>
                        <a:pt x="1219" y="567"/>
                      </a:lnTo>
                      <a:lnTo>
                        <a:pt x="1276" y="595"/>
                      </a:lnTo>
                      <a:lnTo>
                        <a:pt x="1276" y="624"/>
                      </a:lnTo>
                      <a:lnTo>
                        <a:pt x="1247" y="680"/>
                      </a:lnTo>
                      <a:lnTo>
                        <a:pt x="1191" y="709"/>
                      </a:lnTo>
                      <a:lnTo>
                        <a:pt x="1219" y="765"/>
                      </a:lnTo>
                      <a:lnTo>
                        <a:pt x="1162" y="765"/>
                      </a:lnTo>
                      <a:lnTo>
                        <a:pt x="1049" y="822"/>
                      </a:lnTo>
                      <a:lnTo>
                        <a:pt x="992" y="794"/>
                      </a:lnTo>
                      <a:lnTo>
                        <a:pt x="964" y="737"/>
                      </a:lnTo>
                      <a:lnTo>
                        <a:pt x="907" y="737"/>
                      </a:lnTo>
                      <a:lnTo>
                        <a:pt x="907" y="709"/>
                      </a:lnTo>
                      <a:lnTo>
                        <a:pt x="794" y="680"/>
                      </a:lnTo>
                      <a:lnTo>
                        <a:pt x="765" y="737"/>
                      </a:lnTo>
                      <a:lnTo>
                        <a:pt x="595" y="737"/>
                      </a:lnTo>
                      <a:lnTo>
                        <a:pt x="510" y="652"/>
                      </a:lnTo>
                      <a:lnTo>
                        <a:pt x="454" y="652"/>
                      </a:lnTo>
                      <a:lnTo>
                        <a:pt x="425" y="595"/>
                      </a:lnTo>
                      <a:lnTo>
                        <a:pt x="397" y="595"/>
                      </a:lnTo>
                      <a:lnTo>
                        <a:pt x="340" y="567"/>
                      </a:lnTo>
                      <a:lnTo>
                        <a:pt x="283" y="567"/>
                      </a:lnTo>
                      <a:lnTo>
                        <a:pt x="283" y="539"/>
                      </a:lnTo>
                      <a:lnTo>
                        <a:pt x="198" y="510"/>
                      </a:lnTo>
                      <a:lnTo>
                        <a:pt x="170" y="595"/>
                      </a:lnTo>
                      <a:lnTo>
                        <a:pt x="142" y="567"/>
                      </a:lnTo>
                      <a:lnTo>
                        <a:pt x="142" y="510"/>
                      </a:lnTo>
                      <a:lnTo>
                        <a:pt x="85" y="482"/>
                      </a:lnTo>
                      <a:lnTo>
                        <a:pt x="85" y="454"/>
                      </a:lnTo>
                      <a:lnTo>
                        <a:pt x="57" y="454"/>
                      </a:lnTo>
                      <a:lnTo>
                        <a:pt x="85" y="39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84" name="Freeform 744"/>
                <p:cNvSpPr>
                  <a:spLocks/>
                </p:cNvSpPr>
                <p:nvPr/>
              </p:nvSpPr>
              <p:spPr bwMode="auto">
                <a:xfrm>
                  <a:off x="3040" y="1521"/>
                  <a:ext cx="1219" cy="1758"/>
                </a:xfrm>
                <a:custGeom>
                  <a:avLst/>
                  <a:gdLst>
                    <a:gd name="T0" fmla="*/ 85 w 1219"/>
                    <a:gd name="T1" fmla="*/ 1531 h 1758"/>
                    <a:gd name="T2" fmla="*/ 170 w 1219"/>
                    <a:gd name="T3" fmla="*/ 1616 h 1758"/>
                    <a:gd name="T4" fmla="*/ 227 w 1219"/>
                    <a:gd name="T5" fmla="*/ 1503 h 1758"/>
                    <a:gd name="T6" fmla="*/ 283 w 1219"/>
                    <a:gd name="T7" fmla="*/ 1503 h 1758"/>
                    <a:gd name="T8" fmla="*/ 312 w 1219"/>
                    <a:gd name="T9" fmla="*/ 1418 h 1758"/>
                    <a:gd name="T10" fmla="*/ 453 w 1219"/>
                    <a:gd name="T11" fmla="*/ 1418 h 1758"/>
                    <a:gd name="T12" fmla="*/ 538 w 1219"/>
                    <a:gd name="T13" fmla="*/ 1418 h 1758"/>
                    <a:gd name="T14" fmla="*/ 652 w 1219"/>
                    <a:gd name="T15" fmla="*/ 1390 h 1758"/>
                    <a:gd name="T16" fmla="*/ 652 w 1219"/>
                    <a:gd name="T17" fmla="*/ 1588 h 1758"/>
                    <a:gd name="T18" fmla="*/ 680 w 1219"/>
                    <a:gd name="T19" fmla="*/ 1645 h 1758"/>
                    <a:gd name="T20" fmla="*/ 680 w 1219"/>
                    <a:gd name="T21" fmla="*/ 1730 h 1758"/>
                    <a:gd name="T22" fmla="*/ 737 w 1219"/>
                    <a:gd name="T23" fmla="*/ 1758 h 1758"/>
                    <a:gd name="T24" fmla="*/ 794 w 1219"/>
                    <a:gd name="T25" fmla="*/ 1645 h 1758"/>
                    <a:gd name="T26" fmla="*/ 992 w 1219"/>
                    <a:gd name="T27" fmla="*/ 1560 h 1758"/>
                    <a:gd name="T28" fmla="*/ 1105 w 1219"/>
                    <a:gd name="T29" fmla="*/ 1503 h 1758"/>
                    <a:gd name="T30" fmla="*/ 1162 w 1219"/>
                    <a:gd name="T31" fmla="*/ 1333 h 1758"/>
                    <a:gd name="T32" fmla="*/ 1105 w 1219"/>
                    <a:gd name="T33" fmla="*/ 1191 h 1758"/>
                    <a:gd name="T34" fmla="*/ 1162 w 1219"/>
                    <a:gd name="T35" fmla="*/ 1078 h 1758"/>
                    <a:gd name="T36" fmla="*/ 1190 w 1219"/>
                    <a:gd name="T37" fmla="*/ 1021 h 1758"/>
                    <a:gd name="T38" fmla="*/ 1219 w 1219"/>
                    <a:gd name="T39" fmla="*/ 936 h 1758"/>
                    <a:gd name="T40" fmla="*/ 1049 w 1219"/>
                    <a:gd name="T41" fmla="*/ 851 h 1758"/>
                    <a:gd name="T42" fmla="*/ 1134 w 1219"/>
                    <a:gd name="T43" fmla="*/ 624 h 1758"/>
                    <a:gd name="T44" fmla="*/ 1049 w 1219"/>
                    <a:gd name="T45" fmla="*/ 596 h 1758"/>
                    <a:gd name="T46" fmla="*/ 1105 w 1219"/>
                    <a:gd name="T47" fmla="*/ 369 h 1758"/>
                    <a:gd name="T48" fmla="*/ 1105 w 1219"/>
                    <a:gd name="T49" fmla="*/ 284 h 1758"/>
                    <a:gd name="T50" fmla="*/ 737 w 1219"/>
                    <a:gd name="T51" fmla="*/ 142 h 1758"/>
                    <a:gd name="T52" fmla="*/ 822 w 1219"/>
                    <a:gd name="T53" fmla="*/ 57 h 1758"/>
                    <a:gd name="T54" fmla="*/ 765 w 1219"/>
                    <a:gd name="T55" fmla="*/ 0 h 1758"/>
                    <a:gd name="T56" fmla="*/ 709 w 1219"/>
                    <a:gd name="T57" fmla="*/ 57 h 1758"/>
                    <a:gd name="T58" fmla="*/ 623 w 1219"/>
                    <a:gd name="T59" fmla="*/ 29 h 1758"/>
                    <a:gd name="T60" fmla="*/ 538 w 1219"/>
                    <a:gd name="T61" fmla="*/ 114 h 1758"/>
                    <a:gd name="T62" fmla="*/ 453 w 1219"/>
                    <a:gd name="T63" fmla="*/ 57 h 1758"/>
                    <a:gd name="T64" fmla="*/ 312 w 1219"/>
                    <a:gd name="T65" fmla="*/ 86 h 1758"/>
                    <a:gd name="T66" fmla="*/ 255 w 1219"/>
                    <a:gd name="T67" fmla="*/ 114 h 1758"/>
                    <a:gd name="T68" fmla="*/ 142 w 1219"/>
                    <a:gd name="T69" fmla="*/ 256 h 1758"/>
                    <a:gd name="T70" fmla="*/ 0 w 1219"/>
                    <a:gd name="T71" fmla="*/ 312 h 1758"/>
                    <a:gd name="T72" fmla="*/ 56 w 1219"/>
                    <a:gd name="T73" fmla="*/ 369 h 1758"/>
                    <a:gd name="T74" fmla="*/ 142 w 1219"/>
                    <a:gd name="T75" fmla="*/ 482 h 1758"/>
                    <a:gd name="T76" fmla="*/ 142 w 1219"/>
                    <a:gd name="T77" fmla="*/ 624 h 1758"/>
                    <a:gd name="T78" fmla="*/ 227 w 1219"/>
                    <a:gd name="T79" fmla="*/ 681 h 1758"/>
                    <a:gd name="T80" fmla="*/ 170 w 1219"/>
                    <a:gd name="T81" fmla="*/ 766 h 1758"/>
                    <a:gd name="T82" fmla="*/ 170 w 1219"/>
                    <a:gd name="T83" fmla="*/ 851 h 1758"/>
                    <a:gd name="T84" fmla="*/ 198 w 1219"/>
                    <a:gd name="T85" fmla="*/ 879 h 1758"/>
                    <a:gd name="T86" fmla="*/ 255 w 1219"/>
                    <a:gd name="T87" fmla="*/ 908 h 1758"/>
                    <a:gd name="T88" fmla="*/ 255 w 1219"/>
                    <a:gd name="T89" fmla="*/ 964 h 1758"/>
                    <a:gd name="T90" fmla="*/ 227 w 1219"/>
                    <a:gd name="T91" fmla="*/ 993 h 1758"/>
                    <a:gd name="T92" fmla="*/ 255 w 1219"/>
                    <a:gd name="T93" fmla="*/ 1106 h 1758"/>
                    <a:gd name="T94" fmla="*/ 198 w 1219"/>
                    <a:gd name="T95" fmla="*/ 1220 h 1758"/>
                    <a:gd name="T96" fmla="*/ 170 w 1219"/>
                    <a:gd name="T97" fmla="*/ 1305 h 1758"/>
                    <a:gd name="T98" fmla="*/ 170 w 1219"/>
                    <a:gd name="T99" fmla="*/ 1390 h 1758"/>
                    <a:gd name="T100" fmla="*/ 85 w 1219"/>
                    <a:gd name="T101" fmla="*/ 1446 h 17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1219" h="1758">
                      <a:moveTo>
                        <a:pt x="28" y="1503"/>
                      </a:moveTo>
                      <a:lnTo>
                        <a:pt x="85" y="1531"/>
                      </a:lnTo>
                      <a:lnTo>
                        <a:pt x="113" y="1531"/>
                      </a:lnTo>
                      <a:lnTo>
                        <a:pt x="170" y="1616"/>
                      </a:lnTo>
                      <a:lnTo>
                        <a:pt x="227" y="1560"/>
                      </a:lnTo>
                      <a:lnTo>
                        <a:pt x="227" y="1503"/>
                      </a:lnTo>
                      <a:lnTo>
                        <a:pt x="255" y="1475"/>
                      </a:lnTo>
                      <a:lnTo>
                        <a:pt x="283" y="1503"/>
                      </a:lnTo>
                      <a:lnTo>
                        <a:pt x="312" y="1475"/>
                      </a:lnTo>
                      <a:lnTo>
                        <a:pt x="312" y="1418"/>
                      </a:lnTo>
                      <a:lnTo>
                        <a:pt x="340" y="1390"/>
                      </a:lnTo>
                      <a:lnTo>
                        <a:pt x="453" y="1418"/>
                      </a:lnTo>
                      <a:lnTo>
                        <a:pt x="482" y="1390"/>
                      </a:lnTo>
                      <a:lnTo>
                        <a:pt x="538" y="1418"/>
                      </a:lnTo>
                      <a:lnTo>
                        <a:pt x="567" y="1361"/>
                      </a:lnTo>
                      <a:lnTo>
                        <a:pt x="652" y="1390"/>
                      </a:lnTo>
                      <a:lnTo>
                        <a:pt x="709" y="1503"/>
                      </a:lnTo>
                      <a:lnTo>
                        <a:pt x="652" y="1588"/>
                      </a:lnTo>
                      <a:lnTo>
                        <a:pt x="709" y="1616"/>
                      </a:lnTo>
                      <a:lnTo>
                        <a:pt x="680" y="1645"/>
                      </a:lnTo>
                      <a:lnTo>
                        <a:pt x="709" y="1701"/>
                      </a:lnTo>
                      <a:lnTo>
                        <a:pt x="680" y="1730"/>
                      </a:lnTo>
                      <a:lnTo>
                        <a:pt x="709" y="1758"/>
                      </a:lnTo>
                      <a:lnTo>
                        <a:pt x="737" y="1758"/>
                      </a:lnTo>
                      <a:lnTo>
                        <a:pt x="737" y="1701"/>
                      </a:lnTo>
                      <a:lnTo>
                        <a:pt x="794" y="1645"/>
                      </a:lnTo>
                      <a:lnTo>
                        <a:pt x="879" y="1645"/>
                      </a:lnTo>
                      <a:lnTo>
                        <a:pt x="992" y="1560"/>
                      </a:lnTo>
                      <a:lnTo>
                        <a:pt x="1049" y="1560"/>
                      </a:lnTo>
                      <a:lnTo>
                        <a:pt x="1105" y="1503"/>
                      </a:lnTo>
                      <a:lnTo>
                        <a:pt x="1105" y="1418"/>
                      </a:lnTo>
                      <a:lnTo>
                        <a:pt x="1162" y="1333"/>
                      </a:lnTo>
                      <a:lnTo>
                        <a:pt x="1162" y="1220"/>
                      </a:lnTo>
                      <a:lnTo>
                        <a:pt x="1105" y="1191"/>
                      </a:lnTo>
                      <a:lnTo>
                        <a:pt x="1105" y="1106"/>
                      </a:lnTo>
                      <a:lnTo>
                        <a:pt x="1162" y="1078"/>
                      </a:lnTo>
                      <a:lnTo>
                        <a:pt x="1162" y="1049"/>
                      </a:lnTo>
                      <a:lnTo>
                        <a:pt x="1190" y="1021"/>
                      </a:lnTo>
                      <a:lnTo>
                        <a:pt x="1162" y="964"/>
                      </a:lnTo>
                      <a:lnTo>
                        <a:pt x="1219" y="936"/>
                      </a:lnTo>
                      <a:lnTo>
                        <a:pt x="1219" y="908"/>
                      </a:lnTo>
                      <a:lnTo>
                        <a:pt x="1049" y="851"/>
                      </a:lnTo>
                      <a:lnTo>
                        <a:pt x="1077" y="709"/>
                      </a:lnTo>
                      <a:lnTo>
                        <a:pt x="1134" y="624"/>
                      </a:lnTo>
                      <a:lnTo>
                        <a:pt x="1105" y="596"/>
                      </a:lnTo>
                      <a:lnTo>
                        <a:pt x="1049" y="596"/>
                      </a:lnTo>
                      <a:lnTo>
                        <a:pt x="1020" y="539"/>
                      </a:lnTo>
                      <a:lnTo>
                        <a:pt x="1105" y="369"/>
                      </a:lnTo>
                      <a:lnTo>
                        <a:pt x="1077" y="312"/>
                      </a:lnTo>
                      <a:lnTo>
                        <a:pt x="1105" y="284"/>
                      </a:lnTo>
                      <a:lnTo>
                        <a:pt x="737" y="199"/>
                      </a:lnTo>
                      <a:lnTo>
                        <a:pt x="737" y="142"/>
                      </a:lnTo>
                      <a:lnTo>
                        <a:pt x="822" y="142"/>
                      </a:lnTo>
                      <a:lnTo>
                        <a:pt x="822" y="57"/>
                      </a:lnTo>
                      <a:lnTo>
                        <a:pt x="794" y="57"/>
                      </a:lnTo>
                      <a:lnTo>
                        <a:pt x="765" y="0"/>
                      </a:lnTo>
                      <a:lnTo>
                        <a:pt x="737" y="57"/>
                      </a:lnTo>
                      <a:lnTo>
                        <a:pt x="709" y="57"/>
                      </a:lnTo>
                      <a:lnTo>
                        <a:pt x="680" y="29"/>
                      </a:lnTo>
                      <a:lnTo>
                        <a:pt x="623" y="29"/>
                      </a:lnTo>
                      <a:lnTo>
                        <a:pt x="595" y="114"/>
                      </a:lnTo>
                      <a:lnTo>
                        <a:pt x="538" y="114"/>
                      </a:lnTo>
                      <a:lnTo>
                        <a:pt x="510" y="57"/>
                      </a:lnTo>
                      <a:lnTo>
                        <a:pt x="453" y="57"/>
                      </a:lnTo>
                      <a:lnTo>
                        <a:pt x="368" y="57"/>
                      </a:lnTo>
                      <a:lnTo>
                        <a:pt x="312" y="86"/>
                      </a:lnTo>
                      <a:lnTo>
                        <a:pt x="312" y="114"/>
                      </a:lnTo>
                      <a:lnTo>
                        <a:pt x="255" y="114"/>
                      </a:lnTo>
                      <a:lnTo>
                        <a:pt x="142" y="227"/>
                      </a:lnTo>
                      <a:lnTo>
                        <a:pt x="142" y="256"/>
                      </a:lnTo>
                      <a:lnTo>
                        <a:pt x="85" y="256"/>
                      </a:lnTo>
                      <a:lnTo>
                        <a:pt x="0" y="312"/>
                      </a:lnTo>
                      <a:lnTo>
                        <a:pt x="0" y="369"/>
                      </a:lnTo>
                      <a:lnTo>
                        <a:pt x="56" y="369"/>
                      </a:lnTo>
                      <a:lnTo>
                        <a:pt x="56" y="426"/>
                      </a:lnTo>
                      <a:lnTo>
                        <a:pt x="142" y="482"/>
                      </a:lnTo>
                      <a:lnTo>
                        <a:pt x="113" y="567"/>
                      </a:lnTo>
                      <a:lnTo>
                        <a:pt x="142" y="624"/>
                      </a:lnTo>
                      <a:lnTo>
                        <a:pt x="170" y="624"/>
                      </a:lnTo>
                      <a:lnTo>
                        <a:pt x="227" y="681"/>
                      </a:lnTo>
                      <a:lnTo>
                        <a:pt x="170" y="709"/>
                      </a:lnTo>
                      <a:lnTo>
                        <a:pt x="170" y="766"/>
                      </a:lnTo>
                      <a:lnTo>
                        <a:pt x="198" y="823"/>
                      </a:lnTo>
                      <a:lnTo>
                        <a:pt x="170" y="851"/>
                      </a:lnTo>
                      <a:lnTo>
                        <a:pt x="170" y="879"/>
                      </a:lnTo>
                      <a:lnTo>
                        <a:pt x="198" y="879"/>
                      </a:lnTo>
                      <a:lnTo>
                        <a:pt x="227" y="936"/>
                      </a:lnTo>
                      <a:lnTo>
                        <a:pt x="255" y="908"/>
                      </a:lnTo>
                      <a:lnTo>
                        <a:pt x="312" y="936"/>
                      </a:lnTo>
                      <a:lnTo>
                        <a:pt x="255" y="964"/>
                      </a:lnTo>
                      <a:lnTo>
                        <a:pt x="255" y="993"/>
                      </a:lnTo>
                      <a:lnTo>
                        <a:pt x="227" y="993"/>
                      </a:lnTo>
                      <a:lnTo>
                        <a:pt x="198" y="1049"/>
                      </a:lnTo>
                      <a:lnTo>
                        <a:pt x="255" y="1106"/>
                      </a:lnTo>
                      <a:lnTo>
                        <a:pt x="198" y="1163"/>
                      </a:lnTo>
                      <a:lnTo>
                        <a:pt x="198" y="1220"/>
                      </a:lnTo>
                      <a:lnTo>
                        <a:pt x="170" y="1248"/>
                      </a:lnTo>
                      <a:lnTo>
                        <a:pt x="170" y="1305"/>
                      </a:lnTo>
                      <a:lnTo>
                        <a:pt x="142" y="1333"/>
                      </a:lnTo>
                      <a:lnTo>
                        <a:pt x="170" y="1390"/>
                      </a:lnTo>
                      <a:lnTo>
                        <a:pt x="142" y="1446"/>
                      </a:lnTo>
                      <a:lnTo>
                        <a:pt x="85" y="1446"/>
                      </a:lnTo>
                      <a:lnTo>
                        <a:pt x="28" y="150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85" name="Freeform 745"/>
                <p:cNvSpPr>
                  <a:spLocks/>
                </p:cNvSpPr>
                <p:nvPr/>
              </p:nvSpPr>
              <p:spPr bwMode="auto">
                <a:xfrm>
                  <a:off x="5506" y="2060"/>
                  <a:ext cx="851" cy="1276"/>
                </a:xfrm>
                <a:custGeom>
                  <a:avLst/>
                  <a:gdLst>
                    <a:gd name="T0" fmla="*/ 624 w 851"/>
                    <a:gd name="T1" fmla="*/ 1219 h 1276"/>
                    <a:gd name="T2" fmla="*/ 652 w 851"/>
                    <a:gd name="T3" fmla="*/ 1276 h 1276"/>
                    <a:gd name="T4" fmla="*/ 709 w 851"/>
                    <a:gd name="T5" fmla="*/ 1276 h 1276"/>
                    <a:gd name="T6" fmla="*/ 709 w 851"/>
                    <a:gd name="T7" fmla="*/ 1219 h 1276"/>
                    <a:gd name="T8" fmla="*/ 822 w 851"/>
                    <a:gd name="T9" fmla="*/ 1134 h 1276"/>
                    <a:gd name="T10" fmla="*/ 822 w 851"/>
                    <a:gd name="T11" fmla="*/ 1049 h 1276"/>
                    <a:gd name="T12" fmla="*/ 851 w 851"/>
                    <a:gd name="T13" fmla="*/ 992 h 1276"/>
                    <a:gd name="T14" fmla="*/ 681 w 851"/>
                    <a:gd name="T15" fmla="*/ 851 h 1276"/>
                    <a:gd name="T16" fmla="*/ 652 w 851"/>
                    <a:gd name="T17" fmla="*/ 766 h 1276"/>
                    <a:gd name="T18" fmla="*/ 709 w 851"/>
                    <a:gd name="T19" fmla="*/ 737 h 1276"/>
                    <a:gd name="T20" fmla="*/ 681 w 851"/>
                    <a:gd name="T21" fmla="*/ 681 h 1276"/>
                    <a:gd name="T22" fmla="*/ 709 w 851"/>
                    <a:gd name="T23" fmla="*/ 652 h 1276"/>
                    <a:gd name="T24" fmla="*/ 652 w 851"/>
                    <a:gd name="T25" fmla="*/ 595 h 1276"/>
                    <a:gd name="T26" fmla="*/ 624 w 851"/>
                    <a:gd name="T27" fmla="*/ 624 h 1276"/>
                    <a:gd name="T28" fmla="*/ 510 w 851"/>
                    <a:gd name="T29" fmla="*/ 539 h 1276"/>
                    <a:gd name="T30" fmla="*/ 510 w 851"/>
                    <a:gd name="T31" fmla="*/ 482 h 1276"/>
                    <a:gd name="T32" fmla="*/ 454 w 851"/>
                    <a:gd name="T33" fmla="*/ 454 h 1276"/>
                    <a:gd name="T34" fmla="*/ 454 w 851"/>
                    <a:gd name="T35" fmla="*/ 397 h 1276"/>
                    <a:gd name="T36" fmla="*/ 539 w 851"/>
                    <a:gd name="T37" fmla="*/ 340 h 1276"/>
                    <a:gd name="T38" fmla="*/ 482 w 851"/>
                    <a:gd name="T39" fmla="*/ 255 h 1276"/>
                    <a:gd name="T40" fmla="*/ 397 w 851"/>
                    <a:gd name="T41" fmla="*/ 227 h 1276"/>
                    <a:gd name="T42" fmla="*/ 340 w 851"/>
                    <a:gd name="T43" fmla="*/ 142 h 1276"/>
                    <a:gd name="T44" fmla="*/ 369 w 851"/>
                    <a:gd name="T45" fmla="*/ 114 h 1276"/>
                    <a:gd name="T46" fmla="*/ 369 w 851"/>
                    <a:gd name="T47" fmla="*/ 0 h 1276"/>
                    <a:gd name="T48" fmla="*/ 284 w 851"/>
                    <a:gd name="T49" fmla="*/ 28 h 1276"/>
                    <a:gd name="T50" fmla="*/ 227 w 851"/>
                    <a:gd name="T51" fmla="*/ 0 h 1276"/>
                    <a:gd name="T52" fmla="*/ 199 w 851"/>
                    <a:gd name="T53" fmla="*/ 85 h 1276"/>
                    <a:gd name="T54" fmla="*/ 170 w 851"/>
                    <a:gd name="T55" fmla="*/ 85 h 1276"/>
                    <a:gd name="T56" fmla="*/ 142 w 851"/>
                    <a:gd name="T57" fmla="*/ 142 h 1276"/>
                    <a:gd name="T58" fmla="*/ 85 w 851"/>
                    <a:gd name="T59" fmla="*/ 142 h 1276"/>
                    <a:gd name="T60" fmla="*/ 57 w 851"/>
                    <a:gd name="T61" fmla="*/ 199 h 1276"/>
                    <a:gd name="T62" fmla="*/ 85 w 851"/>
                    <a:gd name="T63" fmla="*/ 255 h 1276"/>
                    <a:gd name="T64" fmla="*/ 85 w 851"/>
                    <a:gd name="T65" fmla="*/ 340 h 1276"/>
                    <a:gd name="T66" fmla="*/ 29 w 851"/>
                    <a:gd name="T67" fmla="*/ 397 h 1276"/>
                    <a:gd name="T68" fmla="*/ 29 w 851"/>
                    <a:gd name="T69" fmla="*/ 425 h 1276"/>
                    <a:gd name="T70" fmla="*/ 0 w 851"/>
                    <a:gd name="T71" fmla="*/ 482 h 1276"/>
                    <a:gd name="T72" fmla="*/ 29 w 851"/>
                    <a:gd name="T73" fmla="*/ 510 h 1276"/>
                    <a:gd name="T74" fmla="*/ 170 w 851"/>
                    <a:gd name="T75" fmla="*/ 624 h 1276"/>
                    <a:gd name="T76" fmla="*/ 170 w 851"/>
                    <a:gd name="T77" fmla="*/ 681 h 1276"/>
                    <a:gd name="T78" fmla="*/ 312 w 851"/>
                    <a:gd name="T79" fmla="*/ 681 h 1276"/>
                    <a:gd name="T80" fmla="*/ 340 w 851"/>
                    <a:gd name="T81" fmla="*/ 737 h 1276"/>
                    <a:gd name="T82" fmla="*/ 312 w 851"/>
                    <a:gd name="T83" fmla="*/ 822 h 1276"/>
                    <a:gd name="T84" fmla="*/ 340 w 851"/>
                    <a:gd name="T85" fmla="*/ 851 h 1276"/>
                    <a:gd name="T86" fmla="*/ 227 w 851"/>
                    <a:gd name="T87" fmla="*/ 964 h 1276"/>
                    <a:gd name="T88" fmla="*/ 284 w 851"/>
                    <a:gd name="T89" fmla="*/ 992 h 1276"/>
                    <a:gd name="T90" fmla="*/ 284 w 851"/>
                    <a:gd name="T91" fmla="*/ 1021 h 1276"/>
                    <a:gd name="T92" fmla="*/ 369 w 851"/>
                    <a:gd name="T93" fmla="*/ 1077 h 1276"/>
                    <a:gd name="T94" fmla="*/ 369 w 851"/>
                    <a:gd name="T95" fmla="*/ 1162 h 1276"/>
                    <a:gd name="T96" fmla="*/ 425 w 851"/>
                    <a:gd name="T97" fmla="*/ 1162 h 1276"/>
                    <a:gd name="T98" fmla="*/ 425 w 851"/>
                    <a:gd name="T99" fmla="*/ 1191 h 1276"/>
                    <a:gd name="T100" fmla="*/ 482 w 851"/>
                    <a:gd name="T101" fmla="*/ 1219 h 1276"/>
                    <a:gd name="T102" fmla="*/ 482 w 851"/>
                    <a:gd name="T103" fmla="*/ 1247 h 1276"/>
                    <a:gd name="T104" fmla="*/ 510 w 851"/>
                    <a:gd name="T105" fmla="*/ 1247 h 1276"/>
                    <a:gd name="T106" fmla="*/ 510 w 851"/>
                    <a:gd name="T107" fmla="*/ 1191 h 1276"/>
                    <a:gd name="T108" fmla="*/ 539 w 851"/>
                    <a:gd name="T109" fmla="*/ 1191 h 1276"/>
                    <a:gd name="T110" fmla="*/ 567 w 851"/>
                    <a:gd name="T111" fmla="*/ 1247 h 1276"/>
                    <a:gd name="T112" fmla="*/ 624 w 851"/>
                    <a:gd name="T113" fmla="*/ 1219 h 12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851" h="1276">
                      <a:moveTo>
                        <a:pt x="624" y="1219"/>
                      </a:moveTo>
                      <a:lnTo>
                        <a:pt x="652" y="1276"/>
                      </a:lnTo>
                      <a:lnTo>
                        <a:pt x="709" y="1276"/>
                      </a:lnTo>
                      <a:lnTo>
                        <a:pt x="709" y="1219"/>
                      </a:lnTo>
                      <a:lnTo>
                        <a:pt x="822" y="1134"/>
                      </a:lnTo>
                      <a:lnTo>
                        <a:pt x="822" y="1049"/>
                      </a:lnTo>
                      <a:lnTo>
                        <a:pt x="851" y="992"/>
                      </a:lnTo>
                      <a:lnTo>
                        <a:pt x="681" y="851"/>
                      </a:lnTo>
                      <a:lnTo>
                        <a:pt x="652" y="766"/>
                      </a:lnTo>
                      <a:lnTo>
                        <a:pt x="709" y="737"/>
                      </a:lnTo>
                      <a:lnTo>
                        <a:pt x="681" y="681"/>
                      </a:lnTo>
                      <a:lnTo>
                        <a:pt x="709" y="652"/>
                      </a:lnTo>
                      <a:lnTo>
                        <a:pt x="652" y="595"/>
                      </a:lnTo>
                      <a:lnTo>
                        <a:pt x="624" y="624"/>
                      </a:lnTo>
                      <a:lnTo>
                        <a:pt x="510" y="539"/>
                      </a:lnTo>
                      <a:lnTo>
                        <a:pt x="510" y="482"/>
                      </a:lnTo>
                      <a:lnTo>
                        <a:pt x="454" y="454"/>
                      </a:lnTo>
                      <a:lnTo>
                        <a:pt x="454" y="397"/>
                      </a:lnTo>
                      <a:lnTo>
                        <a:pt x="539" y="340"/>
                      </a:lnTo>
                      <a:lnTo>
                        <a:pt x="482" y="255"/>
                      </a:lnTo>
                      <a:lnTo>
                        <a:pt x="397" y="227"/>
                      </a:lnTo>
                      <a:lnTo>
                        <a:pt x="340" y="142"/>
                      </a:lnTo>
                      <a:lnTo>
                        <a:pt x="369" y="114"/>
                      </a:lnTo>
                      <a:lnTo>
                        <a:pt x="369" y="0"/>
                      </a:lnTo>
                      <a:lnTo>
                        <a:pt x="284" y="28"/>
                      </a:lnTo>
                      <a:lnTo>
                        <a:pt x="227" y="0"/>
                      </a:lnTo>
                      <a:lnTo>
                        <a:pt x="199" y="85"/>
                      </a:lnTo>
                      <a:lnTo>
                        <a:pt x="170" y="85"/>
                      </a:lnTo>
                      <a:lnTo>
                        <a:pt x="142" y="142"/>
                      </a:lnTo>
                      <a:lnTo>
                        <a:pt x="85" y="142"/>
                      </a:lnTo>
                      <a:lnTo>
                        <a:pt x="57" y="199"/>
                      </a:lnTo>
                      <a:lnTo>
                        <a:pt x="85" y="255"/>
                      </a:lnTo>
                      <a:lnTo>
                        <a:pt x="85" y="340"/>
                      </a:lnTo>
                      <a:lnTo>
                        <a:pt x="29" y="397"/>
                      </a:lnTo>
                      <a:lnTo>
                        <a:pt x="29" y="425"/>
                      </a:lnTo>
                      <a:lnTo>
                        <a:pt x="0" y="482"/>
                      </a:lnTo>
                      <a:lnTo>
                        <a:pt x="29" y="510"/>
                      </a:lnTo>
                      <a:lnTo>
                        <a:pt x="170" y="624"/>
                      </a:lnTo>
                      <a:lnTo>
                        <a:pt x="170" y="681"/>
                      </a:lnTo>
                      <a:lnTo>
                        <a:pt x="312" y="681"/>
                      </a:lnTo>
                      <a:lnTo>
                        <a:pt x="340" y="737"/>
                      </a:lnTo>
                      <a:lnTo>
                        <a:pt x="312" y="822"/>
                      </a:lnTo>
                      <a:lnTo>
                        <a:pt x="340" y="851"/>
                      </a:lnTo>
                      <a:lnTo>
                        <a:pt x="227" y="964"/>
                      </a:lnTo>
                      <a:lnTo>
                        <a:pt x="284" y="992"/>
                      </a:lnTo>
                      <a:lnTo>
                        <a:pt x="284" y="1021"/>
                      </a:lnTo>
                      <a:lnTo>
                        <a:pt x="369" y="1077"/>
                      </a:lnTo>
                      <a:lnTo>
                        <a:pt x="369" y="1162"/>
                      </a:lnTo>
                      <a:lnTo>
                        <a:pt x="425" y="1162"/>
                      </a:lnTo>
                      <a:lnTo>
                        <a:pt x="425" y="1191"/>
                      </a:lnTo>
                      <a:lnTo>
                        <a:pt x="482" y="1219"/>
                      </a:lnTo>
                      <a:lnTo>
                        <a:pt x="482" y="1247"/>
                      </a:lnTo>
                      <a:lnTo>
                        <a:pt x="510" y="1247"/>
                      </a:lnTo>
                      <a:lnTo>
                        <a:pt x="510" y="1191"/>
                      </a:lnTo>
                      <a:lnTo>
                        <a:pt x="539" y="1191"/>
                      </a:lnTo>
                      <a:lnTo>
                        <a:pt x="567" y="1247"/>
                      </a:lnTo>
                      <a:lnTo>
                        <a:pt x="624" y="121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86" name="Freeform 746"/>
                <p:cNvSpPr>
                  <a:spLocks/>
                </p:cNvSpPr>
                <p:nvPr/>
              </p:nvSpPr>
              <p:spPr bwMode="auto">
                <a:xfrm>
                  <a:off x="6073" y="2315"/>
                  <a:ext cx="1134" cy="1900"/>
                </a:xfrm>
                <a:custGeom>
                  <a:avLst/>
                  <a:gdLst>
                    <a:gd name="T0" fmla="*/ 142 w 1134"/>
                    <a:gd name="T1" fmla="*/ 1503 h 1900"/>
                    <a:gd name="T2" fmla="*/ 85 w 1134"/>
                    <a:gd name="T3" fmla="*/ 1446 h 1900"/>
                    <a:gd name="T4" fmla="*/ 142 w 1134"/>
                    <a:gd name="T5" fmla="*/ 1389 h 1900"/>
                    <a:gd name="T6" fmla="*/ 0 w 1134"/>
                    <a:gd name="T7" fmla="*/ 1333 h 1900"/>
                    <a:gd name="T8" fmla="*/ 85 w 1134"/>
                    <a:gd name="T9" fmla="*/ 1333 h 1900"/>
                    <a:gd name="T10" fmla="*/ 85 w 1134"/>
                    <a:gd name="T11" fmla="*/ 1248 h 1900"/>
                    <a:gd name="T12" fmla="*/ 114 w 1134"/>
                    <a:gd name="T13" fmla="*/ 1163 h 1900"/>
                    <a:gd name="T14" fmla="*/ 142 w 1134"/>
                    <a:gd name="T15" fmla="*/ 1106 h 1900"/>
                    <a:gd name="T16" fmla="*/ 85 w 1134"/>
                    <a:gd name="T17" fmla="*/ 1106 h 1900"/>
                    <a:gd name="T18" fmla="*/ 0 w 1134"/>
                    <a:gd name="T19" fmla="*/ 1078 h 1900"/>
                    <a:gd name="T20" fmla="*/ 57 w 1134"/>
                    <a:gd name="T21" fmla="*/ 964 h 1900"/>
                    <a:gd name="T22" fmla="*/ 142 w 1134"/>
                    <a:gd name="T23" fmla="*/ 1021 h 1900"/>
                    <a:gd name="T24" fmla="*/ 255 w 1134"/>
                    <a:gd name="T25" fmla="*/ 879 h 1900"/>
                    <a:gd name="T26" fmla="*/ 284 w 1134"/>
                    <a:gd name="T27" fmla="*/ 737 h 1900"/>
                    <a:gd name="T28" fmla="*/ 85 w 1134"/>
                    <a:gd name="T29" fmla="*/ 511 h 1900"/>
                    <a:gd name="T30" fmla="*/ 114 w 1134"/>
                    <a:gd name="T31" fmla="*/ 426 h 1900"/>
                    <a:gd name="T32" fmla="*/ 199 w 1134"/>
                    <a:gd name="T33" fmla="*/ 369 h 1900"/>
                    <a:gd name="T34" fmla="*/ 227 w 1134"/>
                    <a:gd name="T35" fmla="*/ 340 h 1900"/>
                    <a:gd name="T36" fmla="*/ 312 w 1134"/>
                    <a:gd name="T37" fmla="*/ 255 h 1900"/>
                    <a:gd name="T38" fmla="*/ 340 w 1134"/>
                    <a:gd name="T39" fmla="*/ 227 h 1900"/>
                    <a:gd name="T40" fmla="*/ 369 w 1134"/>
                    <a:gd name="T41" fmla="*/ 340 h 1900"/>
                    <a:gd name="T42" fmla="*/ 454 w 1134"/>
                    <a:gd name="T43" fmla="*/ 397 h 1900"/>
                    <a:gd name="T44" fmla="*/ 510 w 1134"/>
                    <a:gd name="T45" fmla="*/ 312 h 1900"/>
                    <a:gd name="T46" fmla="*/ 567 w 1134"/>
                    <a:gd name="T47" fmla="*/ 255 h 1900"/>
                    <a:gd name="T48" fmla="*/ 596 w 1134"/>
                    <a:gd name="T49" fmla="*/ 170 h 1900"/>
                    <a:gd name="T50" fmla="*/ 681 w 1134"/>
                    <a:gd name="T51" fmla="*/ 0 h 1900"/>
                    <a:gd name="T52" fmla="*/ 766 w 1134"/>
                    <a:gd name="T53" fmla="*/ 85 h 1900"/>
                    <a:gd name="T54" fmla="*/ 794 w 1134"/>
                    <a:gd name="T55" fmla="*/ 170 h 1900"/>
                    <a:gd name="T56" fmla="*/ 879 w 1134"/>
                    <a:gd name="T57" fmla="*/ 199 h 1900"/>
                    <a:gd name="T58" fmla="*/ 822 w 1134"/>
                    <a:gd name="T59" fmla="*/ 397 h 1900"/>
                    <a:gd name="T60" fmla="*/ 794 w 1134"/>
                    <a:gd name="T61" fmla="*/ 482 h 1900"/>
                    <a:gd name="T62" fmla="*/ 851 w 1134"/>
                    <a:gd name="T63" fmla="*/ 539 h 1900"/>
                    <a:gd name="T64" fmla="*/ 964 w 1134"/>
                    <a:gd name="T65" fmla="*/ 681 h 1900"/>
                    <a:gd name="T66" fmla="*/ 1077 w 1134"/>
                    <a:gd name="T67" fmla="*/ 822 h 1900"/>
                    <a:gd name="T68" fmla="*/ 1077 w 1134"/>
                    <a:gd name="T69" fmla="*/ 1134 h 1900"/>
                    <a:gd name="T70" fmla="*/ 1134 w 1134"/>
                    <a:gd name="T71" fmla="*/ 1134 h 1900"/>
                    <a:gd name="T72" fmla="*/ 1077 w 1134"/>
                    <a:gd name="T73" fmla="*/ 1248 h 1900"/>
                    <a:gd name="T74" fmla="*/ 964 w 1134"/>
                    <a:gd name="T75" fmla="*/ 1389 h 1900"/>
                    <a:gd name="T76" fmla="*/ 907 w 1134"/>
                    <a:gd name="T77" fmla="*/ 1389 h 1900"/>
                    <a:gd name="T78" fmla="*/ 1021 w 1134"/>
                    <a:gd name="T79" fmla="*/ 1588 h 1900"/>
                    <a:gd name="T80" fmla="*/ 907 w 1134"/>
                    <a:gd name="T81" fmla="*/ 1531 h 1900"/>
                    <a:gd name="T82" fmla="*/ 766 w 1134"/>
                    <a:gd name="T83" fmla="*/ 1730 h 1900"/>
                    <a:gd name="T84" fmla="*/ 737 w 1134"/>
                    <a:gd name="T85" fmla="*/ 1900 h 1900"/>
                    <a:gd name="T86" fmla="*/ 624 w 1134"/>
                    <a:gd name="T87" fmla="*/ 1843 h 1900"/>
                    <a:gd name="T88" fmla="*/ 454 w 1134"/>
                    <a:gd name="T89" fmla="*/ 1815 h 1900"/>
                    <a:gd name="T90" fmla="*/ 397 w 1134"/>
                    <a:gd name="T91" fmla="*/ 1786 h 1900"/>
                    <a:gd name="T92" fmla="*/ 340 w 1134"/>
                    <a:gd name="T93" fmla="*/ 1701 h 1900"/>
                    <a:gd name="T94" fmla="*/ 170 w 1134"/>
                    <a:gd name="T95" fmla="*/ 1786 h 1900"/>
                    <a:gd name="T96" fmla="*/ 255 w 1134"/>
                    <a:gd name="T97" fmla="*/ 1673 h 1900"/>
                    <a:gd name="T98" fmla="*/ 199 w 1134"/>
                    <a:gd name="T99" fmla="*/ 1503 h 1900"/>
                    <a:gd name="T100" fmla="*/ 199 w 1134"/>
                    <a:gd name="T101" fmla="*/ 1616 h 19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1134" h="1900">
                      <a:moveTo>
                        <a:pt x="170" y="1559"/>
                      </a:moveTo>
                      <a:lnTo>
                        <a:pt x="142" y="1503"/>
                      </a:lnTo>
                      <a:lnTo>
                        <a:pt x="85" y="1474"/>
                      </a:lnTo>
                      <a:lnTo>
                        <a:pt x="85" y="1446"/>
                      </a:lnTo>
                      <a:lnTo>
                        <a:pt x="142" y="1418"/>
                      </a:lnTo>
                      <a:lnTo>
                        <a:pt x="142" y="1389"/>
                      </a:lnTo>
                      <a:lnTo>
                        <a:pt x="29" y="1361"/>
                      </a:lnTo>
                      <a:lnTo>
                        <a:pt x="0" y="1333"/>
                      </a:lnTo>
                      <a:lnTo>
                        <a:pt x="29" y="1304"/>
                      </a:lnTo>
                      <a:lnTo>
                        <a:pt x="85" y="1333"/>
                      </a:lnTo>
                      <a:lnTo>
                        <a:pt x="114" y="1304"/>
                      </a:lnTo>
                      <a:lnTo>
                        <a:pt x="85" y="1248"/>
                      </a:lnTo>
                      <a:lnTo>
                        <a:pt x="114" y="1219"/>
                      </a:lnTo>
                      <a:lnTo>
                        <a:pt x="114" y="1163"/>
                      </a:lnTo>
                      <a:lnTo>
                        <a:pt x="142" y="1134"/>
                      </a:lnTo>
                      <a:lnTo>
                        <a:pt x="142" y="1106"/>
                      </a:lnTo>
                      <a:lnTo>
                        <a:pt x="114" y="1078"/>
                      </a:lnTo>
                      <a:lnTo>
                        <a:pt x="85" y="1106"/>
                      </a:lnTo>
                      <a:lnTo>
                        <a:pt x="29" y="1134"/>
                      </a:lnTo>
                      <a:lnTo>
                        <a:pt x="0" y="1078"/>
                      </a:lnTo>
                      <a:lnTo>
                        <a:pt x="57" y="1049"/>
                      </a:lnTo>
                      <a:lnTo>
                        <a:pt x="57" y="964"/>
                      </a:lnTo>
                      <a:lnTo>
                        <a:pt x="85" y="1021"/>
                      </a:lnTo>
                      <a:lnTo>
                        <a:pt x="142" y="1021"/>
                      </a:lnTo>
                      <a:lnTo>
                        <a:pt x="142" y="964"/>
                      </a:lnTo>
                      <a:lnTo>
                        <a:pt x="255" y="879"/>
                      </a:lnTo>
                      <a:lnTo>
                        <a:pt x="255" y="794"/>
                      </a:lnTo>
                      <a:lnTo>
                        <a:pt x="284" y="737"/>
                      </a:lnTo>
                      <a:lnTo>
                        <a:pt x="114" y="596"/>
                      </a:lnTo>
                      <a:lnTo>
                        <a:pt x="85" y="511"/>
                      </a:lnTo>
                      <a:lnTo>
                        <a:pt x="142" y="482"/>
                      </a:lnTo>
                      <a:lnTo>
                        <a:pt x="114" y="426"/>
                      </a:lnTo>
                      <a:lnTo>
                        <a:pt x="142" y="397"/>
                      </a:lnTo>
                      <a:lnTo>
                        <a:pt x="199" y="369"/>
                      </a:lnTo>
                      <a:lnTo>
                        <a:pt x="199" y="312"/>
                      </a:lnTo>
                      <a:lnTo>
                        <a:pt x="227" y="340"/>
                      </a:lnTo>
                      <a:lnTo>
                        <a:pt x="255" y="255"/>
                      </a:lnTo>
                      <a:lnTo>
                        <a:pt x="312" y="255"/>
                      </a:lnTo>
                      <a:lnTo>
                        <a:pt x="340" y="284"/>
                      </a:lnTo>
                      <a:lnTo>
                        <a:pt x="340" y="227"/>
                      </a:lnTo>
                      <a:lnTo>
                        <a:pt x="369" y="227"/>
                      </a:lnTo>
                      <a:lnTo>
                        <a:pt x="369" y="340"/>
                      </a:lnTo>
                      <a:lnTo>
                        <a:pt x="425" y="340"/>
                      </a:lnTo>
                      <a:lnTo>
                        <a:pt x="454" y="397"/>
                      </a:lnTo>
                      <a:lnTo>
                        <a:pt x="482" y="426"/>
                      </a:lnTo>
                      <a:lnTo>
                        <a:pt x="510" y="312"/>
                      </a:lnTo>
                      <a:lnTo>
                        <a:pt x="567" y="284"/>
                      </a:lnTo>
                      <a:lnTo>
                        <a:pt x="567" y="255"/>
                      </a:lnTo>
                      <a:lnTo>
                        <a:pt x="596" y="255"/>
                      </a:lnTo>
                      <a:lnTo>
                        <a:pt x="596" y="170"/>
                      </a:lnTo>
                      <a:lnTo>
                        <a:pt x="737" y="114"/>
                      </a:lnTo>
                      <a:lnTo>
                        <a:pt x="681" y="0"/>
                      </a:lnTo>
                      <a:lnTo>
                        <a:pt x="737" y="0"/>
                      </a:lnTo>
                      <a:lnTo>
                        <a:pt x="766" y="85"/>
                      </a:lnTo>
                      <a:lnTo>
                        <a:pt x="822" y="142"/>
                      </a:lnTo>
                      <a:lnTo>
                        <a:pt x="794" y="170"/>
                      </a:lnTo>
                      <a:lnTo>
                        <a:pt x="822" y="199"/>
                      </a:lnTo>
                      <a:lnTo>
                        <a:pt x="879" y="199"/>
                      </a:lnTo>
                      <a:lnTo>
                        <a:pt x="907" y="227"/>
                      </a:lnTo>
                      <a:lnTo>
                        <a:pt x="822" y="397"/>
                      </a:lnTo>
                      <a:lnTo>
                        <a:pt x="851" y="426"/>
                      </a:lnTo>
                      <a:lnTo>
                        <a:pt x="794" y="482"/>
                      </a:lnTo>
                      <a:lnTo>
                        <a:pt x="794" y="539"/>
                      </a:lnTo>
                      <a:lnTo>
                        <a:pt x="851" y="539"/>
                      </a:lnTo>
                      <a:lnTo>
                        <a:pt x="879" y="624"/>
                      </a:lnTo>
                      <a:lnTo>
                        <a:pt x="964" y="681"/>
                      </a:lnTo>
                      <a:lnTo>
                        <a:pt x="992" y="766"/>
                      </a:lnTo>
                      <a:lnTo>
                        <a:pt x="1077" y="822"/>
                      </a:lnTo>
                      <a:lnTo>
                        <a:pt x="1134" y="992"/>
                      </a:lnTo>
                      <a:lnTo>
                        <a:pt x="1077" y="1134"/>
                      </a:lnTo>
                      <a:lnTo>
                        <a:pt x="1106" y="1134"/>
                      </a:lnTo>
                      <a:lnTo>
                        <a:pt x="1134" y="1134"/>
                      </a:lnTo>
                      <a:lnTo>
                        <a:pt x="1134" y="1191"/>
                      </a:lnTo>
                      <a:lnTo>
                        <a:pt x="1077" y="1248"/>
                      </a:lnTo>
                      <a:lnTo>
                        <a:pt x="1077" y="1474"/>
                      </a:lnTo>
                      <a:lnTo>
                        <a:pt x="964" y="1389"/>
                      </a:lnTo>
                      <a:lnTo>
                        <a:pt x="936" y="1276"/>
                      </a:lnTo>
                      <a:lnTo>
                        <a:pt x="907" y="1389"/>
                      </a:lnTo>
                      <a:lnTo>
                        <a:pt x="1049" y="1503"/>
                      </a:lnTo>
                      <a:lnTo>
                        <a:pt x="1021" y="1588"/>
                      </a:lnTo>
                      <a:lnTo>
                        <a:pt x="737" y="1361"/>
                      </a:lnTo>
                      <a:lnTo>
                        <a:pt x="907" y="1531"/>
                      </a:lnTo>
                      <a:lnTo>
                        <a:pt x="794" y="1616"/>
                      </a:lnTo>
                      <a:lnTo>
                        <a:pt x="766" y="1730"/>
                      </a:lnTo>
                      <a:lnTo>
                        <a:pt x="822" y="1815"/>
                      </a:lnTo>
                      <a:lnTo>
                        <a:pt x="737" y="1900"/>
                      </a:lnTo>
                      <a:lnTo>
                        <a:pt x="652" y="1900"/>
                      </a:lnTo>
                      <a:lnTo>
                        <a:pt x="624" y="1843"/>
                      </a:lnTo>
                      <a:lnTo>
                        <a:pt x="567" y="1815"/>
                      </a:lnTo>
                      <a:lnTo>
                        <a:pt x="454" y="1815"/>
                      </a:lnTo>
                      <a:lnTo>
                        <a:pt x="425" y="1786"/>
                      </a:lnTo>
                      <a:lnTo>
                        <a:pt x="397" y="1786"/>
                      </a:lnTo>
                      <a:lnTo>
                        <a:pt x="340" y="1758"/>
                      </a:lnTo>
                      <a:lnTo>
                        <a:pt x="340" y="1701"/>
                      </a:lnTo>
                      <a:lnTo>
                        <a:pt x="284" y="1758"/>
                      </a:lnTo>
                      <a:lnTo>
                        <a:pt x="170" y="1786"/>
                      </a:lnTo>
                      <a:lnTo>
                        <a:pt x="170" y="1701"/>
                      </a:lnTo>
                      <a:lnTo>
                        <a:pt x="255" y="1673"/>
                      </a:lnTo>
                      <a:lnTo>
                        <a:pt x="284" y="1559"/>
                      </a:lnTo>
                      <a:lnTo>
                        <a:pt x="199" y="1503"/>
                      </a:lnTo>
                      <a:lnTo>
                        <a:pt x="227" y="1588"/>
                      </a:lnTo>
                      <a:lnTo>
                        <a:pt x="199" y="1616"/>
                      </a:lnTo>
                      <a:lnTo>
                        <a:pt x="170" y="155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90" name="Freeform 750"/>
                <p:cNvSpPr>
                  <a:spLocks/>
                </p:cNvSpPr>
                <p:nvPr/>
              </p:nvSpPr>
              <p:spPr bwMode="auto">
                <a:xfrm>
                  <a:off x="5733" y="1493"/>
                  <a:ext cx="1106" cy="1248"/>
                </a:xfrm>
                <a:custGeom>
                  <a:avLst/>
                  <a:gdLst>
                    <a:gd name="T0" fmla="*/ 142 w 1106"/>
                    <a:gd name="T1" fmla="*/ 681 h 1248"/>
                    <a:gd name="T2" fmla="*/ 170 w 1106"/>
                    <a:gd name="T3" fmla="*/ 794 h 1248"/>
                    <a:gd name="T4" fmla="*/ 312 w 1106"/>
                    <a:gd name="T5" fmla="*/ 907 h 1248"/>
                    <a:gd name="T6" fmla="*/ 227 w 1106"/>
                    <a:gd name="T7" fmla="*/ 1021 h 1248"/>
                    <a:gd name="T8" fmla="*/ 283 w 1106"/>
                    <a:gd name="T9" fmla="*/ 1106 h 1248"/>
                    <a:gd name="T10" fmla="*/ 425 w 1106"/>
                    <a:gd name="T11" fmla="*/ 1162 h 1248"/>
                    <a:gd name="T12" fmla="*/ 539 w 1106"/>
                    <a:gd name="T13" fmla="*/ 1191 h 1248"/>
                    <a:gd name="T14" fmla="*/ 567 w 1106"/>
                    <a:gd name="T15" fmla="*/ 1162 h 1248"/>
                    <a:gd name="T16" fmla="*/ 652 w 1106"/>
                    <a:gd name="T17" fmla="*/ 1077 h 1248"/>
                    <a:gd name="T18" fmla="*/ 680 w 1106"/>
                    <a:gd name="T19" fmla="*/ 1049 h 1248"/>
                    <a:gd name="T20" fmla="*/ 709 w 1106"/>
                    <a:gd name="T21" fmla="*/ 1134 h 1248"/>
                    <a:gd name="T22" fmla="*/ 765 w 1106"/>
                    <a:gd name="T23" fmla="*/ 1162 h 1248"/>
                    <a:gd name="T24" fmla="*/ 822 w 1106"/>
                    <a:gd name="T25" fmla="*/ 1248 h 1248"/>
                    <a:gd name="T26" fmla="*/ 907 w 1106"/>
                    <a:gd name="T27" fmla="*/ 1106 h 1248"/>
                    <a:gd name="T28" fmla="*/ 936 w 1106"/>
                    <a:gd name="T29" fmla="*/ 1077 h 1248"/>
                    <a:gd name="T30" fmla="*/ 1077 w 1106"/>
                    <a:gd name="T31" fmla="*/ 936 h 1248"/>
                    <a:gd name="T32" fmla="*/ 1077 w 1106"/>
                    <a:gd name="T33" fmla="*/ 822 h 1248"/>
                    <a:gd name="T34" fmla="*/ 1049 w 1106"/>
                    <a:gd name="T35" fmla="*/ 737 h 1248"/>
                    <a:gd name="T36" fmla="*/ 1077 w 1106"/>
                    <a:gd name="T37" fmla="*/ 652 h 1248"/>
                    <a:gd name="T38" fmla="*/ 1049 w 1106"/>
                    <a:gd name="T39" fmla="*/ 567 h 1248"/>
                    <a:gd name="T40" fmla="*/ 1049 w 1106"/>
                    <a:gd name="T41" fmla="*/ 482 h 1248"/>
                    <a:gd name="T42" fmla="*/ 1077 w 1106"/>
                    <a:gd name="T43" fmla="*/ 397 h 1248"/>
                    <a:gd name="T44" fmla="*/ 1106 w 1106"/>
                    <a:gd name="T45" fmla="*/ 255 h 1248"/>
                    <a:gd name="T46" fmla="*/ 1021 w 1106"/>
                    <a:gd name="T47" fmla="*/ 227 h 1248"/>
                    <a:gd name="T48" fmla="*/ 964 w 1106"/>
                    <a:gd name="T49" fmla="*/ 142 h 1248"/>
                    <a:gd name="T50" fmla="*/ 907 w 1106"/>
                    <a:gd name="T51" fmla="*/ 57 h 1248"/>
                    <a:gd name="T52" fmla="*/ 850 w 1106"/>
                    <a:gd name="T53" fmla="*/ 28 h 1248"/>
                    <a:gd name="T54" fmla="*/ 765 w 1106"/>
                    <a:gd name="T55" fmla="*/ 57 h 1248"/>
                    <a:gd name="T56" fmla="*/ 624 w 1106"/>
                    <a:gd name="T57" fmla="*/ 57 h 1248"/>
                    <a:gd name="T58" fmla="*/ 624 w 1106"/>
                    <a:gd name="T59" fmla="*/ 170 h 1248"/>
                    <a:gd name="T60" fmla="*/ 510 w 1106"/>
                    <a:gd name="T61" fmla="*/ 284 h 1248"/>
                    <a:gd name="T62" fmla="*/ 425 w 1106"/>
                    <a:gd name="T63" fmla="*/ 199 h 1248"/>
                    <a:gd name="T64" fmla="*/ 425 w 1106"/>
                    <a:gd name="T65" fmla="*/ 142 h 1248"/>
                    <a:gd name="T66" fmla="*/ 369 w 1106"/>
                    <a:gd name="T67" fmla="*/ 0 h 1248"/>
                    <a:gd name="T68" fmla="*/ 283 w 1106"/>
                    <a:gd name="T69" fmla="*/ 57 h 1248"/>
                    <a:gd name="T70" fmla="*/ 142 w 1106"/>
                    <a:gd name="T71" fmla="*/ 28 h 1248"/>
                    <a:gd name="T72" fmla="*/ 113 w 1106"/>
                    <a:gd name="T73" fmla="*/ 85 h 1248"/>
                    <a:gd name="T74" fmla="*/ 57 w 1106"/>
                    <a:gd name="T75" fmla="*/ 170 h 1248"/>
                    <a:gd name="T76" fmla="*/ 57 w 1106"/>
                    <a:gd name="T77" fmla="*/ 284 h 1248"/>
                    <a:gd name="T78" fmla="*/ 0 w 1106"/>
                    <a:gd name="T79" fmla="*/ 369 h 1248"/>
                    <a:gd name="T80" fmla="*/ 57 w 1106"/>
                    <a:gd name="T81" fmla="*/ 425 h 1248"/>
                    <a:gd name="T82" fmla="*/ 170 w 1106"/>
                    <a:gd name="T83" fmla="*/ 510 h 12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106" h="1248">
                      <a:moveTo>
                        <a:pt x="142" y="567"/>
                      </a:moveTo>
                      <a:lnTo>
                        <a:pt x="142" y="681"/>
                      </a:lnTo>
                      <a:lnTo>
                        <a:pt x="113" y="709"/>
                      </a:lnTo>
                      <a:lnTo>
                        <a:pt x="170" y="794"/>
                      </a:lnTo>
                      <a:lnTo>
                        <a:pt x="255" y="822"/>
                      </a:lnTo>
                      <a:lnTo>
                        <a:pt x="312" y="907"/>
                      </a:lnTo>
                      <a:lnTo>
                        <a:pt x="227" y="964"/>
                      </a:lnTo>
                      <a:lnTo>
                        <a:pt x="227" y="1021"/>
                      </a:lnTo>
                      <a:lnTo>
                        <a:pt x="283" y="1049"/>
                      </a:lnTo>
                      <a:lnTo>
                        <a:pt x="283" y="1106"/>
                      </a:lnTo>
                      <a:lnTo>
                        <a:pt x="397" y="1191"/>
                      </a:lnTo>
                      <a:lnTo>
                        <a:pt x="425" y="1162"/>
                      </a:lnTo>
                      <a:lnTo>
                        <a:pt x="482" y="1219"/>
                      </a:lnTo>
                      <a:lnTo>
                        <a:pt x="539" y="1191"/>
                      </a:lnTo>
                      <a:lnTo>
                        <a:pt x="539" y="1134"/>
                      </a:lnTo>
                      <a:lnTo>
                        <a:pt x="567" y="1162"/>
                      </a:lnTo>
                      <a:lnTo>
                        <a:pt x="595" y="1077"/>
                      </a:lnTo>
                      <a:lnTo>
                        <a:pt x="652" y="1077"/>
                      </a:lnTo>
                      <a:lnTo>
                        <a:pt x="680" y="1106"/>
                      </a:lnTo>
                      <a:lnTo>
                        <a:pt x="680" y="1049"/>
                      </a:lnTo>
                      <a:lnTo>
                        <a:pt x="709" y="1049"/>
                      </a:lnTo>
                      <a:lnTo>
                        <a:pt x="709" y="1134"/>
                      </a:lnTo>
                      <a:lnTo>
                        <a:pt x="709" y="1162"/>
                      </a:lnTo>
                      <a:lnTo>
                        <a:pt x="765" y="1162"/>
                      </a:lnTo>
                      <a:lnTo>
                        <a:pt x="794" y="1219"/>
                      </a:lnTo>
                      <a:lnTo>
                        <a:pt x="822" y="1248"/>
                      </a:lnTo>
                      <a:lnTo>
                        <a:pt x="850" y="1134"/>
                      </a:lnTo>
                      <a:lnTo>
                        <a:pt x="907" y="1106"/>
                      </a:lnTo>
                      <a:lnTo>
                        <a:pt x="907" y="1077"/>
                      </a:lnTo>
                      <a:lnTo>
                        <a:pt x="936" y="1077"/>
                      </a:lnTo>
                      <a:lnTo>
                        <a:pt x="936" y="992"/>
                      </a:lnTo>
                      <a:lnTo>
                        <a:pt x="1077" y="936"/>
                      </a:lnTo>
                      <a:lnTo>
                        <a:pt x="1021" y="822"/>
                      </a:lnTo>
                      <a:lnTo>
                        <a:pt x="1077" y="822"/>
                      </a:lnTo>
                      <a:lnTo>
                        <a:pt x="1077" y="737"/>
                      </a:lnTo>
                      <a:lnTo>
                        <a:pt x="1049" y="737"/>
                      </a:lnTo>
                      <a:lnTo>
                        <a:pt x="1021" y="709"/>
                      </a:lnTo>
                      <a:lnTo>
                        <a:pt x="1077" y="652"/>
                      </a:lnTo>
                      <a:lnTo>
                        <a:pt x="1077" y="595"/>
                      </a:lnTo>
                      <a:lnTo>
                        <a:pt x="1049" y="567"/>
                      </a:lnTo>
                      <a:lnTo>
                        <a:pt x="1077" y="539"/>
                      </a:lnTo>
                      <a:lnTo>
                        <a:pt x="1049" y="482"/>
                      </a:lnTo>
                      <a:lnTo>
                        <a:pt x="1106" y="425"/>
                      </a:lnTo>
                      <a:lnTo>
                        <a:pt x="1077" y="397"/>
                      </a:lnTo>
                      <a:lnTo>
                        <a:pt x="1106" y="369"/>
                      </a:lnTo>
                      <a:lnTo>
                        <a:pt x="1106" y="255"/>
                      </a:lnTo>
                      <a:lnTo>
                        <a:pt x="1077" y="227"/>
                      </a:lnTo>
                      <a:lnTo>
                        <a:pt x="1021" y="227"/>
                      </a:lnTo>
                      <a:lnTo>
                        <a:pt x="992" y="142"/>
                      </a:lnTo>
                      <a:lnTo>
                        <a:pt x="964" y="142"/>
                      </a:lnTo>
                      <a:lnTo>
                        <a:pt x="907" y="114"/>
                      </a:lnTo>
                      <a:lnTo>
                        <a:pt x="907" y="57"/>
                      </a:lnTo>
                      <a:lnTo>
                        <a:pt x="907" y="28"/>
                      </a:lnTo>
                      <a:lnTo>
                        <a:pt x="850" y="28"/>
                      </a:lnTo>
                      <a:lnTo>
                        <a:pt x="822" y="57"/>
                      </a:lnTo>
                      <a:lnTo>
                        <a:pt x="765" y="57"/>
                      </a:lnTo>
                      <a:lnTo>
                        <a:pt x="652" y="28"/>
                      </a:lnTo>
                      <a:lnTo>
                        <a:pt x="624" y="57"/>
                      </a:lnTo>
                      <a:lnTo>
                        <a:pt x="652" y="57"/>
                      </a:lnTo>
                      <a:lnTo>
                        <a:pt x="624" y="170"/>
                      </a:lnTo>
                      <a:lnTo>
                        <a:pt x="510" y="227"/>
                      </a:lnTo>
                      <a:lnTo>
                        <a:pt x="510" y="284"/>
                      </a:lnTo>
                      <a:lnTo>
                        <a:pt x="482" y="227"/>
                      </a:lnTo>
                      <a:lnTo>
                        <a:pt x="425" y="199"/>
                      </a:lnTo>
                      <a:lnTo>
                        <a:pt x="454" y="170"/>
                      </a:lnTo>
                      <a:lnTo>
                        <a:pt x="425" y="142"/>
                      </a:lnTo>
                      <a:lnTo>
                        <a:pt x="425" y="85"/>
                      </a:lnTo>
                      <a:lnTo>
                        <a:pt x="369" y="0"/>
                      </a:lnTo>
                      <a:lnTo>
                        <a:pt x="340" y="0"/>
                      </a:lnTo>
                      <a:lnTo>
                        <a:pt x="283" y="57"/>
                      </a:lnTo>
                      <a:lnTo>
                        <a:pt x="198" y="57"/>
                      </a:lnTo>
                      <a:lnTo>
                        <a:pt x="142" y="28"/>
                      </a:lnTo>
                      <a:lnTo>
                        <a:pt x="113" y="28"/>
                      </a:lnTo>
                      <a:lnTo>
                        <a:pt x="113" y="85"/>
                      </a:lnTo>
                      <a:lnTo>
                        <a:pt x="57" y="85"/>
                      </a:lnTo>
                      <a:lnTo>
                        <a:pt x="57" y="170"/>
                      </a:lnTo>
                      <a:lnTo>
                        <a:pt x="28" y="199"/>
                      </a:lnTo>
                      <a:lnTo>
                        <a:pt x="57" y="284"/>
                      </a:lnTo>
                      <a:lnTo>
                        <a:pt x="28" y="340"/>
                      </a:lnTo>
                      <a:lnTo>
                        <a:pt x="0" y="369"/>
                      </a:lnTo>
                      <a:lnTo>
                        <a:pt x="28" y="425"/>
                      </a:lnTo>
                      <a:lnTo>
                        <a:pt x="57" y="425"/>
                      </a:lnTo>
                      <a:lnTo>
                        <a:pt x="113" y="482"/>
                      </a:lnTo>
                      <a:lnTo>
                        <a:pt x="170" y="510"/>
                      </a:lnTo>
                      <a:lnTo>
                        <a:pt x="142" y="56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91" name="Freeform 751"/>
                <p:cNvSpPr>
                  <a:spLocks/>
                </p:cNvSpPr>
                <p:nvPr/>
              </p:nvSpPr>
              <p:spPr bwMode="auto">
                <a:xfrm>
                  <a:off x="1112" y="2287"/>
                  <a:ext cx="1304" cy="1191"/>
                </a:xfrm>
                <a:custGeom>
                  <a:avLst/>
                  <a:gdLst>
                    <a:gd name="T0" fmla="*/ 454 w 1304"/>
                    <a:gd name="T1" fmla="*/ 1106 h 1191"/>
                    <a:gd name="T2" fmla="*/ 595 w 1304"/>
                    <a:gd name="T3" fmla="*/ 1134 h 1191"/>
                    <a:gd name="T4" fmla="*/ 624 w 1304"/>
                    <a:gd name="T5" fmla="*/ 1020 h 1191"/>
                    <a:gd name="T6" fmla="*/ 794 w 1304"/>
                    <a:gd name="T7" fmla="*/ 935 h 1191"/>
                    <a:gd name="T8" fmla="*/ 879 w 1304"/>
                    <a:gd name="T9" fmla="*/ 935 h 1191"/>
                    <a:gd name="T10" fmla="*/ 1106 w 1304"/>
                    <a:gd name="T11" fmla="*/ 907 h 1191"/>
                    <a:gd name="T12" fmla="*/ 1106 w 1304"/>
                    <a:gd name="T13" fmla="*/ 992 h 1191"/>
                    <a:gd name="T14" fmla="*/ 1162 w 1304"/>
                    <a:gd name="T15" fmla="*/ 935 h 1191"/>
                    <a:gd name="T16" fmla="*/ 1247 w 1304"/>
                    <a:gd name="T17" fmla="*/ 907 h 1191"/>
                    <a:gd name="T18" fmla="*/ 1247 w 1304"/>
                    <a:gd name="T19" fmla="*/ 822 h 1191"/>
                    <a:gd name="T20" fmla="*/ 1304 w 1304"/>
                    <a:gd name="T21" fmla="*/ 624 h 1191"/>
                    <a:gd name="T22" fmla="*/ 1134 w 1304"/>
                    <a:gd name="T23" fmla="*/ 595 h 1191"/>
                    <a:gd name="T24" fmla="*/ 1106 w 1304"/>
                    <a:gd name="T25" fmla="*/ 567 h 1191"/>
                    <a:gd name="T26" fmla="*/ 1134 w 1304"/>
                    <a:gd name="T27" fmla="*/ 454 h 1191"/>
                    <a:gd name="T28" fmla="*/ 1106 w 1304"/>
                    <a:gd name="T29" fmla="*/ 368 h 1191"/>
                    <a:gd name="T30" fmla="*/ 1106 w 1304"/>
                    <a:gd name="T31" fmla="*/ 227 h 1191"/>
                    <a:gd name="T32" fmla="*/ 1106 w 1304"/>
                    <a:gd name="T33" fmla="*/ 113 h 1191"/>
                    <a:gd name="T34" fmla="*/ 992 w 1304"/>
                    <a:gd name="T35" fmla="*/ 0 h 1191"/>
                    <a:gd name="T36" fmla="*/ 936 w 1304"/>
                    <a:gd name="T37" fmla="*/ 28 h 1191"/>
                    <a:gd name="T38" fmla="*/ 850 w 1304"/>
                    <a:gd name="T39" fmla="*/ 227 h 1191"/>
                    <a:gd name="T40" fmla="*/ 709 w 1304"/>
                    <a:gd name="T41" fmla="*/ 255 h 1191"/>
                    <a:gd name="T42" fmla="*/ 652 w 1304"/>
                    <a:gd name="T43" fmla="*/ 255 h 1191"/>
                    <a:gd name="T44" fmla="*/ 624 w 1304"/>
                    <a:gd name="T45" fmla="*/ 198 h 1191"/>
                    <a:gd name="T46" fmla="*/ 482 w 1304"/>
                    <a:gd name="T47" fmla="*/ 227 h 1191"/>
                    <a:gd name="T48" fmla="*/ 482 w 1304"/>
                    <a:gd name="T49" fmla="*/ 283 h 1191"/>
                    <a:gd name="T50" fmla="*/ 369 w 1304"/>
                    <a:gd name="T51" fmla="*/ 227 h 1191"/>
                    <a:gd name="T52" fmla="*/ 312 w 1304"/>
                    <a:gd name="T53" fmla="*/ 312 h 1191"/>
                    <a:gd name="T54" fmla="*/ 283 w 1304"/>
                    <a:gd name="T55" fmla="*/ 368 h 1191"/>
                    <a:gd name="T56" fmla="*/ 142 w 1304"/>
                    <a:gd name="T57" fmla="*/ 397 h 1191"/>
                    <a:gd name="T58" fmla="*/ 28 w 1304"/>
                    <a:gd name="T59" fmla="*/ 425 h 1191"/>
                    <a:gd name="T60" fmla="*/ 0 w 1304"/>
                    <a:gd name="T61" fmla="*/ 567 h 1191"/>
                    <a:gd name="T62" fmla="*/ 57 w 1304"/>
                    <a:gd name="T63" fmla="*/ 652 h 1191"/>
                    <a:gd name="T64" fmla="*/ 85 w 1304"/>
                    <a:gd name="T65" fmla="*/ 765 h 1191"/>
                    <a:gd name="T66" fmla="*/ 170 w 1304"/>
                    <a:gd name="T67" fmla="*/ 822 h 1191"/>
                    <a:gd name="T68" fmla="*/ 312 w 1304"/>
                    <a:gd name="T69" fmla="*/ 964 h 1191"/>
                    <a:gd name="T70" fmla="*/ 255 w 1304"/>
                    <a:gd name="T71" fmla="*/ 1049 h 1191"/>
                    <a:gd name="T72" fmla="*/ 369 w 1304"/>
                    <a:gd name="T73" fmla="*/ 1191 h 11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304" h="1191">
                      <a:moveTo>
                        <a:pt x="369" y="1191"/>
                      </a:moveTo>
                      <a:lnTo>
                        <a:pt x="454" y="1106"/>
                      </a:lnTo>
                      <a:lnTo>
                        <a:pt x="567" y="1162"/>
                      </a:lnTo>
                      <a:lnTo>
                        <a:pt x="595" y="1134"/>
                      </a:lnTo>
                      <a:lnTo>
                        <a:pt x="567" y="1106"/>
                      </a:lnTo>
                      <a:lnTo>
                        <a:pt x="624" y="1020"/>
                      </a:lnTo>
                      <a:lnTo>
                        <a:pt x="709" y="992"/>
                      </a:lnTo>
                      <a:lnTo>
                        <a:pt x="794" y="935"/>
                      </a:lnTo>
                      <a:lnTo>
                        <a:pt x="850" y="935"/>
                      </a:lnTo>
                      <a:lnTo>
                        <a:pt x="879" y="935"/>
                      </a:lnTo>
                      <a:lnTo>
                        <a:pt x="1021" y="879"/>
                      </a:lnTo>
                      <a:lnTo>
                        <a:pt x="1106" y="907"/>
                      </a:lnTo>
                      <a:lnTo>
                        <a:pt x="1134" y="935"/>
                      </a:lnTo>
                      <a:lnTo>
                        <a:pt x="1106" y="992"/>
                      </a:lnTo>
                      <a:lnTo>
                        <a:pt x="1134" y="992"/>
                      </a:lnTo>
                      <a:lnTo>
                        <a:pt x="1162" y="935"/>
                      </a:lnTo>
                      <a:lnTo>
                        <a:pt x="1191" y="907"/>
                      </a:lnTo>
                      <a:lnTo>
                        <a:pt x="1247" y="907"/>
                      </a:lnTo>
                      <a:lnTo>
                        <a:pt x="1219" y="850"/>
                      </a:lnTo>
                      <a:lnTo>
                        <a:pt x="1247" y="822"/>
                      </a:lnTo>
                      <a:lnTo>
                        <a:pt x="1247" y="737"/>
                      </a:lnTo>
                      <a:lnTo>
                        <a:pt x="1304" y="624"/>
                      </a:lnTo>
                      <a:lnTo>
                        <a:pt x="1304" y="595"/>
                      </a:lnTo>
                      <a:lnTo>
                        <a:pt x="1134" y="595"/>
                      </a:lnTo>
                      <a:lnTo>
                        <a:pt x="1134" y="567"/>
                      </a:lnTo>
                      <a:lnTo>
                        <a:pt x="1106" y="567"/>
                      </a:lnTo>
                      <a:lnTo>
                        <a:pt x="1106" y="539"/>
                      </a:lnTo>
                      <a:lnTo>
                        <a:pt x="1134" y="454"/>
                      </a:lnTo>
                      <a:lnTo>
                        <a:pt x="1077" y="425"/>
                      </a:lnTo>
                      <a:lnTo>
                        <a:pt x="1106" y="368"/>
                      </a:lnTo>
                      <a:lnTo>
                        <a:pt x="1049" y="340"/>
                      </a:lnTo>
                      <a:lnTo>
                        <a:pt x="1106" y="227"/>
                      </a:lnTo>
                      <a:lnTo>
                        <a:pt x="1077" y="142"/>
                      </a:lnTo>
                      <a:lnTo>
                        <a:pt x="1106" y="113"/>
                      </a:lnTo>
                      <a:lnTo>
                        <a:pt x="1049" y="85"/>
                      </a:lnTo>
                      <a:lnTo>
                        <a:pt x="992" y="0"/>
                      </a:lnTo>
                      <a:lnTo>
                        <a:pt x="964" y="28"/>
                      </a:lnTo>
                      <a:lnTo>
                        <a:pt x="936" y="28"/>
                      </a:lnTo>
                      <a:lnTo>
                        <a:pt x="879" y="113"/>
                      </a:lnTo>
                      <a:lnTo>
                        <a:pt x="850" y="227"/>
                      </a:lnTo>
                      <a:lnTo>
                        <a:pt x="822" y="170"/>
                      </a:lnTo>
                      <a:lnTo>
                        <a:pt x="709" y="255"/>
                      </a:lnTo>
                      <a:lnTo>
                        <a:pt x="709" y="312"/>
                      </a:lnTo>
                      <a:lnTo>
                        <a:pt x="652" y="255"/>
                      </a:lnTo>
                      <a:lnTo>
                        <a:pt x="624" y="255"/>
                      </a:lnTo>
                      <a:lnTo>
                        <a:pt x="624" y="198"/>
                      </a:lnTo>
                      <a:lnTo>
                        <a:pt x="510" y="198"/>
                      </a:lnTo>
                      <a:lnTo>
                        <a:pt x="482" y="227"/>
                      </a:lnTo>
                      <a:lnTo>
                        <a:pt x="510" y="255"/>
                      </a:lnTo>
                      <a:lnTo>
                        <a:pt x="482" y="283"/>
                      </a:lnTo>
                      <a:lnTo>
                        <a:pt x="397" y="283"/>
                      </a:lnTo>
                      <a:lnTo>
                        <a:pt x="369" y="227"/>
                      </a:lnTo>
                      <a:lnTo>
                        <a:pt x="340" y="227"/>
                      </a:lnTo>
                      <a:lnTo>
                        <a:pt x="312" y="312"/>
                      </a:lnTo>
                      <a:lnTo>
                        <a:pt x="283" y="340"/>
                      </a:lnTo>
                      <a:lnTo>
                        <a:pt x="283" y="368"/>
                      </a:lnTo>
                      <a:lnTo>
                        <a:pt x="198" y="425"/>
                      </a:lnTo>
                      <a:lnTo>
                        <a:pt x="142" y="397"/>
                      </a:lnTo>
                      <a:lnTo>
                        <a:pt x="113" y="340"/>
                      </a:lnTo>
                      <a:lnTo>
                        <a:pt x="28" y="425"/>
                      </a:lnTo>
                      <a:lnTo>
                        <a:pt x="57" y="454"/>
                      </a:lnTo>
                      <a:lnTo>
                        <a:pt x="0" y="567"/>
                      </a:lnTo>
                      <a:lnTo>
                        <a:pt x="0" y="624"/>
                      </a:lnTo>
                      <a:lnTo>
                        <a:pt x="57" y="652"/>
                      </a:lnTo>
                      <a:lnTo>
                        <a:pt x="28" y="737"/>
                      </a:lnTo>
                      <a:lnTo>
                        <a:pt x="85" y="765"/>
                      </a:lnTo>
                      <a:lnTo>
                        <a:pt x="113" y="822"/>
                      </a:lnTo>
                      <a:lnTo>
                        <a:pt x="170" y="822"/>
                      </a:lnTo>
                      <a:lnTo>
                        <a:pt x="198" y="935"/>
                      </a:lnTo>
                      <a:lnTo>
                        <a:pt x="312" y="964"/>
                      </a:lnTo>
                      <a:lnTo>
                        <a:pt x="312" y="992"/>
                      </a:lnTo>
                      <a:lnTo>
                        <a:pt x="255" y="1049"/>
                      </a:lnTo>
                      <a:lnTo>
                        <a:pt x="312" y="1191"/>
                      </a:lnTo>
                      <a:lnTo>
                        <a:pt x="369" y="1191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92" name="Freeform 752"/>
                <p:cNvSpPr>
                  <a:spLocks/>
                </p:cNvSpPr>
                <p:nvPr/>
              </p:nvSpPr>
              <p:spPr bwMode="auto">
                <a:xfrm>
                  <a:off x="1140" y="4413"/>
                  <a:ext cx="567" cy="709"/>
                </a:xfrm>
                <a:custGeom>
                  <a:avLst/>
                  <a:gdLst>
                    <a:gd name="T0" fmla="*/ 0 w 567"/>
                    <a:gd name="T1" fmla="*/ 85 h 709"/>
                    <a:gd name="T2" fmla="*/ 29 w 567"/>
                    <a:gd name="T3" fmla="*/ 85 h 709"/>
                    <a:gd name="T4" fmla="*/ 85 w 567"/>
                    <a:gd name="T5" fmla="*/ 57 h 709"/>
                    <a:gd name="T6" fmla="*/ 114 w 567"/>
                    <a:gd name="T7" fmla="*/ 114 h 709"/>
                    <a:gd name="T8" fmla="*/ 142 w 567"/>
                    <a:gd name="T9" fmla="*/ 57 h 709"/>
                    <a:gd name="T10" fmla="*/ 114 w 567"/>
                    <a:gd name="T11" fmla="*/ 0 h 709"/>
                    <a:gd name="T12" fmla="*/ 199 w 567"/>
                    <a:gd name="T13" fmla="*/ 0 h 709"/>
                    <a:gd name="T14" fmla="*/ 227 w 567"/>
                    <a:gd name="T15" fmla="*/ 28 h 709"/>
                    <a:gd name="T16" fmla="*/ 199 w 567"/>
                    <a:gd name="T17" fmla="*/ 85 h 709"/>
                    <a:gd name="T18" fmla="*/ 227 w 567"/>
                    <a:gd name="T19" fmla="*/ 114 h 709"/>
                    <a:gd name="T20" fmla="*/ 199 w 567"/>
                    <a:gd name="T21" fmla="*/ 227 h 709"/>
                    <a:gd name="T22" fmla="*/ 312 w 567"/>
                    <a:gd name="T23" fmla="*/ 284 h 709"/>
                    <a:gd name="T24" fmla="*/ 369 w 567"/>
                    <a:gd name="T25" fmla="*/ 284 h 709"/>
                    <a:gd name="T26" fmla="*/ 369 w 567"/>
                    <a:gd name="T27" fmla="*/ 227 h 709"/>
                    <a:gd name="T28" fmla="*/ 397 w 567"/>
                    <a:gd name="T29" fmla="*/ 199 h 709"/>
                    <a:gd name="T30" fmla="*/ 511 w 567"/>
                    <a:gd name="T31" fmla="*/ 284 h 709"/>
                    <a:gd name="T32" fmla="*/ 539 w 567"/>
                    <a:gd name="T33" fmla="*/ 397 h 709"/>
                    <a:gd name="T34" fmla="*/ 511 w 567"/>
                    <a:gd name="T35" fmla="*/ 397 h 709"/>
                    <a:gd name="T36" fmla="*/ 454 w 567"/>
                    <a:gd name="T37" fmla="*/ 539 h 709"/>
                    <a:gd name="T38" fmla="*/ 539 w 567"/>
                    <a:gd name="T39" fmla="*/ 567 h 709"/>
                    <a:gd name="T40" fmla="*/ 567 w 567"/>
                    <a:gd name="T41" fmla="*/ 624 h 709"/>
                    <a:gd name="T42" fmla="*/ 397 w 567"/>
                    <a:gd name="T43" fmla="*/ 709 h 709"/>
                    <a:gd name="T44" fmla="*/ 369 w 567"/>
                    <a:gd name="T45" fmla="*/ 681 h 709"/>
                    <a:gd name="T46" fmla="*/ 341 w 567"/>
                    <a:gd name="T47" fmla="*/ 709 h 709"/>
                    <a:gd name="T48" fmla="*/ 312 w 567"/>
                    <a:gd name="T49" fmla="*/ 681 h 709"/>
                    <a:gd name="T50" fmla="*/ 397 w 567"/>
                    <a:gd name="T51" fmla="*/ 567 h 709"/>
                    <a:gd name="T52" fmla="*/ 341 w 567"/>
                    <a:gd name="T53" fmla="*/ 539 h 709"/>
                    <a:gd name="T54" fmla="*/ 312 w 567"/>
                    <a:gd name="T55" fmla="*/ 595 h 709"/>
                    <a:gd name="T56" fmla="*/ 255 w 567"/>
                    <a:gd name="T57" fmla="*/ 567 h 709"/>
                    <a:gd name="T58" fmla="*/ 227 w 567"/>
                    <a:gd name="T59" fmla="*/ 595 h 709"/>
                    <a:gd name="T60" fmla="*/ 199 w 567"/>
                    <a:gd name="T61" fmla="*/ 567 h 709"/>
                    <a:gd name="T62" fmla="*/ 227 w 567"/>
                    <a:gd name="T63" fmla="*/ 539 h 709"/>
                    <a:gd name="T64" fmla="*/ 170 w 567"/>
                    <a:gd name="T65" fmla="*/ 510 h 709"/>
                    <a:gd name="T66" fmla="*/ 142 w 567"/>
                    <a:gd name="T67" fmla="*/ 539 h 709"/>
                    <a:gd name="T68" fmla="*/ 85 w 567"/>
                    <a:gd name="T69" fmla="*/ 482 h 709"/>
                    <a:gd name="T70" fmla="*/ 114 w 567"/>
                    <a:gd name="T71" fmla="*/ 397 h 709"/>
                    <a:gd name="T72" fmla="*/ 29 w 567"/>
                    <a:gd name="T73" fmla="*/ 340 h 709"/>
                    <a:gd name="T74" fmla="*/ 85 w 567"/>
                    <a:gd name="T75" fmla="*/ 255 h 709"/>
                    <a:gd name="T76" fmla="*/ 0 w 567"/>
                    <a:gd name="T77" fmla="*/ 170 h 709"/>
                    <a:gd name="T78" fmla="*/ 29 w 567"/>
                    <a:gd name="T79" fmla="*/ 142 h 709"/>
                    <a:gd name="T80" fmla="*/ 0 w 567"/>
                    <a:gd name="T81" fmla="*/ 114 h 709"/>
                    <a:gd name="T82" fmla="*/ 0 w 567"/>
                    <a:gd name="T83" fmla="*/ 85 h 7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567" h="709">
                      <a:moveTo>
                        <a:pt x="0" y="85"/>
                      </a:moveTo>
                      <a:lnTo>
                        <a:pt x="29" y="85"/>
                      </a:lnTo>
                      <a:lnTo>
                        <a:pt x="85" y="57"/>
                      </a:lnTo>
                      <a:lnTo>
                        <a:pt x="114" y="114"/>
                      </a:lnTo>
                      <a:lnTo>
                        <a:pt x="142" y="57"/>
                      </a:lnTo>
                      <a:lnTo>
                        <a:pt x="114" y="0"/>
                      </a:lnTo>
                      <a:lnTo>
                        <a:pt x="199" y="0"/>
                      </a:lnTo>
                      <a:lnTo>
                        <a:pt x="227" y="28"/>
                      </a:lnTo>
                      <a:lnTo>
                        <a:pt x="199" y="85"/>
                      </a:lnTo>
                      <a:lnTo>
                        <a:pt x="227" y="114"/>
                      </a:lnTo>
                      <a:lnTo>
                        <a:pt x="199" y="227"/>
                      </a:lnTo>
                      <a:lnTo>
                        <a:pt x="312" y="284"/>
                      </a:lnTo>
                      <a:lnTo>
                        <a:pt x="369" y="284"/>
                      </a:lnTo>
                      <a:lnTo>
                        <a:pt x="369" y="227"/>
                      </a:lnTo>
                      <a:lnTo>
                        <a:pt x="397" y="199"/>
                      </a:lnTo>
                      <a:lnTo>
                        <a:pt x="511" y="284"/>
                      </a:lnTo>
                      <a:lnTo>
                        <a:pt x="539" y="397"/>
                      </a:lnTo>
                      <a:lnTo>
                        <a:pt x="511" y="397"/>
                      </a:lnTo>
                      <a:lnTo>
                        <a:pt x="454" y="539"/>
                      </a:lnTo>
                      <a:lnTo>
                        <a:pt x="539" y="567"/>
                      </a:lnTo>
                      <a:lnTo>
                        <a:pt x="567" y="624"/>
                      </a:lnTo>
                      <a:lnTo>
                        <a:pt x="397" y="709"/>
                      </a:lnTo>
                      <a:lnTo>
                        <a:pt x="369" y="681"/>
                      </a:lnTo>
                      <a:lnTo>
                        <a:pt x="341" y="709"/>
                      </a:lnTo>
                      <a:lnTo>
                        <a:pt x="312" y="681"/>
                      </a:lnTo>
                      <a:lnTo>
                        <a:pt x="397" y="567"/>
                      </a:lnTo>
                      <a:lnTo>
                        <a:pt x="341" y="539"/>
                      </a:lnTo>
                      <a:lnTo>
                        <a:pt x="312" y="595"/>
                      </a:lnTo>
                      <a:lnTo>
                        <a:pt x="255" y="567"/>
                      </a:lnTo>
                      <a:lnTo>
                        <a:pt x="227" y="595"/>
                      </a:lnTo>
                      <a:lnTo>
                        <a:pt x="199" y="567"/>
                      </a:lnTo>
                      <a:lnTo>
                        <a:pt x="227" y="539"/>
                      </a:lnTo>
                      <a:lnTo>
                        <a:pt x="170" y="510"/>
                      </a:lnTo>
                      <a:lnTo>
                        <a:pt x="142" y="539"/>
                      </a:lnTo>
                      <a:lnTo>
                        <a:pt x="85" y="482"/>
                      </a:lnTo>
                      <a:lnTo>
                        <a:pt x="114" y="397"/>
                      </a:lnTo>
                      <a:lnTo>
                        <a:pt x="29" y="340"/>
                      </a:lnTo>
                      <a:lnTo>
                        <a:pt x="85" y="255"/>
                      </a:lnTo>
                      <a:lnTo>
                        <a:pt x="0" y="170"/>
                      </a:lnTo>
                      <a:lnTo>
                        <a:pt x="29" y="142"/>
                      </a:lnTo>
                      <a:lnTo>
                        <a:pt x="0" y="114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93" name="Freeform 753"/>
                <p:cNvSpPr>
                  <a:spLocks/>
                </p:cNvSpPr>
                <p:nvPr/>
              </p:nvSpPr>
              <p:spPr bwMode="auto">
                <a:xfrm>
                  <a:off x="743" y="3024"/>
                  <a:ext cx="1475" cy="1786"/>
                </a:xfrm>
                <a:custGeom>
                  <a:avLst/>
                  <a:gdLst>
                    <a:gd name="T0" fmla="*/ 908 w 1475"/>
                    <a:gd name="T1" fmla="*/ 1673 h 1786"/>
                    <a:gd name="T2" fmla="*/ 766 w 1475"/>
                    <a:gd name="T3" fmla="*/ 1616 h 1786"/>
                    <a:gd name="T4" fmla="*/ 709 w 1475"/>
                    <a:gd name="T5" fmla="*/ 1673 h 1786"/>
                    <a:gd name="T6" fmla="*/ 624 w 1475"/>
                    <a:gd name="T7" fmla="*/ 1503 h 1786"/>
                    <a:gd name="T8" fmla="*/ 624 w 1475"/>
                    <a:gd name="T9" fmla="*/ 1417 h 1786"/>
                    <a:gd name="T10" fmla="*/ 511 w 1475"/>
                    <a:gd name="T11" fmla="*/ 1389 h 1786"/>
                    <a:gd name="T12" fmla="*/ 511 w 1475"/>
                    <a:gd name="T13" fmla="*/ 1503 h 1786"/>
                    <a:gd name="T14" fmla="*/ 426 w 1475"/>
                    <a:gd name="T15" fmla="*/ 1474 h 1786"/>
                    <a:gd name="T16" fmla="*/ 426 w 1475"/>
                    <a:gd name="T17" fmla="*/ 1417 h 1786"/>
                    <a:gd name="T18" fmla="*/ 341 w 1475"/>
                    <a:gd name="T19" fmla="*/ 1417 h 1786"/>
                    <a:gd name="T20" fmla="*/ 312 w 1475"/>
                    <a:gd name="T21" fmla="*/ 1304 h 1786"/>
                    <a:gd name="T22" fmla="*/ 171 w 1475"/>
                    <a:gd name="T23" fmla="*/ 1247 h 1786"/>
                    <a:gd name="T24" fmla="*/ 171 w 1475"/>
                    <a:gd name="T25" fmla="*/ 1134 h 1786"/>
                    <a:gd name="T26" fmla="*/ 142 w 1475"/>
                    <a:gd name="T27" fmla="*/ 1049 h 1786"/>
                    <a:gd name="T28" fmla="*/ 142 w 1475"/>
                    <a:gd name="T29" fmla="*/ 907 h 1786"/>
                    <a:gd name="T30" fmla="*/ 171 w 1475"/>
                    <a:gd name="T31" fmla="*/ 794 h 1786"/>
                    <a:gd name="T32" fmla="*/ 114 w 1475"/>
                    <a:gd name="T33" fmla="*/ 567 h 1786"/>
                    <a:gd name="T34" fmla="*/ 114 w 1475"/>
                    <a:gd name="T35" fmla="*/ 482 h 1786"/>
                    <a:gd name="T36" fmla="*/ 29 w 1475"/>
                    <a:gd name="T37" fmla="*/ 482 h 1786"/>
                    <a:gd name="T38" fmla="*/ 57 w 1475"/>
                    <a:gd name="T39" fmla="*/ 397 h 1786"/>
                    <a:gd name="T40" fmla="*/ 57 w 1475"/>
                    <a:gd name="T41" fmla="*/ 283 h 1786"/>
                    <a:gd name="T42" fmla="*/ 341 w 1475"/>
                    <a:gd name="T43" fmla="*/ 113 h 1786"/>
                    <a:gd name="T44" fmla="*/ 397 w 1475"/>
                    <a:gd name="T45" fmla="*/ 0 h 1786"/>
                    <a:gd name="T46" fmla="*/ 482 w 1475"/>
                    <a:gd name="T47" fmla="*/ 85 h 1786"/>
                    <a:gd name="T48" fmla="*/ 567 w 1475"/>
                    <a:gd name="T49" fmla="*/ 198 h 1786"/>
                    <a:gd name="T50" fmla="*/ 681 w 1475"/>
                    <a:gd name="T51" fmla="*/ 255 h 1786"/>
                    <a:gd name="T52" fmla="*/ 681 w 1475"/>
                    <a:gd name="T53" fmla="*/ 454 h 1786"/>
                    <a:gd name="T54" fmla="*/ 766 w 1475"/>
                    <a:gd name="T55" fmla="*/ 539 h 1786"/>
                    <a:gd name="T56" fmla="*/ 738 w 1475"/>
                    <a:gd name="T57" fmla="*/ 709 h 1786"/>
                    <a:gd name="T58" fmla="*/ 681 w 1475"/>
                    <a:gd name="T59" fmla="*/ 794 h 1786"/>
                    <a:gd name="T60" fmla="*/ 709 w 1475"/>
                    <a:gd name="T61" fmla="*/ 850 h 1786"/>
                    <a:gd name="T62" fmla="*/ 738 w 1475"/>
                    <a:gd name="T63" fmla="*/ 936 h 1786"/>
                    <a:gd name="T64" fmla="*/ 879 w 1475"/>
                    <a:gd name="T65" fmla="*/ 850 h 1786"/>
                    <a:gd name="T66" fmla="*/ 1021 w 1475"/>
                    <a:gd name="T67" fmla="*/ 936 h 1786"/>
                    <a:gd name="T68" fmla="*/ 1134 w 1475"/>
                    <a:gd name="T69" fmla="*/ 964 h 1786"/>
                    <a:gd name="T70" fmla="*/ 1219 w 1475"/>
                    <a:gd name="T71" fmla="*/ 1106 h 1786"/>
                    <a:gd name="T72" fmla="*/ 1276 w 1475"/>
                    <a:gd name="T73" fmla="*/ 907 h 1786"/>
                    <a:gd name="T74" fmla="*/ 1305 w 1475"/>
                    <a:gd name="T75" fmla="*/ 992 h 1786"/>
                    <a:gd name="T76" fmla="*/ 1333 w 1475"/>
                    <a:gd name="T77" fmla="*/ 1134 h 1786"/>
                    <a:gd name="T78" fmla="*/ 1361 w 1475"/>
                    <a:gd name="T79" fmla="*/ 1191 h 1786"/>
                    <a:gd name="T80" fmla="*/ 1418 w 1475"/>
                    <a:gd name="T81" fmla="*/ 1247 h 1786"/>
                    <a:gd name="T82" fmla="*/ 1418 w 1475"/>
                    <a:gd name="T83" fmla="*/ 1276 h 1786"/>
                    <a:gd name="T84" fmla="*/ 1390 w 1475"/>
                    <a:gd name="T85" fmla="*/ 1361 h 1786"/>
                    <a:gd name="T86" fmla="*/ 1305 w 1475"/>
                    <a:gd name="T87" fmla="*/ 1332 h 1786"/>
                    <a:gd name="T88" fmla="*/ 1078 w 1475"/>
                    <a:gd name="T89" fmla="*/ 1701 h 17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475" h="1786">
                      <a:moveTo>
                        <a:pt x="936" y="1786"/>
                      </a:moveTo>
                      <a:lnTo>
                        <a:pt x="908" y="1673"/>
                      </a:lnTo>
                      <a:lnTo>
                        <a:pt x="794" y="1588"/>
                      </a:lnTo>
                      <a:lnTo>
                        <a:pt x="766" y="1616"/>
                      </a:lnTo>
                      <a:lnTo>
                        <a:pt x="766" y="1673"/>
                      </a:lnTo>
                      <a:lnTo>
                        <a:pt x="709" y="1673"/>
                      </a:lnTo>
                      <a:lnTo>
                        <a:pt x="596" y="1616"/>
                      </a:lnTo>
                      <a:lnTo>
                        <a:pt x="624" y="1503"/>
                      </a:lnTo>
                      <a:lnTo>
                        <a:pt x="596" y="1474"/>
                      </a:lnTo>
                      <a:lnTo>
                        <a:pt x="624" y="1417"/>
                      </a:lnTo>
                      <a:lnTo>
                        <a:pt x="596" y="1389"/>
                      </a:lnTo>
                      <a:lnTo>
                        <a:pt x="511" y="1389"/>
                      </a:lnTo>
                      <a:lnTo>
                        <a:pt x="539" y="1446"/>
                      </a:lnTo>
                      <a:lnTo>
                        <a:pt x="511" y="1503"/>
                      </a:lnTo>
                      <a:lnTo>
                        <a:pt x="482" y="1446"/>
                      </a:lnTo>
                      <a:lnTo>
                        <a:pt x="426" y="1474"/>
                      </a:lnTo>
                      <a:lnTo>
                        <a:pt x="397" y="1474"/>
                      </a:lnTo>
                      <a:lnTo>
                        <a:pt x="426" y="1417"/>
                      </a:lnTo>
                      <a:lnTo>
                        <a:pt x="426" y="1389"/>
                      </a:lnTo>
                      <a:lnTo>
                        <a:pt x="341" y="1417"/>
                      </a:lnTo>
                      <a:lnTo>
                        <a:pt x="284" y="1332"/>
                      </a:lnTo>
                      <a:lnTo>
                        <a:pt x="312" y="1304"/>
                      </a:lnTo>
                      <a:lnTo>
                        <a:pt x="227" y="1247"/>
                      </a:lnTo>
                      <a:lnTo>
                        <a:pt x="171" y="1247"/>
                      </a:lnTo>
                      <a:lnTo>
                        <a:pt x="142" y="1162"/>
                      </a:lnTo>
                      <a:lnTo>
                        <a:pt x="171" y="1134"/>
                      </a:lnTo>
                      <a:lnTo>
                        <a:pt x="199" y="1077"/>
                      </a:lnTo>
                      <a:lnTo>
                        <a:pt x="142" y="1049"/>
                      </a:lnTo>
                      <a:lnTo>
                        <a:pt x="171" y="964"/>
                      </a:lnTo>
                      <a:lnTo>
                        <a:pt x="142" y="907"/>
                      </a:lnTo>
                      <a:lnTo>
                        <a:pt x="171" y="879"/>
                      </a:lnTo>
                      <a:lnTo>
                        <a:pt x="171" y="794"/>
                      </a:lnTo>
                      <a:lnTo>
                        <a:pt x="199" y="765"/>
                      </a:lnTo>
                      <a:lnTo>
                        <a:pt x="114" y="567"/>
                      </a:lnTo>
                      <a:lnTo>
                        <a:pt x="85" y="567"/>
                      </a:lnTo>
                      <a:lnTo>
                        <a:pt x="114" y="482"/>
                      </a:lnTo>
                      <a:lnTo>
                        <a:pt x="85" y="454"/>
                      </a:lnTo>
                      <a:lnTo>
                        <a:pt x="29" y="482"/>
                      </a:lnTo>
                      <a:lnTo>
                        <a:pt x="0" y="454"/>
                      </a:lnTo>
                      <a:lnTo>
                        <a:pt x="57" y="397"/>
                      </a:lnTo>
                      <a:lnTo>
                        <a:pt x="57" y="340"/>
                      </a:lnTo>
                      <a:lnTo>
                        <a:pt x="57" y="283"/>
                      </a:lnTo>
                      <a:lnTo>
                        <a:pt x="227" y="227"/>
                      </a:lnTo>
                      <a:lnTo>
                        <a:pt x="341" y="113"/>
                      </a:lnTo>
                      <a:lnTo>
                        <a:pt x="369" y="0"/>
                      </a:lnTo>
                      <a:lnTo>
                        <a:pt x="397" y="0"/>
                      </a:lnTo>
                      <a:lnTo>
                        <a:pt x="454" y="28"/>
                      </a:lnTo>
                      <a:lnTo>
                        <a:pt x="482" y="85"/>
                      </a:lnTo>
                      <a:lnTo>
                        <a:pt x="539" y="85"/>
                      </a:lnTo>
                      <a:lnTo>
                        <a:pt x="567" y="198"/>
                      </a:lnTo>
                      <a:lnTo>
                        <a:pt x="681" y="227"/>
                      </a:lnTo>
                      <a:lnTo>
                        <a:pt x="681" y="255"/>
                      </a:lnTo>
                      <a:lnTo>
                        <a:pt x="624" y="312"/>
                      </a:lnTo>
                      <a:lnTo>
                        <a:pt x="681" y="454"/>
                      </a:lnTo>
                      <a:lnTo>
                        <a:pt x="738" y="454"/>
                      </a:lnTo>
                      <a:lnTo>
                        <a:pt x="766" y="539"/>
                      </a:lnTo>
                      <a:lnTo>
                        <a:pt x="738" y="567"/>
                      </a:lnTo>
                      <a:lnTo>
                        <a:pt x="738" y="709"/>
                      </a:lnTo>
                      <a:lnTo>
                        <a:pt x="681" y="737"/>
                      </a:lnTo>
                      <a:lnTo>
                        <a:pt x="681" y="794"/>
                      </a:lnTo>
                      <a:lnTo>
                        <a:pt x="738" y="822"/>
                      </a:lnTo>
                      <a:lnTo>
                        <a:pt x="709" y="850"/>
                      </a:lnTo>
                      <a:lnTo>
                        <a:pt x="738" y="879"/>
                      </a:lnTo>
                      <a:lnTo>
                        <a:pt x="738" y="936"/>
                      </a:lnTo>
                      <a:lnTo>
                        <a:pt x="823" y="907"/>
                      </a:lnTo>
                      <a:lnTo>
                        <a:pt x="879" y="850"/>
                      </a:lnTo>
                      <a:lnTo>
                        <a:pt x="936" y="850"/>
                      </a:lnTo>
                      <a:lnTo>
                        <a:pt x="1021" y="936"/>
                      </a:lnTo>
                      <a:lnTo>
                        <a:pt x="1078" y="936"/>
                      </a:lnTo>
                      <a:lnTo>
                        <a:pt x="1134" y="964"/>
                      </a:lnTo>
                      <a:lnTo>
                        <a:pt x="1134" y="1077"/>
                      </a:lnTo>
                      <a:lnTo>
                        <a:pt x="1219" y="1106"/>
                      </a:lnTo>
                      <a:lnTo>
                        <a:pt x="1219" y="964"/>
                      </a:lnTo>
                      <a:lnTo>
                        <a:pt x="1276" y="907"/>
                      </a:lnTo>
                      <a:lnTo>
                        <a:pt x="1276" y="964"/>
                      </a:lnTo>
                      <a:lnTo>
                        <a:pt x="1305" y="992"/>
                      </a:lnTo>
                      <a:lnTo>
                        <a:pt x="1276" y="1049"/>
                      </a:lnTo>
                      <a:lnTo>
                        <a:pt x="1333" y="1134"/>
                      </a:lnTo>
                      <a:lnTo>
                        <a:pt x="1390" y="1162"/>
                      </a:lnTo>
                      <a:lnTo>
                        <a:pt x="1361" y="1191"/>
                      </a:lnTo>
                      <a:lnTo>
                        <a:pt x="1418" y="1191"/>
                      </a:lnTo>
                      <a:lnTo>
                        <a:pt x="1418" y="1247"/>
                      </a:lnTo>
                      <a:lnTo>
                        <a:pt x="1475" y="1247"/>
                      </a:lnTo>
                      <a:lnTo>
                        <a:pt x="1418" y="1276"/>
                      </a:lnTo>
                      <a:lnTo>
                        <a:pt x="1446" y="1332"/>
                      </a:lnTo>
                      <a:lnTo>
                        <a:pt x="1390" y="1361"/>
                      </a:lnTo>
                      <a:lnTo>
                        <a:pt x="1361" y="1304"/>
                      </a:lnTo>
                      <a:lnTo>
                        <a:pt x="1305" y="1332"/>
                      </a:lnTo>
                      <a:lnTo>
                        <a:pt x="1276" y="1446"/>
                      </a:lnTo>
                      <a:lnTo>
                        <a:pt x="1078" y="1701"/>
                      </a:lnTo>
                      <a:lnTo>
                        <a:pt x="936" y="1786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94" name="Freeform 754"/>
                <p:cNvSpPr>
                  <a:spLocks/>
                </p:cNvSpPr>
                <p:nvPr/>
              </p:nvSpPr>
              <p:spPr bwMode="auto">
                <a:xfrm>
                  <a:off x="1169" y="1692"/>
                  <a:ext cx="2183" cy="1332"/>
                </a:xfrm>
                <a:custGeom>
                  <a:avLst/>
                  <a:gdLst>
                    <a:gd name="T0" fmla="*/ 85 w 2183"/>
                    <a:gd name="T1" fmla="*/ 992 h 1332"/>
                    <a:gd name="T2" fmla="*/ 226 w 2183"/>
                    <a:gd name="T3" fmla="*/ 963 h 1332"/>
                    <a:gd name="T4" fmla="*/ 255 w 2183"/>
                    <a:gd name="T5" fmla="*/ 907 h 1332"/>
                    <a:gd name="T6" fmla="*/ 312 w 2183"/>
                    <a:gd name="T7" fmla="*/ 822 h 1332"/>
                    <a:gd name="T8" fmla="*/ 425 w 2183"/>
                    <a:gd name="T9" fmla="*/ 878 h 1332"/>
                    <a:gd name="T10" fmla="*/ 425 w 2183"/>
                    <a:gd name="T11" fmla="*/ 822 h 1332"/>
                    <a:gd name="T12" fmla="*/ 567 w 2183"/>
                    <a:gd name="T13" fmla="*/ 793 h 1332"/>
                    <a:gd name="T14" fmla="*/ 595 w 2183"/>
                    <a:gd name="T15" fmla="*/ 850 h 1332"/>
                    <a:gd name="T16" fmla="*/ 652 w 2183"/>
                    <a:gd name="T17" fmla="*/ 850 h 1332"/>
                    <a:gd name="T18" fmla="*/ 793 w 2183"/>
                    <a:gd name="T19" fmla="*/ 822 h 1332"/>
                    <a:gd name="T20" fmla="*/ 879 w 2183"/>
                    <a:gd name="T21" fmla="*/ 623 h 1332"/>
                    <a:gd name="T22" fmla="*/ 935 w 2183"/>
                    <a:gd name="T23" fmla="*/ 595 h 1332"/>
                    <a:gd name="T24" fmla="*/ 1049 w 2183"/>
                    <a:gd name="T25" fmla="*/ 708 h 1332"/>
                    <a:gd name="T26" fmla="*/ 1049 w 2183"/>
                    <a:gd name="T27" fmla="*/ 822 h 1332"/>
                    <a:gd name="T28" fmla="*/ 1049 w 2183"/>
                    <a:gd name="T29" fmla="*/ 963 h 1332"/>
                    <a:gd name="T30" fmla="*/ 1077 w 2183"/>
                    <a:gd name="T31" fmla="*/ 1049 h 1332"/>
                    <a:gd name="T32" fmla="*/ 1049 w 2183"/>
                    <a:gd name="T33" fmla="*/ 1162 h 1332"/>
                    <a:gd name="T34" fmla="*/ 1077 w 2183"/>
                    <a:gd name="T35" fmla="*/ 1190 h 1332"/>
                    <a:gd name="T36" fmla="*/ 1247 w 2183"/>
                    <a:gd name="T37" fmla="*/ 1219 h 1332"/>
                    <a:gd name="T38" fmla="*/ 1417 w 2183"/>
                    <a:gd name="T39" fmla="*/ 1275 h 1332"/>
                    <a:gd name="T40" fmla="*/ 1644 w 2183"/>
                    <a:gd name="T41" fmla="*/ 1190 h 1332"/>
                    <a:gd name="T42" fmla="*/ 1757 w 2183"/>
                    <a:gd name="T43" fmla="*/ 1247 h 1332"/>
                    <a:gd name="T44" fmla="*/ 1842 w 2183"/>
                    <a:gd name="T45" fmla="*/ 1247 h 1332"/>
                    <a:gd name="T46" fmla="*/ 1899 w 2183"/>
                    <a:gd name="T47" fmla="*/ 1332 h 1332"/>
                    <a:gd name="T48" fmla="*/ 2013 w 2183"/>
                    <a:gd name="T49" fmla="*/ 1275 h 1332"/>
                    <a:gd name="T50" fmla="*/ 2013 w 2183"/>
                    <a:gd name="T51" fmla="*/ 1162 h 1332"/>
                    <a:gd name="T52" fmla="*/ 2041 w 2183"/>
                    <a:gd name="T53" fmla="*/ 1077 h 1332"/>
                    <a:gd name="T54" fmla="*/ 2069 w 2183"/>
                    <a:gd name="T55" fmla="*/ 992 h 1332"/>
                    <a:gd name="T56" fmla="*/ 2069 w 2183"/>
                    <a:gd name="T57" fmla="*/ 878 h 1332"/>
                    <a:gd name="T58" fmla="*/ 2126 w 2183"/>
                    <a:gd name="T59" fmla="*/ 822 h 1332"/>
                    <a:gd name="T60" fmla="*/ 2183 w 2183"/>
                    <a:gd name="T61" fmla="*/ 765 h 1332"/>
                    <a:gd name="T62" fmla="*/ 2098 w 2183"/>
                    <a:gd name="T63" fmla="*/ 765 h 1332"/>
                    <a:gd name="T64" fmla="*/ 2041 w 2183"/>
                    <a:gd name="T65" fmla="*/ 708 h 1332"/>
                    <a:gd name="T66" fmla="*/ 2069 w 2183"/>
                    <a:gd name="T67" fmla="*/ 652 h 1332"/>
                    <a:gd name="T68" fmla="*/ 2041 w 2183"/>
                    <a:gd name="T69" fmla="*/ 538 h 1332"/>
                    <a:gd name="T70" fmla="*/ 2041 w 2183"/>
                    <a:gd name="T71" fmla="*/ 453 h 1332"/>
                    <a:gd name="T72" fmla="*/ 1984 w 2183"/>
                    <a:gd name="T73" fmla="*/ 396 h 1332"/>
                    <a:gd name="T74" fmla="*/ 1927 w 2183"/>
                    <a:gd name="T75" fmla="*/ 255 h 1332"/>
                    <a:gd name="T76" fmla="*/ 1871 w 2183"/>
                    <a:gd name="T77" fmla="*/ 198 h 1332"/>
                    <a:gd name="T78" fmla="*/ 1757 w 2183"/>
                    <a:gd name="T79" fmla="*/ 85 h 1332"/>
                    <a:gd name="T80" fmla="*/ 1644 w 2183"/>
                    <a:gd name="T81" fmla="*/ 113 h 1332"/>
                    <a:gd name="T82" fmla="*/ 1417 w 2183"/>
                    <a:gd name="T83" fmla="*/ 0 h 1332"/>
                    <a:gd name="T84" fmla="*/ 1332 w 2183"/>
                    <a:gd name="T85" fmla="*/ 56 h 1332"/>
                    <a:gd name="T86" fmla="*/ 1275 w 2183"/>
                    <a:gd name="T87" fmla="*/ 141 h 1332"/>
                    <a:gd name="T88" fmla="*/ 1134 w 2183"/>
                    <a:gd name="T89" fmla="*/ 198 h 1332"/>
                    <a:gd name="T90" fmla="*/ 1105 w 2183"/>
                    <a:gd name="T91" fmla="*/ 113 h 1332"/>
                    <a:gd name="T92" fmla="*/ 964 w 2183"/>
                    <a:gd name="T93" fmla="*/ 198 h 1332"/>
                    <a:gd name="T94" fmla="*/ 879 w 2183"/>
                    <a:gd name="T95" fmla="*/ 113 h 1332"/>
                    <a:gd name="T96" fmla="*/ 793 w 2183"/>
                    <a:gd name="T97" fmla="*/ 170 h 1332"/>
                    <a:gd name="T98" fmla="*/ 765 w 2183"/>
                    <a:gd name="T99" fmla="*/ 255 h 1332"/>
                    <a:gd name="T100" fmla="*/ 680 w 2183"/>
                    <a:gd name="T101" fmla="*/ 170 h 1332"/>
                    <a:gd name="T102" fmla="*/ 595 w 2183"/>
                    <a:gd name="T103" fmla="*/ 85 h 1332"/>
                    <a:gd name="T104" fmla="*/ 482 w 2183"/>
                    <a:gd name="T105" fmla="*/ 113 h 1332"/>
                    <a:gd name="T106" fmla="*/ 510 w 2183"/>
                    <a:gd name="T107" fmla="*/ 226 h 1332"/>
                    <a:gd name="T108" fmla="*/ 425 w 2183"/>
                    <a:gd name="T109" fmla="*/ 340 h 1332"/>
                    <a:gd name="T110" fmla="*/ 425 w 2183"/>
                    <a:gd name="T111" fmla="*/ 396 h 1332"/>
                    <a:gd name="T112" fmla="*/ 340 w 2183"/>
                    <a:gd name="T113" fmla="*/ 396 h 1332"/>
                    <a:gd name="T114" fmla="*/ 283 w 2183"/>
                    <a:gd name="T115" fmla="*/ 482 h 1332"/>
                    <a:gd name="T116" fmla="*/ 226 w 2183"/>
                    <a:gd name="T117" fmla="*/ 482 h 1332"/>
                    <a:gd name="T118" fmla="*/ 56 w 2183"/>
                    <a:gd name="T119" fmla="*/ 623 h 1332"/>
                    <a:gd name="T120" fmla="*/ 0 w 2183"/>
                    <a:gd name="T121" fmla="*/ 680 h 1332"/>
                    <a:gd name="T122" fmla="*/ 141 w 2183"/>
                    <a:gd name="T123" fmla="*/ 737 h 1332"/>
                    <a:gd name="T124" fmla="*/ 113 w 2183"/>
                    <a:gd name="T125" fmla="*/ 765 h 13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183" h="1332">
                      <a:moveTo>
                        <a:pt x="56" y="935"/>
                      </a:moveTo>
                      <a:lnTo>
                        <a:pt x="85" y="992"/>
                      </a:lnTo>
                      <a:lnTo>
                        <a:pt x="141" y="1020"/>
                      </a:lnTo>
                      <a:lnTo>
                        <a:pt x="226" y="963"/>
                      </a:lnTo>
                      <a:lnTo>
                        <a:pt x="226" y="935"/>
                      </a:lnTo>
                      <a:lnTo>
                        <a:pt x="255" y="907"/>
                      </a:lnTo>
                      <a:lnTo>
                        <a:pt x="283" y="822"/>
                      </a:lnTo>
                      <a:lnTo>
                        <a:pt x="312" y="822"/>
                      </a:lnTo>
                      <a:lnTo>
                        <a:pt x="340" y="878"/>
                      </a:lnTo>
                      <a:lnTo>
                        <a:pt x="425" y="878"/>
                      </a:lnTo>
                      <a:lnTo>
                        <a:pt x="453" y="850"/>
                      </a:lnTo>
                      <a:lnTo>
                        <a:pt x="425" y="822"/>
                      </a:lnTo>
                      <a:lnTo>
                        <a:pt x="453" y="793"/>
                      </a:lnTo>
                      <a:lnTo>
                        <a:pt x="567" y="793"/>
                      </a:lnTo>
                      <a:lnTo>
                        <a:pt x="567" y="850"/>
                      </a:lnTo>
                      <a:lnTo>
                        <a:pt x="595" y="850"/>
                      </a:lnTo>
                      <a:lnTo>
                        <a:pt x="652" y="907"/>
                      </a:lnTo>
                      <a:lnTo>
                        <a:pt x="652" y="850"/>
                      </a:lnTo>
                      <a:lnTo>
                        <a:pt x="765" y="765"/>
                      </a:lnTo>
                      <a:lnTo>
                        <a:pt x="793" y="822"/>
                      </a:lnTo>
                      <a:lnTo>
                        <a:pt x="822" y="708"/>
                      </a:lnTo>
                      <a:lnTo>
                        <a:pt x="879" y="623"/>
                      </a:lnTo>
                      <a:lnTo>
                        <a:pt x="907" y="623"/>
                      </a:lnTo>
                      <a:lnTo>
                        <a:pt x="935" y="595"/>
                      </a:lnTo>
                      <a:lnTo>
                        <a:pt x="992" y="680"/>
                      </a:lnTo>
                      <a:lnTo>
                        <a:pt x="1049" y="708"/>
                      </a:lnTo>
                      <a:lnTo>
                        <a:pt x="1020" y="737"/>
                      </a:lnTo>
                      <a:lnTo>
                        <a:pt x="1049" y="822"/>
                      </a:lnTo>
                      <a:lnTo>
                        <a:pt x="992" y="935"/>
                      </a:lnTo>
                      <a:lnTo>
                        <a:pt x="1049" y="963"/>
                      </a:lnTo>
                      <a:lnTo>
                        <a:pt x="1020" y="1020"/>
                      </a:lnTo>
                      <a:lnTo>
                        <a:pt x="1077" y="1049"/>
                      </a:lnTo>
                      <a:lnTo>
                        <a:pt x="1049" y="1134"/>
                      </a:lnTo>
                      <a:lnTo>
                        <a:pt x="1049" y="1162"/>
                      </a:lnTo>
                      <a:lnTo>
                        <a:pt x="1077" y="1162"/>
                      </a:lnTo>
                      <a:lnTo>
                        <a:pt x="1077" y="1190"/>
                      </a:lnTo>
                      <a:lnTo>
                        <a:pt x="1247" y="1190"/>
                      </a:lnTo>
                      <a:lnTo>
                        <a:pt x="1247" y="1219"/>
                      </a:lnTo>
                      <a:lnTo>
                        <a:pt x="1332" y="1219"/>
                      </a:lnTo>
                      <a:lnTo>
                        <a:pt x="1417" y="1275"/>
                      </a:lnTo>
                      <a:lnTo>
                        <a:pt x="1559" y="1162"/>
                      </a:lnTo>
                      <a:lnTo>
                        <a:pt x="1644" y="1190"/>
                      </a:lnTo>
                      <a:lnTo>
                        <a:pt x="1701" y="1247"/>
                      </a:lnTo>
                      <a:lnTo>
                        <a:pt x="1757" y="1247"/>
                      </a:lnTo>
                      <a:lnTo>
                        <a:pt x="1786" y="1190"/>
                      </a:lnTo>
                      <a:lnTo>
                        <a:pt x="1842" y="1247"/>
                      </a:lnTo>
                      <a:lnTo>
                        <a:pt x="1842" y="1332"/>
                      </a:lnTo>
                      <a:lnTo>
                        <a:pt x="1899" y="1332"/>
                      </a:lnTo>
                      <a:lnTo>
                        <a:pt x="1956" y="1275"/>
                      </a:lnTo>
                      <a:lnTo>
                        <a:pt x="2013" y="1275"/>
                      </a:lnTo>
                      <a:lnTo>
                        <a:pt x="2041" y="1219"/>
                      </a:lnTo>
                      <a:lnTo>
                        <a:pt x="2013" y="1162"/>
                      </a:lnTo>
                      <a:lnTo>
                        <a:pt x="2041" y="1134"/>
                      </a:lnTo>
                      <a:lnTo>
                        <a:pt x="2041" y="1077"/>
                      </a:lnTo>
                      <a:lnTo>
                        <a:pt x="2069" y="1049"/>
                      </a:lnTo>
                      <a:lnTo>
                        <a:pt x="2069" y="992"/>
                      </a:lnTo>
                      <a:lnTo>
                        <a:pt x="2126" y="935"/>
                      </a:lnTo>
                      <a:lnTo>
                        <a:pt x="2069" y="878"/>
                      </a:lnTo>
                      <a:lnTo>
                        <a:pt x="2098" y="822"/>
                      </a:lnTo>
                      <a:lnTo>
                        <a:pt x="2126" y="822"/>
                      </a:lnTo>
                      <a:lnTo>
                        <a:pt x="2126" y="793"/>
                      </a:lnTo>
                      <a:lnTo>
                        <a:pt x="2183" y="765"/>
                      </a:lnTo>
                      <a:lnTo>
                        <a:pt x="2126" y="737"/>
                      </a:lnTo>
                      <a:lnTo>
                        <a:pt x="2098" y="765"/>
                      </a:lnTo>
                      <a:lnTo>
                        <a:pt x="2069" y="708"/>
                      </a:lnTo>
                      <a:lnTo>
                        <a:pt x="2041" y="708"/>
                      </a:lnTo>
                      <a:lnTo>
                        <a:pt x="2041" y="680"/>
                      </a:lnTo>
                      <a:lnTo>
                        <a:pt x="2069" y="652"/>
                      </a:lnTo>
                      <a:lnTo>
                        <a:pt x="2041" y="595"/>
                      </a:lnTo>
                      <a:lnTo>
                        <a:pt x="2041" y="538"/>
                      </a:lnTo>
                      <a:lnTo>
                        <a:pt x="2098" y="510"/>
                      </a:lnTo>
                      <a:lnTo>
                        <a:pt x="2041" y="453"/>
                      </a:lnTo>
                      <a:lnTo>
                        <a:pt x="2013" y="453"/>
                      </a:lnTo>
                      <a:lnTo>
                        <a:pt x="1984" y="396"/>
                      </a:lnTo>
                      <a:lnTo>
                        <a:pt x="2013" y="311"/>
                      </a:lnTo>
                      <a:lnTo>
                        <a:pt x="1927" y="255"/>
                      </a:lnTo>
                      <a:lnTo>
                        <a:pt x="1927" y="198"/>
                      </a:lnTo>
                      <a:lnTo>
                        <a:pt x="1871" y="198"/>
                      </a:lnTo>
                      <a:lnTo>
                        <a:pt x="1871" y="141"/>
                      </a:lnTo>
                      <a:lnTo>
                        <a:pt x="1757" y="85"/>
                      </a:lnTo>
                      <a:lnTo>
                        <a:pt x="1701" y="141"/>
                      </a:lnTo>
                      <a:lnTo>
                        <a:pt x="1644" y="113"/>
                      </a:lnTo>
                      <a:lnTo>
                        <a:pt x="1502" y="113"/>
                      </a:lnTo>
                      <a:lnTo>
                        <a:pt x="1417" y="0"/>
                      </a:lnTo>
                      <a:lnTo>
                        <a:pt x="1360" y="28"/>
                      </a:lnTo>
                      <a:lnTo>
                        <a:pt x="1332" y="56"/>
                      </a:lnTo>
                      <a:lnTo>
                        <a:pt x="1332" y="141"/>
                      </a:lnTo>
                      <a:lnTo>
                        <a:pt x="1275" y="141"/>
                      </a:lnTo>
                      <a:lnTo>
                        <a:pt x="1219" y="255"/>
                      </a:lnTo>
                      <a:lnTo>
                        <a:pt x="1134" y="198"/>
                      </a:lnTo>
                      <a:lnTo>
                        <a:pt x="1162" y="141"/>
                      </a:lnTo>
                      <a:lnTo>
                        <a:pt x="1105" y="113"/>
                      </a:lnTo>
                      <a:lnTo>
                        <a:pt x="1020" y="141"/>
                      </a:lnTo>
                      <a:lnTo>
                        <a:pt x="964" y="198"/>
                      </a:lnTo>
                      <a:lnTo>
                        <a:pt x="879" y="170"/>
                      </a:lnTo>
                      <a:lnTo>
                        <a:pt x="879" y="113"/>
                      </a:lnTo>
                      <a:lnTo>
                        <a:pt x="850" y="113"/>
                      </a:lnTo>
                      <a:lnTo>
                        <a:pt x="793" y="170"/>
                      </a:lnTo>
                      <a:lnTo>
                        <a:pt x="793" y="198"/>
                      </a:lnTo>
                      <a:lnTo>
                        <a:pt x="765" y="255"/>
                      </a:lnTo>
                      <a:lnTo>
                        <a:pt x="708" y="226"/>
                      </a:lnTo>
                      <a:lnTo>
                        <a:pt x="680" y="170"/>
                      </a:lnTo>
                      <a:lnTo>
                        <a:pt x="680" y="113"/>
                      </a:lnTo>
                      <a:lnTo>
                        <a:pt x="595" y="85"/>
                      </a:lnTo>
                      <a:lnTo>
                        <a:pt x="510" y="85"/>
                      </a:lnTo>
                      <a:lnTo>
                        <a:pt x="482" y="113"/>
                      </a:lnTo>
                      <a:lnTo>
                        <a:pt x="510" y="141"/>
                      </a:lnTo>
                      <a:lnTo>
                        <a:pt x="510" y="226"/>
                      </a:lnTo>
                      <a:lnTo>
                        <a:pt x="453" y="283"/>
                      </a:lnTo>
                      <a:lnTo>
                        <a:pt x="425" y="340"/>
                      </a:lnTo>
                      <a:lnTo>
                        <a:pt x="425" y="368"/>
                      </a:lnTo>
                      <a:lnTo>
                        <a:pt x="425" y="396"/>
                      </a:lnTo>
                      <a:lnTo>
                        <a:pt x="397" y="425"/>
                      </a:lnTo>
                      <a:lnTo>
                        <a:pt x="340" y="396"/>
                      </a:lnTo>
                      <a:lnTo>
                        <a:pt x="283" y="453"/>
                      </a:lnTo>
                      <a:lnTo>
                        <a:pt x="283" y="482"/>
                      </a:lnTo>
                      <a:lnTo>
                        <a:pt x="255" y="482"/>
                      </a:lnTo>
                      <a:lnTo>
                        <a:pt x="226" y="482"/>
                      </a:lnTo>
                      <a:lnTo>
                        <a:pt x="56" y="595"/>
                      </a:lnTo>
                      <a:lnTo>
                        <a:pt x="56" y="623"/>
                      </a:lnTo>
                      <a:lnTo>
                        <a:pt x="28" y="623"/>
                      </a:lnTo>
                      <a:lnTo>
                        <a:pt x="0" y="680"/>
                      </a:lnTo>
                      <a:lnTo>
                        <a:pt x="56" y="737"/>
                      </a:lnTo>
                      <a:lnTo>
                        <a:pt x="141" y="737"/>
                      </a:lnTo>
                      <a:lnTo>
                        <a:pt x="170" y="765"/>
                      </a:lnTo>
                      <a:lnTo>
                        <a:pt x="113" y="765"/>
                      </a:lnTo>
                      <a:lnTo>
                        <a:pt x="56" y="93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95" name="Freeform 755"/>
                <p:cNvSpPr>
                  <a:spLocks/>
                </p:cNvSpPr>
                <p:nvPr/>
              </p:nvSpPr>
              <p:spPr bwMode="auto">
                <a:xfrm>
                  <a:off x="3465" y="699"/>
                  <a:ext cx="2183" cy="2212"/>
                </a:xfrm>
                <a:custGeom>
                  <a:avLst/>
                  <a:gdLst>
                    <a:gd name="T0" fmla="*/ 397 w 2183"/>
                    <a:gd name="T1" fmla="*/ 879 h 2212"/>
                    <a:gd name="T2" fmla="*/ 312 w 2183"/>
                    <a:gd name="T3" fmla="*/ 1021 h 2212"/>
                    <a:gd name="T4" fmla="*/ 680 w 2183"/>
                    <a:gd name="T5" fmla="*/ 1191 h 2212"/>
                    <a:gd name="T6" fmla="*/ 680 w 2183"/>
                    <a:gd name="T7" fmla="*/ 1418 h 2212"/>
                    <a:gd name="T8" fmla="*/ 624 w 2183"/>
                    <a:gd name="T9" fmla="*/ 1673 h 2212"/>
                    <a:gd name="T10" fmla="*/ 737 w 2183"/>
                    <a:gd name="T11" fmla="*/ 1786 h 2212"/>
                    <a:gd name="T12" fmla="*/ 737 w 2183"/>
                    <a:gd name="T13" fmla="*/ 1900 h 2212"/>
                    <a:gd name="T14" fmla="*/ 737 w 2183"/>
                    <a:gd name="T15" fmla="*/ 2042 h 2212"/>
                    <a:gd name="T16" fmla="*/ 936 w 2183"/>
                    <a:gd name="T17" fmla="*/ 2212 h 2212"/>
                    <a:gd name="T18" fmla="*/ 1021 w 2183"/>
                    <a:gd name="T19" fmla="*/ 2155 h 2212"/>
                    <a:gd name="T20" fmla="*/ 1049 w 2183"/>
                    <a:gd name="T21" fmla="*/ 2098 h 2212"/>
                    <a:gd name="T22" fmla="*/ 1134 w 2183"/>
                    <a:gd name="T23" fmla="*/ 1956 h 2212"/>
                    <a:gd name="T24" fmla="*/ 1162 w 2183"/>
                    <a:gd name="T25" fmla="*/ 1758 h 2212"/>
                    <a:gd name="T26" fmla="*/ 1361 w 2183"/>
                    <a:gd name="T27" fmla="*/ 1758 h 2212"/>
                    <a:gd name="T28" fmla="*/ 1474 w 2183"/>
                    <a:gd name="T29" fmla="*/ 1900 h 2212"/>
                    <a:gd name="T30" fmla="*/ 1616 w 2183"/>
                    <a:gd name="T31" fmla="*/ 1843 h 2212"/>
                    <a:gd name="T32" fmla="*/ 1758 w 2183"/>
                    <a:gd name="T33" fmla="*/ 1786 h 2212"/>
                    <a:gd name="T34" fmla="*/ 1956 w 2183"/>
                    <a:gd name="T35" fmla="*/ 1928 h 2212"/>
                    <a:gd name="T36" fmla="*/ 2070 w 2183"/>
                    <a:gd name="T37" fmla="*/ 1871 h 2212"/>
                    <a:gd name="T38" fmla="*/ 2070 w 2183"/>
                    <a:gd name="T39" fmla="*/ 1758 h 2212"/>
                    <a:gd name="T40" fmla="*/ 2098 w 2183"/>
                    <a:gd name="T41" fmla="*/ 1560 h 2212"/>
                    <a:gd name="T42" fmla="*/ 2070 w 2183"/>
                    <a:gd name="T43" fmla="*/ 1304 h 2212"/>
                    <a:gd name="T44" fmla="*/ 1984 w 2183"/>
                    <a:gd name="T45" fmla="*/ 1304 h 2212"/>
                    <a:gd name="T46" fmla="*/ 1956 w 2183"/>
                    <a:gd name="T47" fmla="*/ 1333 h 2212"/>
                    <a:gd name="T48" fmla="*/ 1814 w 2183"/>
                    <a:gd name="T49" fmla="*/ 1333 h 2212"/>
                    <a:gd name="T50" fmla="*/ 1786 w 2183"/>
                    <a:gd name="T51" fmla="*/ 1248 h 2212"/>
                    <a:gd name="T52" fmla="*/ 1701 w 2183"/>
                    <a:gd name="T53" fmla="*/ 1134 h 2212"/>
                    <a:gd name="T54" fmla="*/ 1531 w 2183"/>
                    <a:gd name="T55" fmla="*/ 1049 h 2212"/>
                    <a:gd name="T56" fmla="*/ 1417 w 2183"/>
                    <a:gd name="T57" fmla="*/ 1078 h 2212"/>
                    <a:gd name="T58" fmla="*/ 1304 w 2183"/>
                    <a:gd name="T59" fmla="*/ 993 h 2212"/>
                    <a:gd name="T60" fmla="*/ 1134 w 2183"/>
                    <a:gd name="T61" fmla="*/ 709 h 2212"/>
                    <a:gd name="T62" fmla="*/ 1106 w 2183"/>
                    <a:gd name="T63" fmla="*/ 624 h 2212"/>
                    <a:gd name="T64" fmla="*/ 992 w 2183"/>
                    <a:gd name="T65" fmla="*/ 454 h 2212"/>
                    <a:gd name="T66" fmla="*/ 964 w 2183"/>
                    <a:gd name="T67" fmla="*/ 312 h 2212"/>
                    <a:gd name="T68" fmla="*/ 936 w 2183"/>
                    <a:gd name="T69" fmla="*/ 255 h 2212"/>
                    <a:gd name="T70" fmla="*/ 936 w 2183"/>
                    <a:gd name="T71" fmla="*/ 114 h 2212"/>
                    <a:gd name="T72" fmla="*/ 822 w 2183"/>
                    <a:gd name="T73" fmla="*/ 85 h 2212"/>
                    <a:gd name="T74" fmla="*/ 595 w 2183"/>
                    <a:gd name="T75" fmla="*/ 57 h 2212"/>
                    <a:gd name="T76" fmla="*/ 510 w 2183"/>
                    <a:gd name="T77" fmla="*/ 114 h 2212"/>
                    <a:gd name="T78" fmla="*/ 510 w 2183"/>
                    <a:gd name="T79" fmla="*/ 255 h 2212"/>
                    <a:gd name="T80" fmla="*/ 340 w 2183"/>
                    <a:gd name="T81" fmla="*/ 255 h 2212"/>
                    <a:gd name="T82" fmla="*/ 113 w 2183"/>
                    <a:gd name="T83" fmla="*/ 426 h 2212"/>
                    <a:gd name="T84" fmla="*/ 28 w 2183"/>
                    <a:gd name="T85" fmla="*/ 596 h 2212"/>
                    <a:gd name="T86" fmla="*/ 198 w 2183"/>
                    <a:gd name="T87" fmla="*/ 596 h 2212"/>
                    <a:gd name="T88" fmla="*/ 340 w 2183"/>
                    <a:gd name="T89" fmla="*/ 822 h 2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183" h="2212">
                      <a:moveTo>
                        <a:pt x="340" y="822"/>
                      </a:moveTo>
                      <a:lnTo>
                        <a:pt x="369" y="879"/>
                      </a:lnTo>
                      <a:lnTo>
                        <a:pt x="397" y="879"/>
                      </a:lnTo>
                      <a:lnTo>
                        <a:pt x="397" y="964"/>
                      </a:lnTo>
                      <a:lnTo>
                        <a:pt x="312" y="964"/>
                      </a:lnTo>
                      <a:lnTo>
                        <a:pt x="312" y="1021"/>
                      </a:lnTo>
                      <a:lnTo>
                        <a:pt x="680" y="1106"/>
                      </a:lnTo>
                      <a:lnTo>
                        <a:pt x="652" y="1134"/>
                      </a:lnTo>
                      <a:lnTo>
                        <a:pt x="680" y="1191"/>
                      </a:lnTo>
                      <a:lnTo>
                        <a:pt x="595" y="1361"/>
                      </a:lnTo>
                      <a:lnTo>
                        <a:pt x="624" y="1418"/>
                      </a:lnTo>
                      <a:lnTo>
                        <a:pt x="680" y="1418"/>
                      </a:lnTo>
                      <a:lnTo>
                        <a:pt x="709" y="1446"/>
                      </a:lnTo>
                      <a:lnTo>
                        <a:pt x="652" y="1531"/>
                      </a:lnTo>
                      <a:lnTo>
                        <a:pt x="624" y="1673"/>
                      </a:lnTo>
                      <a:lnTo>
                        <a:pt x="794" y="1730"/>
                      </a:lnTo>
                      <a:lnTo>
                        <a:pt x="794" y="1758"/>
                      </a:lnTo>
                      <a:lnTo>
                        <a:pt x="737" y="1786"/>
                      </a:lnTo>
                      <a:lnTo>
                        <a:pt x="765" y="1843"/>
                      </a:lnTo>
                      <a:lnTo>
                        <a:pt x="737" y="1871"/>
                      </a:lnTo>
                      <a:lnTo>
                        <a:pt x="737" y="1900"/>
                      </a:lnTo>
                      <a:lnTo>
                        <a:pt x="680" y="1928"/>
                      </a:lnTo>
                      <a:lnTo>
                        <a:pt x="680" y="2013"/>
                      </a:lnTo>
                      <a:lnTo>
                        <a:pt x="737" y="2042"/>
                      </a:lnTo>
                      <a:lnTo>
                        <a:pt x="737" y="2098"/>
                      </a:lnTo>
                      <a:lnTo>
                        <a:pt x="822" y="2098"/>
                      </a:lnTo>
                      <a:lnTo>
                        <a:pt x="936" y="2212"/>
                      </a:lnTo>
                      <a:lnTo>
                        <a:pt x="964" y="2155"/>
                      </a:lnTo>
                      <a:lnTo>
                        <a:pt x="992" y="2183"/>
                      </a:lnTo>
                      <a:lnTo>
                        <a:pt x="1021" y="2155"/>
                      </a:lnTo>
                      <a:lnTo>
                        <a:pt x="1049" y="2155"/>
                      </a:lnTo>
                      <a:lnTo>
                        <a:pt x="1077" y="2155"/>
                      </a:lnTo>
                      <a:lnTo>
                        <a:pt x="1049" y="2098"/>
                      </a:lnTo>
                      <a:lnTo>
                        <a:pt x="1106" y="2070"/>
                      </a:lnTo>
                      <a:lnTo>
                        <a:pt x="1077" y="1956"/>
                      </a:lnTo>
                      <a:lnTo>
                        <a:pt x="1134" y="1956"/>
                      </a:lnTo>
                      <a:lnTo>
                        <a:pt x="1106" y="1900"/>
                      </a:lnTo>
                      <a:lnTo>
                        <a:pt x="1162" y="1815"/>
                      </a:lnTo>
                      <a:lnTo>
                        <a:pt x="1162" y="1758"/>
                      </a:lnTo>
                      <a:lnTo>
                        <a:pt x="1332" y="1815"/>
                      </a:lnTo>
                      <a:lnTo>
                        <a:pt x="1332" y="1758"/>
                      </a:lnTo>
                      <a:lnTo>
                        <a:pt x="1361" y="1758"/>
                      </a:lnTo>
                      <a:lnTo>
                        <a:pt x="1389" y="1758"/>
                      </a:lnTo>
                      <a:lnTo>
                        <a:pt x="1446" y="1928"/>
                      </a:lnTo>
                      <a:lnTo>
                        <a:pt x="1474" y="1900"/>
                      </a:lnTo>
                      <a:lnTo>
                        <a:pt x="1531" y="1928"/>
                      </a:lnTo>
                      <a:lnTo>
                        <a:pt x="1531" y="1843"/>
                      </a:lnTo>
                      <a:lnTo>
                        <a:pt x="1616" y="1843"/>
                      </a:lnTo>
                      <a:lnTo>
                        <a:pt x="1616" y="1786"/>
                      </a:lnTo>
                      <a:lnTo>
                        <a:pt x="1673" y="1815"/>
                      </a:lnTo>
                      <a:lnTo>
                        <a:pt x="1758" y="1786"/>
                      </a:lnTo>
                      <a:lnTo>
                        <a:pt x="1758" y="1843"/>
                      </a:lnTo>
                      <a:lnTo>
                        <a:pt x="1928" y="1900"/>
                      </a:lnTo>
                      <a:lnTo>
                        <a:pt x="1956" y="1928"/>
                      </a:lnTo>
                      <a:lnTo>
                        <a:pt x="2013" y="1900"/>
                      </a:lnTo>
                      <a:lnTo>
                        <a:pt x="2041" y="1928"/>
                      </a:lnTo>
                      <a:lnTo>
                        <a:pt x="2070" y="1871"/>
                      </a:lnTo>
                      <a:lnTo>
                        <a:pt x="2041" y="1843"/>
                      </a:lnTo>
                      <a:lnTo>
                        <a:pt x="2070" y="1786"/>
                      </a:lnTo>
                      <a:lnTo>
                        <a:pt x="2070" y="1758"/>
                      </a:lnTo>
                      <a:lnTo>
                        <a:pt x="2126" y="1701"/>
                      </a:lnTo>
                      <a:lnTo>
                        <a:pt x="2126" y="1616"/>
                      </a:lnTo>
                      <a:lnTo>
                        <a:pt x="2098" y="1560"/>
                      </a:lnTo>
                      <a:lnTo>
                        <a:pt x="2126" y="1503"/>
                      </a:lnTo>
                      <a:lnTo>
                        <a:pt x="2183" y="1333"/>
                      </a:lnTo>
                      <a:lnTo>
                        <a:pt x="2070" y="1304"/>
                      </a:lnTo>
                      <a:lnTo>
                        <a:pt x="2070" y="1248"/>
                      </a:lnTo>
                      <a:lnTo>
                        <a:pt x="2013" y="1304"/>
                      </a:lnTo>
                      <a:lnTo>
                        <a:pt x="1984" y="1304"/>
                      </a:lnTo>
                      <a:lnTo>
                        <a:pt x="1928" y="1276"/>
                      </a:lnTo>
                      <a:lnTo>
                        <a:pt x="1899" y="1276"/>
                      </a:lnTo>
                      <a:lnTo>
                        <a:pt x="1956" y="1333"/>
                      </a:lnTo>
                      <a:lnTo>
                        <a:pt x="1899" y="1389"/>
                      </a:lnTo>
                      <a:lnTo>
                        <a:pt x="1843" y="1389"/>
                      </a:lnTo>
                      <a:lnTo>
                        <a:pt x="1814" y="1333"/>
                      </a:lnTo>
                      <a:lnTo>
                        <a:pt x="1758" y="1333"/>
                      </a:lnTo>
                      <a:lnTo>
                        <a:pt x="1729" y="1304"/>
                      </a:lnTo>
                      <a:lnTo>
                        <a:pt x="1786" y="1248"/>
                      </a:lnTo>
                      <a:lnTo>
                        <a:pt x="1814" y="1219"/>
                      </a:lnTo>
                      <a:lnTo>
                        <a:pt x="1729" y="1219"/>
                      </a:lnTo>
                      <a:lnTo>
                        <a:pt x="1701" y="1134"/>
                      </a:lnTo>
                      <a:lnTo>
                        <a:pt x="1616" y="1078"/>
                      </a:lnTo>
                      <a:lnTo>
                        <a:pt x="1559" y="1021"/>
                      </a:lnTo>
                      <a:lnTo>
                        <a:pt x="1531" y="1049"/>
                      </a:lnTo>
                      <a:lnTo>
                        <a:pt x="1531" y="1106"/>
                      </a:lnTo>
                      <a:lnTo>
                        <a:pt x="1446" y="1163"/>
                      </a:lnTo>
                      <a:lnTo>
                        <a:pt x="1417" y="1078"/>
                      </a:lnTo>
                      <a:lnTo>
                        <a:pt x="1361" y="1078"/>
                      </a:lnTo>
                      <a:lnTo>
                        <a:pt x="1361" y="1021"/>
                      </a:lnTo>
                      <a:lnTo>
                        <a:pt x="1304" y="993"/>
                      </a:lnTo>
                      <a:lnTo>
                        <a:pt x="1276" y="936"/>
                      </a:lnTo>
                      <a:lnTo>
                        <a:pt x="1162" y="822"/>
                      </a:lnTo>
                      <a:lnTo>
                        <a:pt x="1134" y="709"/>
                      </a:lnTo>
                      <a:lnTo>
                        <a:pt x="1162" y="709"/>
                      </a:lnTo>
                      <a:lnTo>
                        <a:pt x="1191" y="624"/>
                      </a:lnTo>
                      <a:lnTo>
                        <a:pt x="1106" y="624"/>
                      </a:lnTo>
                      <a:lnTo>
                        <a:pt x="1106" y="539"/>
                      </a:lnTo>
                      <a:lnTo>
                        <a:pt x="1049" y="454"/>
                      </a:lnTo>
                      <a:lnTo>
                        <a:pt x="992" y="454"/>
                      </a:lnTo>
                      <a:lnTo>
                        <a:pt x="964" y="426"/>
                      </a:lnTo>
                      <a:lnTo>
                        <a:pt x="992" y="369"/>
                      </a:lnTo>
                      <a:lnTo>
                        <a:pt x="964" y="312"/>
                      </a:lnTo>
                      <a:lnTo>
                        <a:pt x="936" y="341"/>
                      </a:lnTo>
                      <a:lnTo>
                        <a:pt x="907" y="284"/>
                      </a:lnTo>
                      <a:lnTo>
                        <a:pt x="936" y="255"/>
                      </a:lnTo>
                      <a:lnTo>
                        <a:pt x="907" y="227"/>
                      </a:lnTo>
                      <a:lnTo>
                        <a:pt x="907" y="142"/>
                      </a:lnTo>
                      <a:lnTo>
                        <a:pt x="936" y="114"/>
                      </a:lnTo>
                      <a:lnTo>
                        <a:pt x="936" y="0"/>
                      </a:lnTo>
                      <a:lnTo>
                        <a:pt x="907" y="0"/>
                      </a:lnTo>
                      <a:lnTo>
                        <a:pt x="822" y="85"/>
                      </a:lnTo>
                      <a:lnTo>
                        <a:pt x="737" y="85"/>
                      </a:lnTo>
                      <a:lnTo>
                        <a:pt x="709" y="57"/>
                      </a:lnTo>
                      <a:lnTo>
                        <a:pt x="595" y="57"/>
                      </a:lnTo>
                      <a:lnTo>
                        <a:pt x="595" y="114"/>
                      </a:lnTo>
                      <a:lnTo>
                        <a:pt x="567" y="142"/>
                      </a:lnTo>
                      <a:lnTo>
                        <a:pt x="510" y="114"/>
                      </a:lnTo>
                      <a:lnTo>
                        <a:pt x="510" y="170"/>
                      </a:lnTo>
                      <a:lnTo>
                        <a:pt x="539" y="199"/>
                      </a:lnTo>
                      <a:lnTo>
                        <a:pt x="510" y="255"/>
                      </a:lnTo>
                      <a:lnTo>
                        <a:pt x="482" y="227"/>
                      </a:lnTo>
                      <a:lnTo>
                        <a:pt x="397" y="284"/>
                      </a:lnTo>
                      <a:lnTo>
                        <a:pt x="340" y="255"/>
                      </a:lnTo>
                      <a:lnTo>
                        <a:pt x="227" y="284"/>
                      </a:lnTo>
                      <a:lnTo>
                        <a:pt x="198" y="397"/>
                      </a:lnTo>
                      <a:lnTo>
                        <a:pt x="113" y="426"/>
                      </a:lnTo>
                      <a:lnTo>
                        <a:pt x="57" y="539"/>
                      </a:lnTo>
                      <a:lnTo>
                        <a:pt x="0" y="539"/>
                      </a:lnTo>
                      <a:lnTo>
                        <a:pt x="28" y="596"/>
                      </a:lnTo>
                      <a:lnTo>
                        <a:pt x="113" y="596"/>
                      </a:lnTo>
                      <a:lnTo>
                        <a:pt x="142" y="624"/>
                      </a:lnTo>
                      <a:lnTo>
                        <a:pt x="198" y="596"/>
                      </a:lnTo>
                      <a:lnTo>
                        <a:pt x="198" y="681"/>
                      </a:lnTo>
                      <a:lnTo>
                        <a:pt x="284" y="681"/>
                      </a:lnTo>
                      <a:lnTo>
                        <a:pt x="340" y="82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997" name="Freeform 757"/>
                <p:cNvSpPr>
                  <a:spLocks/>
                </p:cNvSpPr>
                <p:nvPr/>
              </p:nvSpPr>
              <p:spPr bwMode="auto">
                <a:xfrm>
                  <a:off x="4060" y="132"/>
                  <a:ext cx="2580" cy="2070"/>
                </a:xfrm>
                <a:custGeom>
                  <a:avLst/>
                  <a:gdLst>
                    <a:gd name="T0" fmla="*/ 142 w 2580"/>
                    <a:gd name="T1" fmla="*/ 652 h 2070"/>
                    <a:gd name="T2" fmla="*/ 312 w 2580"/>
                    <a:gd name="T3" fmla="*/ 567 h 2070"/>
                    <a:gd name="T4" fmla="*/ 312 w 2580"/>
                    <a:gd name="T5" fmla="*/ 709 h 2070"/>
                    <a:gd name="T6" fmla="*/ 312 w 2580"/>
                    <a:gd name="T7" fmla="*/ 851 h 2070"/>
                    <a:gd name="T8" fmla="*/ 397 w 2580"/>
                    <a:gd name="T9" fmla="*/ 936 h 2070"/>
                    <a:gd name="T10" fmla="*/ 426 w 2580"/>
                    <a:gd name="T11" fmla="*/ 1021 h 2070"/>
                    <a:gd name="T12" fmla="*/ 511 w 2580"/>
                    <a:gd name="T13" fmla="*/ 1191 h 2070"/>
                    <a:gd name="T14" fmla="*/ 539 w 2580"/>
                    <a:gd name="T15" fmla="*/ 1276 h 2070"/>
                    <a:gd name="T16" fmla="*/ 709 w 2580"/>
                    <a:gd name="T17" fmla="*/ 1560 h 2070"/>
                    <a:gd name="T18" fmla="*/ 766 w 2580"/>
                    <a:gd name="T19" fmla="*/ 1645 h 2070"/>
                    <a:gd name="T20" fmla="*/ 936 w 2580"/>
                    <a:gd name="T21" fmla="*/ 1673 h 2070"/>
                    <a:gd name="T22" fmla="*/ 1021 w 2580"/>
                    <a:gd name="T23" fmla="*/ 1645 h 2070"/>
                    <a:gd name="T24" fmla="*/ 1219 w 2580"/>
                    <a:gd name="T25" fmla="*/ 1786 h 2070"/>
                    <a:gd name="T26" fmla="*/ 1219 w 2580"/>
                    <a:gd name="T27" fmla="*/ 1900 h 2070"/>
                    <a:gd name="T28" fmla="*/ 1361 w 2580"/>
                    <a:gd name="T29" fmla="*/ 1900 h 2070"/>
                    <a:gd name="T30" fmla="*/ 1389 w 2580"/>
                    <a:gd name="T31" fmla="*/ 1871 h 2070"/>
                    <a:gd name="T32" fmla="*/ 1475 w 2580"/>
                    <a:gd name="T33" fmla="*/ 1871 h 2070"/>
                    <a:gd name="T34" fmla="*/ 1588 w 2580"/>
                    <a:gd name="T35" fmla="*/ 2070 h 2070"/>
                    <a:gd name="T36" fmla="*/ 1673 w 2580"/>
                    <a:gd name="T37" fmla="*/ 1928 h 2070"/>
                    <a:gd name="T38" fmla="*/ 1843 w 2580"/>
                    <a:gd name="T39" fmla="*/ 1871 h 2070"/>
                    <a:gd name="T40" fmla="*/ 1701 w 2580"/>
                    <a:gd name="T41" fmla="*/ 1786 h 2070"/>
                    <a:gd name="T42" fmla="*/ 1730 w 2580"/>
                    <a:gd name="T43" fmla="*/ 1645 h 2070"/>
                    <a:gd name="T44" fmla="*/ 1730 w 2580"/>
                    <a:gd name="T45" fmla="*/ 1446 h 2070"/>
                    <a:gd name="T46" fmla="*/ 1815 w 2580"/>
                    <a:gd name="T47" fmla="*/ 1389 h 2070"/>
                    <a:gd name="T48" fmla="*/ 2013 w 2580"/>
                    <a:gd name="T49" fmla="*/ 1361 h 2070"/>
                    <a:gd name="T50" fmla="*/ 2098 w 2580"/>
                    <a:gd name="T51" fmla="*/ 1503 h 2070"/>
                    <a:gd name="T52" fmla="*/ 2155 w 2580"/>
                    <a:gd name="T53" fmla="*/ 1588 h 2070"/>
                    <a:gd name="T54" fmla="*/ 2297 w 2580"/>
                    <a:gd name="T55" fmla="*/ 1531 h 2070"/>
                    <a:gd name="T56" fmla="*/ 2325 w 2580"/>
                    <a:gd name="T57" fmla="*/ 1389 h 2070"/>
                    <a:gd name="T58" fmla="*/ 2523 w 2580"/>
                    <a:gd name="T59" fmla="*/ 1389 h 2070"/>
                    <a:gd name="T60" fmla="*/ 2438 w 2580"/>
                    <a:gd name="T61" fmla="*/ 1219 h 2070"/>
                    <a:gd name="T62" fmla="*/ 2467 w 2580"/>
                    <a:gd name="T63" fmla="*/ 964 h 2070"/>
                    <a:gd name="T64" fmla="*/ 2467 w 2580"/>
                    <a:gd name="T65" fmla="*/ 794 h 2070"/>
                    <a:gd name="T66" fmla="*/ 2552 w 2580"/>
                    <a:gd name="T67" fmla="*/ 539 h 2070"/>
                    <a:gd name="T68" fmla="*/ 2268 w 2580"/>
                    <a:gd name="T69" fmla="*/ 284 h 2070"/>
                    <a:gd name="T70" fmla="*/ 2127 w 2580"/>
                    <a:gd name="T71" fmla="*/ 142 h 2070"/>
                    <a:gd name="T72" fmla="*/ 1815 w 2580"/>
                    <a:gd name="T73" fmla="*/ 227 h 2070"/>
                    <a:gd name="T74" fmla="*/ 1701 w 2580"/>
                    <a:gd name="T75" fmla="*/ 170 h 2070"/>
                    <a:gd name="T76" fmla="*/ 1560 w 2580"/>
                    <a:gd name="T77" fmla="*/ 114 h 2070"/>
                    <a:gd name="T78" fmla="*/ 1418 w 2580"/>
                    <a:gd name="T79" fmla="*/ 114 h 2070"/>
                    <a:gd name="T80" fmla="*/ 1248 w 2580"/>
                    <a:gd name="T81" fmla="*/ 199 h 2070"/>
                    <a:gd name="T82" fmla="*/ 1134 w 2580"/>
                    <a:gd name="T83" fmla="*/ 114 h 2070"/>
                    <a:gd name="T84" fmla="*/ 964 w 2580"/>
                    <a:gd name="T85" fmla="*/ 85 h 2070"/>
                    <a:gd name="T86" fmla="*/ 766 w 2580"/>
                    <a:gd name="T87" fmla="*/ 114 h 2070"/>
                    <a:gd name="T88" fmla="*/ 624 w 2580"/>
                    <a:gd name="T89" fmla="*/ 0 h 2070"/>
                    <a:gd name="T90" fmla="*/ 284 w 2580"/>
                    <a:gd name="T91" fmla="*/ 227 h 2070"/>
                    <a:gd name="T92" fmla="*/ 199 w 2580"/>
                    <a:gd name="T93" fmla="*/ 341 h 2070"/>
                    <a:gd name="T94" fmla="*/ 114 w 2580"/>
                    <a:gd name="T95" fmla="*/ 567 h 20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2580" h="2070">
                      <a:moveTo>
                        <a:pt x="0" y="624"/>
                      </a:moveTo>
                      <a:lnTo>
                        <a:pt x="114" y="624"/>
                      </a:lnTo>
                      <a:lnTo>
                        <a:pt x="142" y="652"/>
                      </a:lnTo>
                      <a:lnTo>
                        <a:pt x="199" y="652"/>
                      </a:lnTo>
                      <a:lnTo>
                        <a:pt x="227" y="652"/>
                      </a:lnTo>
                      <a:lnTo>
                        <a:pt x="312" y="567"/>
                      </a:lnTo>
                      <a:lnTo>
                        <a:pt x="341" y="567"/>
                      </a:lnTo>
                      <a:lnTo>
                        <a:pt x="341" y="681"/>
                      </a:lnTo>
                      <a:lnTo>
                        <a:pt x="312" y="709"/>
                      </a:lnTo>
                      <a:lnTo>
                        <a:pt x="312" y="794"/>
                      </a:lnTo>
                      <a:lnTo>
                        <a:pt x="341" y="822"/>
                      </a:lnTo>
                      <a:lnTo>
                        <a:pt x="312" y="851"/>
                      </a:lnTo>
                      <a:lnTo>
                        <a:pt x="341" y="908"/>
                      </a:lnTo>
                      <a:lnTo>
                        <a:pt x="369" y="879"/>
                      </a:lnTo>
                      <a:lnTo>
                        <a:pt x="397" y="936"/>
                      </a:lnTo>
                      <a:lnTo>
                        <a:pt x="369" y="993"/>
                      </a:lnTo>
                      <a:lnTo>
                        <a:pt x="397" y="1021"/>
                      </a:lnTo>
                      <a:lnTo>
                        <a:pt x="426" y="1021"/>
                      </a:lnTo>
                      <a:lnTo>
                        <a:pt x="454" y="1021"/>
                      </a:lnTo>
                      <a:lnTo>
                        <a:pt x="511" y="1106"/>
                      </a:lnTo>
                      <a:lnTo>
                        <a:pt x="511" y="1191"/>
                      </a:lnTo>
                      <a:lnTo>
                        <a:pt x="596" y="1191"/>
                      </a:lnTo>
                      <a:lnTo>
                        <a:pt x="567" y="1276"/>
                      </a:lnTo>
                      <a:lnTo>
                        <a:pt x="539" y="1276"/>
                      </a:lnTo>
                      <a:lnTo>
                        <a:pt x="567" y="1389"/>
                      </a:lnTo>
                      <a:lnTo>
                        <a:pt x="681" y="1503"/>
                      </a:lnTo>
                      <a:lnTo>
                        <a:pt x="709" y="1560"/>
                      </a:lnTo>
                      <a:lnTo>
                        <a:pt x="766" y="1588"/>
                      </a:lnTo>
                      <a:lnTo>
                        <a:pt x="766" y="1616"/>
                      </a:lnTo>
                      <a:lnTo>
                        <a:pt x="766" y="1645"/>
                      </a:lnTo>
                      <a:lnTo>
                        <a:pt x="822" y="1645"/>
                      </a:lnTo>
                      <a:lnTo>
                        <a:pt x="851" y="1730"/>
                      </a:lnTo>
                      <a:lnTo>
                        <a:pt x="936" y="1673"/>
                      </a:lnTo>
                      <a:lnTo>
                        <a:pt x="936" y="1616"/>
                      </a:lnTo>
                      <a:lnTo>
                        <a:pt x="964" y="1588"/>
                      </a:lnTo>
                      <a:lnTo>
                        <a:pt x="1021" y="1645"/>
                      </a:lnTo>
                      <a:lnTo>
                        <a:pt x="1106" y="1701"/>
                      </a:lnTo>
                      <a:lnTo>
                        <a:pt x="1134" y="1786"/>
                      </a:lnTo>
                      <a:lnTo>
                        <a:pt x="1219" y="1786"/>
                      </a:lnTo>
                      <a:lnTo>
                        <a:pt x="1134" y="1871"/>
                      </a:lnTo>
                      <a:lnTo>
                        <a:pt x="1163" y="1900"/>
                      </a:lnTo>
                      <a:lnTo>
                        <a:pt x="1219" y="1900"/>
                      </a:lnTo>
                      <a:lnTo>
                        <a:pt x="1248" y="1956"/>
                      </a:lnTo>
                      <a:lnTo>
                        <a:pt x="1304" y="1956"/>
                      </a:lnTo>
                      <a:lnTo>
                        <a:pt x="1361" y="1900"/>
                      </a:lnTo>
                      <a:lnTo>
                        <a:pt x="1304" y="1843"/>
                      </a:lnTo>
                      <a:lnTo>
                        <a:pt x="1333" y="1843"/>
                      </a:lnTo>
                      <a:lnTo>
                        <a:pt x="1389" y="1871"/>
                      </a:lnTo>
                      <a:lnTo>
                        <a:pt x="1418" y="1871"/>
                      </a:lnTo>
                      <a:lnTo>
                        <a:pt x="1475" y="1815"/>
                      </a:lnTo>
                      <a:lnTo>
                        <a:pt x="1475" y="1871"/>
                      </a:lnTo>
                      <a:lnTo>
                        <a:pt x="1588" y="1900"/>
                      </a:lnTo>
                      <a:lnTo>
                        <a:pt x="1531" y="2070"/>
                      </a:lnTo>
                      <a:lnTo>
                        <a:pt x="1588" y="2070"/>
                      </a:lnTo>
                      <a:lnTo>
                        <a:pt x="1616" y="2013"/>
                      </a:lnTo>
                      <a:lnTo>
                        <a:pt x="1645" y="2013"/>
                      </a:lnTo>
                      <a:lnTo>
                        <a:pt x="1673" y="1928"/>
                      </a:lnTo>
                      <a:lnTo>
                        <a:pt x="1730" y="1956"/>
                      </a:lnTo>
                      <a:lnTo>
                        <a:pt x="1815" y="1928"/>
                      </a:lnTo>
                      <a:lnTo>
                        <a:pt x="1843" y="1871"/>
                      </a:lnTo>
                      <a:lnTo>
                        <a:pt x="1786" y="1843"/>
                      </a:lnTo>
                      <a:lnTo>
                        <a:pt x="1730" y="1786"/>
                      </a:lnTo>
                      <a:lnTo>
                        <a:pt x="1701" y="1786"/>
                      </a:lnTo>
                      <a:lnTo>
                        <a:pt x="1673" y="1730"/>
                      </a:lnTo>
                      <a:lnTo>
                        <a:pt x="1701" y="1701"/>
                      </a:lnTo>
                      <a:lnTo>
                        <a:pt x="1730" y="1645"/>
                      </a:lnTo>
                      <a:lnTo>
                        <a:pt x="1701" y="1560"/>
                      </a:lnTo>
                      <a:lnTo>
                        <a:pt x="1730" y="1531"/>
                      </a:lnTo>
                      <a:lnTo>
                        <a:pt x="1730" y="1446"/>
                      </a:lnTo>
                      <a:lnTo>
                        <a:pt x="1786" y="1446"/>
                      </a:lnTo>
                      <a:lnTo>
                        <a:pt x="1786" y="1389"/>
                      </a:lnTo>
                      <a:lnTo>
                        <a:pt x="1815" y="1389"/>
                      </a:lnTo>
                      <a:lnTo>
                        <a:pt x="1871" y="1418"/>
                      </a:lnTo>
                      <a:lnTo>
                        <a:pt x="1956" y="1418"/>
                      </a:lnTo>
                      <a:lnTo>
                        <a:pt x="2013" y="1361"/>
                      </a:lnTo>
                      <a:lnTo>
                        <a:pt x="2042" y="1361"/>
                      </a:lnTo>
                      <a:lnTo>
                        <a:pt x="2098" y="1446"/>
                      </a:lnTo>
                      <a:lnTo>
                        <a:pt x="2098" y="1503"/>
                      </a:lnTo>
                      <a:lnTo>
                        <a:pt x="2127" y="1531"/>
                      </a:lnTo>
                      <a:lnTo>
                        <a:pt x="2098" y="1560"/>
                      </a:lnTo>
                      <a:lnTo>
                        <a:pt x="2155" y="1588"/>
                      </a:lnTo>
                      <a:lnTo>
                        <a:pt x="2183" y="1645"/>
                      </a:lnTo>
                      <a:lnTo>
                        <a:pt x="2183" y="1588"/>
                      </a:lnTo>
                      <a:lnTo>
                        <a:pt x="2297" y="1531"/>
                      </a:lnTo>
                      <a:lnTo>
                        <a:pt x="2325" y="1418"/>
                      </a:lnTo>
                      <a:lnTo>
                        <a:pt x="2297" y="1418"/>
                      </a:lnTo>
                      <a:lnTo>
                        <a:pt x="2325" y="1389"/>
                      </a:lnTo>
                      <a:lnTo>
                        <a:pt x="2410" y="1418"/>
                      </a:lnTo>
                      <a:lnTo>
                        <a:pt x="2495" y="1418"/>
                      </a:lnTo>
                      <a:lnTo>
                        <a:pt x="2523" y="1389"/>
                      </a:lnTo>
                      <a:lnTo>
                        <a:pt x="2580" y="1389"/>
                      </a:lnTo>
                      <a:lnTo>
                        <a:pt x="2467" y="1219"/>
                      </a:lnTo>
                      <a:lnTo>
                        <a:pt x="2438" y="1219"/>
                      </a:lnTo>
                      <a:lnTo>
                        <a:pt x="2410" y="1106"/>
                      </a:lnTo>
                      <a:lnTo>
                        <a:pt x="2467" y="1049"/>
                      </a:lnTo>
                      <a:lnTo>
                        <a:pt x="2467" y="964"/>
                      </a:lnTo>
                      <a:lnTo>
                        <a:pt x="2495" y="936"/>
                      </a:lnTo>
                      <a:lnTo>
                        <a:pt x="2410" y="822"/>
                      </a:lnTo>
                      <a:lnTo>
                        <a:pt x="2467" y="794"/>
                      </a:lnTo>
                      <a:lnTo>
                        <a:pt x="2467" y="737"/>
                      </a:lnTo>
                      <a:lnTo>
                        <a:pt x="2552" y="652"/>
                      </a:lnTo>
                      <a:lnTo>
                        <a:pt x="2552" y="539"/>
                      </a:lnTo>
                      <a:lnTo>
                        <a:pt x="2438" y="482"/>
                      </a:lnTo>
                      <a:lnTo>
                        <a:pt x="2382" y="369"/>
                      </a:lnTo>
                      <a:lnTo>
                        <a:pt x="2268" y="284"/>
                      </a:lnTo>
                      <a:lnTo>
                        <a:pt x="2268" y="199"/>
                      </a:lnTo>
                      <a:lnTo>
                        <a:pt x="2212" y="142"/>
                      </a:lnTo>
                      <a:lnTo>
                        <a:pt x="2127" y="142"/>
                      </a:lnTo>
                      <a:lnTo>
                        <a:pt x="2127" y="199"/>
                      </a:lnTo>
                      <a:lnTo>
                        <a:pt x="2070" y="142"/>
                      </a:lnTo>
                      <a:lnTo>
                        <a:pt x="1815" y="227"/>
                      </a:lnTo>
                      <a:lnTo>
                        <a:pt x="1815" y="170"/>
                      </a:lnTo>
                      <a:lnTo>
                        <a:pt x="1701" y="227"/>
                      </a:lnTo>
                      <a:lnTo>
                        <a:pt x="1701" y="170"/>
                      </a:lnTo>
                      <a:lnTo>
                        <a:pt x="1645" y="170"/>
                      </a:lnTo>
                      <a:lnTo>
                        <a:pt x="1645" y="114"/>
                      </a:lnTo>
                      <a:lnTo>
                        <a:pt x="1560" y="114"/>
                      </a:lnTo>
                      <a:lnTo>
                        <a:pt x="1531" y="85"/>
                      </a:lnTo>
                      <a:lnTo>
                        <a:pt x="1446" y="142"/>
                      </a:lnTo>
                      <a:lnTo>
                        <a:pt x="1418" y="114"/>
                      </a:lnTo>
                      <a:lnTo>
                        <a:pt x="1333" y="114"/>
                      </a:lnTo>
                      <a:lnTo>
                        <a:pt x="1304" y="199"/>
                      </a:lnTo>
                      <a:lnTo>
                        <a:pt x="1248" y="199"/>
                      </a:lnTo>
                      <a:lnTo>
                        <a:pt x="1191" y="142"/>
                      </a:lnTo>
                      <a:lnTo>
                        <a:pt x="1163" y="170"/>
                      </a:lnTo>
                      <a:lnTo>
                        <a:pt x="1134" y="114"/>
                      </a:lnTo>
                      <a:lnTo>
                        <a:pt x="1078" y="57"/>
                      </a:lnTo>
                      <a:lnTo>
                        <a:pt x="1021" y="0"/>
                      </a:lnTo>
                      <a:lnTo>
                        <a:pt x="964" y="85"/>
                      </a:lnTo>
                      <a:lnTo>
                        <a:pt x="964" y="114"/>
                      </a:lnTo>
                      <a:lnTo>
                        <a:pt x="822" y="170"/>
                      </a:lnTo>
                      <a:lnTo>
                        <a:pt x="766" y="114"/>
                      </a:lnTo>
                      <a:lnTo>
                        <a:pt x="737" y="142"/>
                      </a:lnTo>
                      <a:lnTo>
                        <a:pt x="681" y="114"/>
                      </a:lnTo>
                      <a:lnTo>
                        <a:pt x="624" y="0"/>
                      </a:lnTo>
                      <a:lnTo>
                        <a:pt x="539" y="0"/>
                      </a:lnTo>
                      <a:lnTo>
                        <a:pt x="426" y="57"/>
                      </a:lnTo>
                      <a:lnTo>
                        <a:pt x="284" y="227"/>
                      </a:lnTo>
                      <a:lnTo>
                        <a:pt x="312" y="312"/>
                      </a:lnTo>
                      <a:lnTo>
                        <a:pt x="284" y="312"/>
                      </a:lnTo>
                      <a:lnTo>
                        <a:pt x="199" y="341"/>
                      </a:lnTo>
                      <a:lnTo>
                        <a:pt x="227" y="397"/>
                      </a:lnTo>
                      <a:lnTo>
                        <a:pt x="85" y="511"/>
                      </a:lnTo>
                      <a:lnTo>
                        <a:pt x="114" y="567"/>
                      </a:lnTo>
                      <a:lnTo>
                        <a:pt x="0" y="596"/>
                      </a:lnTo>
                      <a:lnTo>
                        <a:pt x="0" y="62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  <a:extLst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54" name="グループ化 53"/>
              <p:cNvGrpSpPr/>
              <p:nvPr/>
            </p:nvGrpSpPr>
            <p:grpSpPr>
              <a:xfrm>
                <a:off x="2491364" y="4969970"/>
                <a:ext cx="2972920" cy="1907854"/>
                <a:chOff x="2491364" y="4969970"/>
                <a:chExt cx="2972920" cy="1907854"/>
              </a:xfrm>
            </p:grpSpPr>
            <p:sp>
              <p:nvSpPr>
                <p:cNvPr id="55" name="正方形/長方形 54"/>
                <p:cNvSpPr/>
                <p:nvPr/>
              </p:nvSpPr>
              <p:spPr>
                <a:xfrm>
                  <a:off x="3921266" y="6600825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zh-CN" altLang="en-US" sz="12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中区</a:t>
                  </a:r>
                </a:p>
              </p:txBody>
            </p:sp>
            <p:sp>
              <p:nvSpPr>
                <p:cNvPr id="56" name="正方形/長方形 55"/>
                <p:cNvSpPr/>
                <p:nvPr/>
              </p:nvSpPr>
              <p:spPr>
                <a:xfrm>
                  <a:off x="4307382" y="5994605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zh-CN" altLang="en-US" sz="12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東区</a:t>
                  </a:r>
                </a:p>
              </p:txBody>
            </p:sp>
            <p:sp>
              <p:nvSpPr>
                <p:cNvPr id="57" name="正方形/長方形 56"/>
                <p:cNvSpPr/>
                <p:nvPr/>
              </p:nvSpPr>
              <p:spPr>
                <a:xfrm>
                  <a:off x="4261083" y="6505513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zh-CN" altLang="en-US" sz="12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南区</a:t>
                  </a:r>
                </a:p>
              </p:txBody>
            </p:sp>
            <p:sp>
              <p:nvSpPr>
                <p:cNvPr id="58" name="正方形/長方形 57"/>
                <p:cNvSpPr/>
                <p:nvPr/>
              </p:nvSpPr>
              <p:spPr>
                <a:xfrm>
                  <a:off x="2491364" y="5714664"/>
                  <a:ext cx="646331" cy="276999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zh-CN" altLang="en-US" sz="12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佐伯区</a:t>
                  </a:r>
                </a:p>
              </p:txBody>
            </p:sp>
            <p:sp>
              <p:nvSpPr>
                <p:cNvPr id="59" name="正方形/長方形 58"/>
                <p:cNvSpPr/>
                <p:nvPr/>
              </p:nvSpPr>
              <p:spPr>
                <a:xfrm>
                  <a:off x="4266210" y="4969970"/>
                  <a:ext cx="800219" cy="276999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zh-CN" altLang="en-US" sz="12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安佐南区</a:t>
                  </a:r>
                </a:p>
              </p:txBody>
            </p:sp>
            <p:sp>
              <p:nvSpPr>
                <p:cNvPr id="60" name="正方形/長方形 59"/>
                <p:cNvSpPr/>
                <p:nvPr/>
              </p:nvSpPr>
              <p:spPr>
                <a:xfrm>
                  <a:off x="3613979" y="6338376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zh-CN" altLang="en-US" sz="12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西区</a:t>
                  </a:r>
                </a:p>
              </p:txBody>
            </p:sp>
            <p:sp>
              <p:nvSpPr>
                <p:cNvPr id="61" name="正方形/長方形 60"/>
                <p:cNvSpPr/>
                <p:nvPr/>
              </p:nvSpPr>
              <p:spPr>
                <a:xfrm>
                  <a:off x="3588544" y="5692702"/>
                  <a:ext cx="800219" cy="276999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zh-CN" altLang="en-US" sz="12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安佐北区</a:t>
                  </a:r>
                </a:p>
              </p:txBody>
            </p:sp>
            <p:sp>
              <p:nvSpPr>
                <p:cNvPr id="62" name="正方形/長方形 61"/>
                <p:cNvSpPr/>
                <p:nvPr/>
              </p:nvSpPr>
              <p:spPr>
                <a:xfrm>
                  <a:off x="4817953" y="6098401"/>
                  <a:ext cx="646331" cy="276999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zh-CN" altLang="en-US" sz="1200" b="1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/>
                      <a:ea typeface="メイリオ"/>
                      <a:cs typeface="メイリオ"/>
                    </a:rPr>
                    <a:t>安芸区</a:t>
                  </a:r>
                </a:p>
              </p:txBody>
            </p:sp>
          </p:grpSp>
          <p:grpSp>
            <p:nvGrpSpPr>
              <p:cNvPr id="63" name="グループ化 62"/>
              <p:cNvGrpSpPr/>
              <p:nvPr/>
            </p:nvGrpSpPr>
            <p:grpSpPr>
              <a:xfrm>
                <a:off x="1609480" y="1410788"/>
                <a:ext cx="9442877" cy="6860725"/>
                <a:chOff x="1609480" y="1410788"/>
                <a:chExt cx="9442877" cy="6860725"/>
              </a:xfrm>
            </p:grpSpPr>
            <p:sp>
              <p:nvSpPr>
                <p:cNvPr id="64" name="正方形/長方形 63"/>
                <p:cNvSpPr/>
                <p:nvPr/>
              </p:nvSpPr>
              <p:spPr>
                <a:xfrm>
                  <a:off x="3835401" y="5373984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zh-CN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広島市</a:t>
                  </a:r>
                </a:p>
              </p:txBody>
            </p:sp>
            <p:sp>
              <p:nvSpPr>
                <p:cNvPr id="65" name="正方形/長方形 64"/>
                <p:cNvSpPr/>
                <p:nvPr/>
              </p:nvSpPr>
              <p:spPr>
                <a:xfrm>
                  <a:off x="5253639" y="7497037"/>
                  <a:ext cx="556563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zh-CN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呉市</a:t>
                  </a:r>
                </a:p>
              </p:txBody>
            </p:sp>
            <p:sp>
              <p:nvSpPr>
                <p:cNvPr id="66" name="正方形/長方形 65"/>
                <p:cNvSpPr/>
                <p:nvPr/>
              </p:nvSpPr>
              <p:spPr>
                <a:xfrm>
                  <a:off x="9542463" y="3176778"/>
                  <a:ext cx="1114408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zh-CN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神石高原町</a:t>
                  </a:r>
                </a:p>
              </p:txBody>
            </p:sp>
            <p:sp>
              <p:nvSpPr>
                <p:cNvPr id="67" name="正方形/長方形 66"/>
                <p:cNvSpPr/>
                <p:nvPr/>
              </p:nvSpPr>
              <p:spPr>
                <a:xfrm>
                  <a:off x="7886587" y="4372950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zh-CN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世羅町</a:t>
                  </a:r>
                </a:p>
              </p:txBody>
            </p:sp>
            <p:sp>
              <p:nvSpPr>
                <p:cNvPr id="68" name="正方形/長方形 67"/>
                <p:cNvSpPr/>
                <p:nvPr/>
              </p:nvSpPr>
              <p:spPr>
                <a:xfrm>
                  <a:off x="6524581" y="7651080"/>
                  <a:ext cx="1114408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zh-CN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大崎上島町</a:t>
                  </a:r>
                </a:p>
              </p:txBody>
            </p:sp>
            <p:sp>
              <p:nvSpPr>
                <p:cNvPr id="69" name="正方形/長方形 68"/>
                <p:cNvSpPr/>
                <p:nvPr/>
              </p:nvSpPr>
              <p:spPr>
                <a:xfrm>
                  <a:off x="3793297" y="3594646"/>
                  <a:ext cx="928459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zh-CN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北広島町</a:t>
                  </a:r>
                </a:p>
              </p:txBody>
            </p:sp>
            <p:sp>
              <p:nvSpPr>
                <p:cNvPr id="70" name="正方形/長方形 69"/>
                <p:cNvSpPr/>
                <p:nvPr/>
              </p:nvSpPr>
              <p:spPr>
                <a:xfrm>
                  <a:off x="2243147" y="4530725"/>
                  <a:ext cx="1114408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zh-CN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安芸太田町</a:t>
                  </a:r>
                </a:p>
              </p:txBody>
            </p:sp>
            <p:sp>
              <p:nvSpPr>
                <p:cNvPr id="71" name="正方形/長方形 70"/>
                <p:cNvSpPr/>
                <p:nvPr/>
              </p:nvSpPr>
              <p:spPr>
                <a:xfrm>
                  <a:off x="4222912" y="6961188"/>
                  <a:ext cx="556563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zh-CN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坂町</a:t>
                  </a:r>
                </a:p>
              </p:txBody>
            </p:sp>
            <p:sp>
              <p:nvSpPr>
                <p:cNvPr id="72" name="正方形/長方形 71"/>
                <p:cNvSpPr/>
                <p:nvPr/>
              </p:nvSpPr>
              <p:spPr>
                <a:xfrm>
                  <a:off x="4661227" y="6401423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zh-CN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海田町</a:t>
                  </a:r>
                </a:p>
              </p:txBody>
            </p:sp>
            <p:sp>
              <p:nvSpPr>
                <p:cNvPr id="73" name="正方形/長方形 72"/>
                <p:cNvSpPr/>
                <p:nvPr/>
              </p:nvSpPr>
              <p:spPr>
                <a:xfrm>
                  <a:off x="5402263" y="3521174"/>
                  <a:ext cx="1114408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zh-CN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安芸高田市</a:t>
                  </a:r>
                </a:p>
              </p:txBody>
            </p:sp>
            <p:sp>
              <p:nvSpPr>
                <p:cNvPr id="74" name="正方形/長方形 73"/>
                <p:cNvSpPr/>
                <p:nvPr/>
              </p:nvSpPr>
              <p:spPr>
                <a:xfrm>
                  <a:off x="1609480" y="6314324"/>
                  <a:ext cx="928459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zh-CN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廿日市市</a:t>
                  </a:r>
                </a:p>
              </p:txBody>
            </p:sp>
            <p:sp>
              <p:nvSpPr>
                <p:cNvPr id="75" name="正方形/長方形 74"/>
                <p:cNvSpPr/>
                <p:nvPr/>
              </p:nvSpPr>
              <p:spPr>
                <a:xfrm>
                  <a:off x="1855788" y="7549637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zh-CN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大竹市</a:t>
                  </a:r>
                </a:p>
              </p:txBody>
            </p:sp>
            <p:sp>
              <p:nvSpPr>
                <p:cNvPr id="76" name="正方形/長方形 75"/>
                <p:cNvSpPr/>
                <p:nvPr/>
              </p:nvSpPr>
              <p:spPr>
                <a:xfrm>
                  <a:off x="4996841" y="6761261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zh-CN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熊野町</a:t>
                  </a:r>
                </a:p>
              </p:txBody>
            </p:sp>
            <p:sp>
              <p:nvSpPr>
                <p:cNvPr id="77" name="正方形/長方形 76"/>
                <p:cNvSpPr/>
                <p:nvPr/>
              </p:nvSpPr>
              <p:spPr>
                <a:xfrm>
                  <a:off x="4295063" y="6252956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zh-CN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府中町</a:t>
                  </a:r>
                </a:p>
              </p:txBody>
            </p:sp>
            <p:sp>
              <p:nvSpPr>
                <p:cNvPr id="78" name="正方形/長方形 77"/>
                <p:cNvSpPr/>
                <p:nvPr/>
              </p:nvSpPr>
              <p:spPr>
                <a:xfrm>
                  <a:off x="3628840" y="7963736"/>
                  <a:ext cx="928459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zh-CN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江田島市</a:t>
                  </a:r>
                </a:p>
              </p:txBody>
            </p:sp>
            <p:sp>
              <p:nvSpPr>
                <p:cNvPr id="79" name="正方形/長方形 78"/>
                <p:cNvSpPr/>
                <p:nvPr/>
              </p:nvSpPr>
              <p:spPr>
                <a:xfrm>
                  <a:off x="5899585" y="5681761"/>
                  <a:ext cx="928459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zh-CN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東広島市</a:t>
                  </a:r>
                </a:p>
              </p:txBody>
            </p:sp>
            <p:sp>
              <p:nvSpPr>
                <p:cNvPr id="80" name="正方形/長方形 79"/>
                <p:cNvSpPr/>
                <p:nvPr/>
              </p:nvSpPr>
              <p:spPr>
                <a:xfrm>
                  <a:off x="9194929" y="4197449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zh-CN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府中市</a:t>
                  </a:r>
                </a:p>
              </p:txBody>
            </p:sp>
            <p:sp>
              <p:nvSpPr>
                <p:cNvPr id="81" name="正方形/長方形 80"/>
                <p:cNvSpPr/>
                <p:nvPr/>
              </p:nvSpPr>
              <p:spPr>
                <a:xfrm>
                  <a:off x="6733392" y="2779373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zh-CN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三次市</a:t>
                  </a:r>
                </a:p>
              </p:txBody>
            </p:sp>
            <p:sp>
              <p:nvSpPr>
                <p:cNvPr id="82" name="正方形/長方形 81"/>
                <p:cNvSpPr/>
                <p:nvPr/>
              </p:nvSpPr>
              <p:spPr>
                <a:xfrm>
                  <a:off x="8368464" y="1410788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zh-CN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庄原市</a:t>
                  </a:r>
                </a:p>
              </p:txBody>
            </p:sp>
            <p:sp>
              <p:nvSpPr>
                <p:cNvPr id="83" name="正方形/長方形 82"/>
                <p:cNvSpPr/>
                <p:nvPr/>
              </p:nvSpPr>
              <p:spPr>
                <a:xfrm>
                  <a:off x="10309846" y="5225857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zh-CN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福山市</a:t>
                  </a:r>
                </a:p>
              </p:txBody>
            </p:sp>
            <p:sp>
              <p:nvSpPr>
                <p:cNvPr id="84" name="正方形/長方形 83"/>
                <p:cNvSpPr/>
                <p:nvPr/>
              </p:nvSpPr>
              <p:spPr>
                <a:xfrm>
                  <a:off x="9022776" y="5478682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zh-CN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尾道市</a:t>
                  </a:r>
                </a:p>
              </p:txBody>
            </p:sp>
            <p:sp>
              <p:nvSpPr>
                <p:cNvPr id="85" name="正方形/長方形 84"/>
                <p:cNvSpPr/>
                <p:nvPr/>
              </p:nvSpPr>
              <p:spPr>
                <a:xfrm>
                  <a:off x="7886587" y="5902580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zh-CN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三原市</a:t>
                  </a:r>
                </a:p>
              </p:txBody>
            </p:sp>
            <p:sp>
              <p:nvSpPr>
                <p:cNvPr id="86" name="正方形/長方形 85"/>
                <p:cNvSpPr/>
                <p:nvPr/>
              </p:nvSpPr>
              <p:spPr>
                <a:xfrm>
                  <a:off x="6986588" y="6575863"/>
                  <a:ext cx="742511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zh-CN" altLang="en-US" sz="14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竹原市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9093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179513" y="209550"/>
            <a:ext cx="10261600" cy="9317038"/>
            <a:chOff x="1179513" y="209550"/>
            <a:chExt cx="10261600" cy="9317038"/>
          </a:xfrm>
        </p:grpSpPr>
        <p:grpSp>
          <p:nvGrpSpPr>
            <p:cNvPr id="11004" name="Group 764"/>
            <p:cNvGrpSpPr>
              <a:grpSpLocks/>
            </p:cNvGrpSpPr>
            <p:nvPr/>
          </p:nvGrpSpPr>
          <p:grpSpPr bwMode="auto">
            <a:xfrm>
              <a:off x="2260600" y="4530725"/>
              <a:ext cx="3690938" cy="2655888"/>
              <a:chOff x="1424" y="2854"/>
              <a:chExt cx="2325" cy="1673"/>
            </a:xfrm>
          </p:grpSpPr>
          <p:sp>
            <p:nvSpPr>
              <p:cNvPr id="10938" name="Freeform 698"/>
              <p:cNvSpPr>
                <a:spLocks/>
              </p:cNvSpPr>
              <p:nvPr/>
            </p:nvSpPr>
            <p:spPr bwMode="auto">
              <a:xfrm>
                <a:off x="2161" y="2854"/>
                <a:ext cx="1588" cy="879"/>
              </a:xfrm>
              <a:custGeom>
                <a:avLst/>
                <a:gdLst>
                  <a:gd name="T0" fmla="*/ 28 w 1588"/>
                  <a:gd name="T1" fmla="*/ 567 h 879"/>
                  <a:gd name="T2" fmla="*/ 283 w 1588"/>
                  <a:gd name="T3" fmla="*/ 652 h 879"/>
                  <a:gd name="T4" fmla="*/ 652 w 1588"/>
                  <a:gd name="T5" fmla="*/ 652 h 879"/>
                  <a:gd name="T6" fmla="*/ 822 w 1588"/>
                  <a:gd name="T7" fmla="*/ 595 h 879"/>
                  <a:gd name="T8" fmla="*/ 652 w 1588"/>
                  <a:gd name="T9" fmla="*/ 794 h 879"/>
                  <a:gd name="T10" fmla="*/ 879 w 1588"/>
                  <a:gd name="T11" fmla="*/ 850 h 879"/>
                  <a:gd name="T12" fmla="*/ 1162 w 1588"/>
                  <a:gd name="T13" fmla="*/ 794 h 879"/>
                  <a:gd name="T14" fmla="*/ 1162 w 1588"/>
                  <a:gd name="T15" fmla="*/ 709 h 879"/>
                  <a:gd name="T16" fmla="*/ 1276 w 1588"/>
                  <a:gd name="T17" fmla="*/ 595 h 879"/>
                  <a:gd name="T18" fmla="*/ 1389 w 1588"/>
                  <a:gd name="T19" fmla="*/ 510 h 879"/>
                  <a:gd name="T20" fmla="*/ 1531 w 1588"/>
                  <a:gd name="T21" fmla="*/ 482 h 879"/>
                  <a:gd name="T22" fmla="*/ 1588 w 1588"/>
                  <a:gd name="T23" fmla="*/ 425 h 879"/>
                  <a:gd name="T24" fmla="*/ 1588 w 1588"/>
                  <a:gd name="T25" fmla="*/ 368 h 879"/>
                  <a:gd name="T26" fmla="*/ 1588 w 1588"/>
                  <a:gd name="T27" fmla="*/ 283 h 879"/>
                  <a:gd name="T28" fmla="*/ 1588 w 1588"/>
                  <a:gd name="T29" fmla="*/ 170 h 879"/>
                  <a:gd name="T30" fmla="*/ 1446 w 1588"/>
                  <a:gd name="T31" fmla="*/ 28 h 879"/>
                  <a:gd name="T32" fmla="*/ 1361 w 1588"/>
                  <a:gd name="T33" fmla="*/ 57 h 879"/>
                  <a:gd name="T34" fmla="*/ 1219 w 1588"/>
                  <a:gd name="T35" fmla="*/ 57 h 879"/>
                  <a:gd name="T36" fmla="*/ 1191 w 1588"/>
                  <a:gd name="T37" fmla="*/ 142 h 879"/>
                  <a:gd name="T38" fmla="*/ 1134 w 1588"/>
                  <a:gd name="T39" fmla="*/ 142 h 879"/>
                  <a:gd name="T40" fmla="*/ 1106 w 1588"/>
                  <a:gd name="T41" fmla="*/ 227 h 879"/>
                  <a:gd name="T42" fmla="*/ 992 w 1588"/>
                  <a:gd name="T43" fmla="*/ 198 h 879"/>
                  <a:gd name="T44" fmla="*/ 907 w 1588"/>
                  <a:gd name="T45" fmla="*/ 170 h 879"/>
                  <a:gd name="T46" fmla="*/ 850 w 1588"/>
                  <a:gd name="T47" fmla="*/ 85 h 879"/>
                  <a:gd name="T48" fmla="*/ 765 w 1588"/>
                  <a:gd name="T49" fmla="*/ 85 h 879"/>
                  <a:gd name="T50" fmla="*/ 652 w 1588"/>
                  <a:gd name="T51" fmla="*/ 28 h 879"/>
                  <a:gd name="T52" fmla="*/ 425 w 1588"/>
                  <a:gd name="T53" fmla="*/ 113 h 879"/>
                  <a:gd name="T54" fmla="*/ 255 w 1588"/>
                  <a:gd name="T55" fmla="*/ 57 h 879"/>
                  <a:gd name="T56" fmla="*/ 198 w 1588"/>
                  <a:gd name="T57" fmla="*/ 255 h 879"/>
                  <a:gd name="T58" fmla="*/ 198 w 1588"/>
                  <a:gd name="T59" fmla="*/ 340 h 879"/>
                  <a:gd name="T60" fmla="*/ 113 w 1588"/>
                  <a:gd name="T61" fmla="*/ 368 h 879"/>
                  <a:gd name="T62" fmla="*/ 0 w 1588"/>
                  <a:gd name="T63" fmla="*/ 482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88" h="879">
                    <a:moveTo>
                      <a:pt x="0" y="482"/>
                    </a:moveTo>
                    <a:lnTo>
                      <a:pt x="28" y="567"/>
                    </a:lnTo>
                    <a:lnTo>
                      <a:pt x="198" y="567"/>
                    </a:lnTo>
                    <a:lnTo>
                      <a:pt x="283" y="652"/>
                    </a:lnTo>
                    <a:lnTo>
                      <a:pt x="567" y="680"/>
                    </a:lnTo>
                    <a:lnTo>
                      <a:pt x="652" y="652"/>
                    </a:lnTo>
                    <a:lnTo>
                      <a:pt x="709" y="539"/>
                    </a:lnTo>
                    <a:lnTo>
                      <a:pt x="822" y="595"/>
                    </a:lnTo>
                    <a:lnTo>
                      <a:pt x="737" y="737"/>
                    </a:lnTo>
                    <a:lnTo>
                      <a:pt x="652" y="794"/>
                    </a:lnTo>
                    <a:lnTo>
                      <a:pt x="680" y="822"/>
                    </a:lnTo>
                    <a:lnTo>
                      <a:pt x="879" y="850"/>
                    </a:lnTo>
                    <a:lnTo>
                      <a:pt x="907" y="879"/>
                    </a:lnTo>
                    <a:lnTo>
                      <a:pt x="1162" y="794"/>
                    </a:lnTo>
                    <a:lnTo>
                      <a:pt x="1219" y="737"/>
                    </a:lnTo>
                    <a:lnTo>
                      <a:pt x="1162" y="709"/>
                    </a:lnTo>
                    <a:lnTo>
                      <a:pt x="1247" y="652"/>
                    </a:lnTo>
                    <a:lnTo>
                      <a:pt x="1276" y="595"/>
                    </a:lnTo>
                    <a:lnTo>
                      <a:pt x="1389" y="595"/>
                    </a:lnTo>
                    <a:lnTo>
                      <a:pt x="1389" y="510"/>
                    </a:lnTo>
                    <a:lnTo>
                      <a:pt x="1474" y="453"/>
                    </a:lnTo>
                    <a:lnTo>
                      <a:pt x="1531" y="482"/>
                    </a:lnTo>
                    <a:lnTo>
                      <a:pt x="1559" y="482"/>
                    </a:lnTo>
                    <a:lnTo>
                      <a:pt x="1588" y="425"/>
                    </a:lnTo>
                    <a:lnTo>
                      <a:pt x="1559" y="397"/>
                    </a:lnTo>
                    <a:lnTo>
                      <a:pt x="1588" y="368"/>
                    </a:lnTo>
                    <a:lnTo>
                      <a:pt x="1559" y="312"/>
                    </a:lnTo>
                    <a:lnTo>
                      <a:pt x="1588" y="283"/>
                    </a:lnTo>
                    <a:lnTo>
                      <a:pt x="1531" y="255"/>
                    </a:lnTo>
                    <a:lnTo>
                      <a:pt x="1588" y="170"/>
                    </a:lnTo>
                    <a:lnTo>
                      <a:pt x="1531" y="57"/>
                    </a:lnTo>
                    <a:lnTo>
                      <a:pt x="1446" y="28"/>
                    </a:lnTo>
                    <a:lnTo>
                      <a:pt x="1417" y="85"/>
                    </a:lnTo>
                    <a:lnTo>
                      <a:pt x="1361" y="57"/>
                    </a:lnTo>
                    <a:lnTo>
                      <a:pt x="1332" y="85"/>
                    </a:lnTo>
                    <a:lnTo>
                      <a:pt x="1219" y="57"/>
                    </a:lnTo>
                    <a:lnTo>
                      <a:pt x="1191" y="85"/>
                    </a:lnTo>
                    <a:lnTo>
                      <a:pt x="1191" y="142"/>
                    </a:lnTo>
                    <a:lnTo>
                      <a:pt x="1162" y="170"/>
                    </a:lnTo>
                    <a:lnTo>
                      <a:pt x="1134" y="142"/>
                    </a:lnTo>
                    <a:lnTo>
                      <a:pt x="1106" y="170"/>
                    </a:lnTo>
                    <a:lnTo>
                      <a:pt x="1106" y="227"/>
                    </a:lnTo>
                    <a:lnTo>
                      <a:pt x="1049" y="283"/>
                    </a:lnTo>
                    <a:lnTo>
                      <a:pt x="992" y="198"/>
                    </a:lnTo>
                    <a:lnTo>
                      <a:pt x="964" y="198"/>
                    </a:lnTo>
                    <a:lnTo>
                      <a:pt x="907" y="170"/>
                    </a:lnTo>
                    <a:lnTo>
                      <a:pt x="850" y="170"/>
                    </a:lnTo>
                    <a:lnTo>
                      <a:pt x="850" y="85"/>
                    </a:lnTo>
                    <a:lnTo>
                      <a:pt x="794" y="28"/>
                    </a:lnTo>
                    <a:lnTo>
                      <a:pt x="765" y="85"/>
                    </a:lnTo>
                    <a:lnTo>
                      <a:pt x="709" y="85"/>
                    </a:lnTo>
                    <a:lnTo>
                      <a:pt x="652" y="28"/>
                    </a:lnTo>
                    <a:lnTo>
                      <a:pt x="567" y="0"/>
                    </a:lnTo>
                    <a:lnTo>
                      <a:pt x="425" y="113"/>
                    </a:lnTo>
                    <a:lnTo>
                      <a:pt x="340" y="57"/>
                    </a:lnTo>
                    <a:lnTo>
                      <a:pt x="255" y="57"/>
                    </a:lnTo>
                    <a:lnTo>
                      <a:pt x="198" y="170"/>
                    </a:lnTo>
                    <a:lnTo>
                      <a:pt x="198" y="255"/>
                    </a:lnTo>
                    <a:lnTo>
                      <a:pt x="170" y="283"/>
                    </a:lnTo>
                    <a:lnTo>
                      <a:pt x="198" y="340"/>
                    </a:lnTo>
                    <a:lnTo>
                      <a:pt x="142" y="340"/>
                    </a:lnTo>
                    <a:lnTo>
                      <a:pt x="113" y="368"/>
                    </a:lnTo>
                    <a:lnTo>
                      <a:pt x="85" y="425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39" name="Freeform 699"/>
              <p:cNvSpPr>
                <a:spLocks/>
              </p:cNvSpPr>
              <p:nvPr/>
            </p:nvSpPr>
            <p:spPr bwMode="auto">
              <a:xfrm>
                <a:off x="2870" y="3648"/>
                <a:ext cx="737" cy="879"/>
              </a:xfrm>
              <a:custGeom>
                <a:avLst/>
                <a:gdLst>
                  <a:gd name="T0" fmla="*/ 198 w 737"/>
                  <a:gd name="T1" fmla="*/ 85 h 879"/>
                  <a:gd name="T2" fmla="*/ 453 w 737"/>
                  <a:gd name="T3" fmla="*/ 0 h 879"/>
                  <a:gd name="T4" fmla="*/ 453 w 737"/>
                  <a:gd name="T5" fmla="*/ 85 h 879"/>
                  <a:gd name="T6" fmla="*/ 482 w 737"/>
                  <a:gd name="T7" fmla="*/ 85 h 879"/>
                  <a:gd name="T8" fmla="*/ 538 w 737"/>
                  <a:gd name="T9" fmla="*/ 141 h 879"/>
                  <a:gd name="T10" fmla="*/ 595 w 737"/>
                  <a:gd name="T11" fmla="*/ 113 h 879"/>
                  <a:gd name="T12" fmla="*/ 652 w 737"/>
                  <a:gd name="T13" fmla="*/ 198 h 879"/>
                  <a:gd name="T14" fmla="*/ 680 w 737"/>
                  <a:gd name="T15" fmla="*/ 141 h 879"/>
                  <a:gd name="T16" fmla="*/ 737 w 737"/>
                  <a:gd name="T17" fmla="*/ 198 h 879"/>
                  <a:gd name="T18" fmla="*/ 623 w 737"/>
                  <a:gd name="T19" fmla="*/ 368 h 879"/>
                  <a:gd name="T20" fmla="*/ 680 w 737"/>
                  <a:gd name="T21" fmla="*/ 397 h 879"/>
                  <a:gd name="T22" fmla="*/ 652 w 737"/>
                  <a:gd name="T23" fmla="*/ 453 h 879"/>
                  <a:gd name="T24" fmla="*/ 708 w 737"/>
                  <a:gd name="T25" fmla="*/ 538 h 879"/>
                  <a:gd name="T26" fmla="*/ 652 w 737"/>
                  <a:gd name="T27" fmla="*/ 567 h 879"/>
                  <a:gd name="T28" fmla="*/ 652 w 737"/>
                  <a:gd name="T29" fmla="*/ 623 h 879"/>
                  <a:gd name="T30" fmla="*/ 567 w 737"/>
                  <a:gd name="T31" fmla="*/ 652 h 879"/>
                  <a:gd name="T32" fmla="*/ 567 w 737"/>
                  <a:gd name="T33" fmla="*/ 595 h 879"/>
                  <a:gd name="T34" fmla="*/ 538 w 737"/>
                  <a:gd name="T35" fmla="*/ 538 h 879"/>
                  <a:gd name="T36" fmla="*/ 453 w 737"/>
                  <a:gd name="T37" fmla="*/ 482 h 879"/>
                  <a:gd name="T38" fmla="*/ 340 w 737"/>
                  <a:gd name="T39" fmla="*/ 510 h 879"/>
                  <a:gd name="T40" fmla="*/ 255 w 737"/>
                  <a:gd name="T41" fmla="*/ 482 h 879"/>
                  <a:gd name="T42" fmla="*/ 170 w 737"/>
                  <a:gd name="T43" fmla="*/ 482 h 879"/>
                  <a:gd name="T44" fmla="*/ 113 w 737"/>
                  <a:gd name="T45" fmla="*/ 538 h 879"/>
                  <a:gd name="T46" fmla="*/ 141 w 737"/>
                  <a:gd name="T47" fmla="*/ 595 h 879"/>
                  <a:gd name="T48" fmla="*/ 198 w 737"/>
                  <a:gd name="T49" fmla="*/ 567 h 879"/>
                  <a:gd name="T50" fmla="*/ 253 w 737"/>
                  <a:gd name="T51" fmla="*/ 681 h 879"/>
                  <a:gd name="T52" fmla="*/ 255 w 737"/>
                  <a:gd name="T53" fmla="*/ 793 h 879"/>
                  <a:gd name="T54" fmla="*/ 255 w 737"/>
                  <a:gd name="T55" fmla="*/ 879 h 879"/>
                  <a:gd name="T56" fmla="*/ 141 w 737"/>
                  <a:gd name="T57" fmla="*/ 850 h 879"/>
                  <a:gd name="T58" fmla="*/ 113 w 737"/>
                  <a:gd name="T59" fmla="*/ 737 h 879"/>
                  <a:gd name="T60" fmla="*/ 85 w 737"/>
                  <a:gd name="T61" fmla="*/ 708 h 879"/>
                  <a:gd name="T62" fmla="*/ 85 w 737"/>
                  <a:gd name="T63" fmla="*/ 595 h 879"/>
                  <a:gd name="T64" fmla="*/ 56 w 737"/>
                  <a:gd name="T65" fmla="*/ 567 h 879"/>
                  <a:gd name="T66" fmla="*/ 0 w 737"/>
                  <a:gd name="T67" fmla="*/ 623 h 879"/>
                  <a:gd name="T68" fmla="*/ 0 w 737"/>
                  <a:gd name="T69" fmla="*/ 510 h 879"/>
                  <a:gd name="T70" fmla="*/ 56 w 737"/>
                  <a:gd name="T71" fmla="*/ 510 h 879"/>
                  <a:gd name="T72" fmla="*/ 113 w 737"/>
                  <a:gd name="T73" fmla="*/ 425 h 879"/>
                  <a:gd name="T74" fmla="*/ 170 w 737"/>
                  <a:gd name="T75" fmla="*/ 283 h 879"/>
                  <a:gd name="T76" fmla="*/ 141 w 737"/>
                  <a:gd name="T77" fmla="*/ 255 h 879"/>
                  <a:gd name="T78" fmla="*/ 56 w 737"/>
                  <a:gd name="T79" fmla="*/ 312 h 879"/>
                  <a:gd name="T80" fmla="*/ 85 w 737"/>
                  <a:gd name="T81" fmla="*/ 226 h 879"/>
                  <a:gd name="T82" fmla="*/ 170 w 737"/>
                  <a:gd name="T83" fmla="*/ 170 h 879"/>
                  <a:gd name="T84" fmla="*/ 198 w 737"/>
                  <a:gd name="T85" fmla="*/ 85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37" h="879">
                    <a:moveTo>
                      <a:pt x="198" y="85"/>
                    </a:moveTo>
                    <a:lnTo>
                      <a:pt x="453" y="0"/>
                    </a:lnTo>
                    <a:lnTo>
                      <a:pt x="453" y="85"/>
                    </a:lnTo>
                    <a:lnTo>
                      <a:pt x="482" y="85"/>
                    </a:lnTo>
                    <a:lnTo>
                      <a:pt x="538" y="141"/>
                    </a:lnTo>
                    <a:lnTo>
                      <a:pt x="595" y="113"/>
                    </a:lnTo>
                    <a:lnTo>
                      <a:pt x="652" y="198"/>
                    </a:lnTo>
                    <a:lnTo>
                      <a:pt x="680" y="141"/>
                    </a:lnTo>
                    <a:lnTo>
                      <a:pt x="737" y="198"/>
                    </a:lnTo>
                    <a:lnTo>
                      <a:pt x="623" y="368"/>
                    </a:lnTo>
                    <a:lnTo>
                      <a:pt x="680" y="397"/>
                    </a:lnTo>
                    <a:lnTo>
                      <a:pt x="652" y="453"/>
                    </a:lnTo>
                    <a:lnTo>
                      <a:pt x="708" y="538"/>
                    </a:lnTo>
                    <a:lnTo>
                      <a:pt x="652" y="567"/>
                    </a:lnTo>
                    <a:lnTo>
                      <a:pt x="652" y="623"/>
                    </a:lnTo>
                    <a:lnTo>
                      <a:pt x="567" y="652"/>
                    </a:lnTo>
                    <a:lnTo>
                      <a:pt x="567" y="595"/>
                    </a:lnTo>
                    <a:lnTo>
                      <a:pt x="538" y="538"/>
                    </a:lnTo>
                    <a:lnTo>
                      <a:pt x="453" y="482"/>
                    </a:lnTo>
                    <a:lnTo>
                      <a:pt x="340" y="510"/>
                    </a:lnTo>
                    <a:lnTo>
                      <a:pt x="255" y="482"/>
                    </a:lnTo>
                    <a:lnTo>
                      <a:pt x="170" y="482"/>
                    </a:lnTo>
                    <a:lnTo>
                      <a:pt x="113" y="538"/>
                    </a:lnTo>
                    <a:lnTo>
                      <a:pt x="141" y="595"/>
                    </a:lnTo>
                    <a:lnTo>
                      <a:pt x="198" y="567"/>
                    </a:lnTo>
                    <a:lnTo>
                      <a:pt x="253" y="681"/>
                    </a:lnTo>
                    <a:lnTo>
                      <a:pt x="255" y="793"/>
                    </a:lnTo>
                    <a:lnTo>
                      <a:pt x="255" y="879"/>
                    </a:lnTo>
                    <a:lnTo>
                      <a:pt x="141" y="850"/>
                    </a:lnTo>
                    <a:lnTo>
                      <a:pt x="113" y="737"/>
                    </a:lnTo>
                    <a:lnTo>
                      <a:pt x="85" y="708"/>
                    </a:lnTo>
                    <a:lnTo>
                      <a:pt x="85" y="595"/>
                    </a:lnTo>
                    <a:lnTo>
                      <a:pt x="56" y="567"/>
                    </a:lnTo>
                    <a:lnTo>
                      <a:pt x="0" y="623"/>
                    </a:lnTo>
                    <a:lnTo>
                      <a:pt x="0" y="510"/>
                    </a:lnTo>
                    <a:lnTo>
                      <a:pt x="56" y="510"/>
                    </a:lnTo>
                    <a:lnTo>
                      <a:pt x="113" y="425"/>
                    </a:lnTo>
                    <a:lnTo>
                      <a:pt x="170" y="283"/>
                    </a:lnTo>
                    <a:lnTo>
                      <a:pt x="141" y="255"/>
                    </a:lnTo>
                    <a:lnTo>
                      <a:pt x="56" y="312"/>
                    </a:lnTo>
                    <a:lnTo>
                      <a:pt x="85" y="226"/>
                    </a:lnTo>
                    <a:lnTo>
                      <a:pt x="170" y="170"/>
                    </a:lnTo>
                    <a:lnTo>
                      <a:pt x="198" y="8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2" name="Freeform 712"/>
              <p:cNvSpPr>
                <a:spLocks/>
              </p:cNvSpPr>
              <p:nvPr/>
            </p:nvSpPr>
            <p:spPr bwMode="auto">
              <a:xfrm>
                <a:off x="2700" y="4073"/>
                <a:ext cx="170" cy="227"/>
              </a:xfrm>
              <a:custGeom>
                <a:avLst/>
                <a:gdLst>
                  <a:gd name="T0" fmla="*/ 141 w 170"/>
                  <a:gd name="T1" fmla="*/ 0 h 227"/>
                  <a:gd name="T2" fmla="*/ 56 w 170"/>
                  <a:gd name="T3" fmla="*/ 0 h 227"/>
                  <a:gd name="T4" fmla="*/ 0 w 170"/>
                  <a:gd name="T5" fmla="*/ 85 h 227"/>
                  <a:gd name="T6" fmla="*/ 0 w 170"/>
                  <a:gd name="T7" fmla="*/ 227 h 227"/>
                  <a:gd name="T8" fmla="*/ 56 w 170"/>
                  <a:gd name="T9" fmla="*/ 198 h 227"/>
                  <a:gd name="T10" fmla="*/ 113 w 170"/>
                  <a:gd name="T11" fmla="*/ 227 h 227"/>
                  <a:gd name="T12" fmla="*/ 141 w 170"/>
                  <a:gd name="T13" fmla="*/ 198 h 227"/>
                  <a:gd name="T14" fmla="*/ 170 w 170"/>
                  <a:gd name="T15" fmla="*/ 85 h 227"/>
                  <a:gd name="T16" fmla="*/ 141 w 170"/>
                  <a:gd name="T1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227">
                    <a:moveTo>
                      <a:pt x="141" y="0"/>
                    </a:moveTo>
                    <a:lnTo>
                      <a:pt x="56" y="0"/>
                    </a:lnTo>
                    <a:lnTo>
                      <a:pt x="0" y="85"/>
                    </a:lnTo>
                    <a:lnTo>
                      <a:pt x="0" y="227"/>
                    </a:lnTo>
                    <a:lnTo>
                      <a:pt x="56" y="198"/>
                    </a:lnTo>
                    <a:lnTo>
                      <a:pt x="113" y="227"/>
                    </a:lnTo>
                    <a:lnTo>
                      <a:pt x="141" y="198"/>
                    </a:lnTo>
                    <a:lnTo>
                      <a:pt x="170" y="85"/>
                    </a:lnTo>
                    <a:lnTo>
                      <a:pt x="141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3" name="Freeform 713"/>
              <p:cNvSpPr>
                <a:spLocks/>
              </p:cNvSpPr>
              <p:nvPr/>
            </p:nvSpPr>
            <p:spPr bwMode="auto">
              <a:xfrm>
                <a:off x="2671" y="3676"/>
                <a:ext cx="397" cy="397"/>
              </a:xfrm>
              <a:custGeom>
                <a:avLst/>
                <a:gdLst>
                  <a:gd name="T0" fmla="*/ 170 w 397"/>
                  <a:gd name="T1" fmla="*/ 0 h 397"/>
                  <a:gd name="T2" fmla="*/ 142 w 397"/>
                  <a:gd name="T3" fmla="*/ 57 h 397"/>
                  <a:gd name="T4" fmla="*/ 142 w 397"/>
                  <a:gd name="T5" fmla="*/ 113 h 397"/>
                  <a:gd name="T6" fmla="*/ 85 w 397"/>
                  <a:gd name="T7" fmla="*/ 170 h 397"/>
                  <a:gd name="T8" fmla="*/ 0 w 397"/>
                  <a:gd name="T9" fmla="*/ 312 h 397"/>
                  <a:gd name="T10" fmla="*/ 85 w 397"/>
                  <a:gd name="T11" fmla="*/ 397 h 397"/>
                  <a:gd name="T12" fmla="*/ 170 w 397"/>
                  <a:gd name="T13" fmla="*/ 397 h 397"/>
                  <a:gd name="T14" fmla="*/ 199 w 397"/>
                  <a:gd name="T15" fmla="*/ 340 h 397"/>
                  <a:gd name="T16" fmla="*/ 227 w 397"/>
                  <a:gd name="T17" fmla="*/ 340 h 397"/>
                  <a:gd name="T18" fmla="*/ 255 w 397"/>
                  <a:gd name="T19" fmla="*/ 284 h 397"/>
                  <a:gd name="T20" fmla="*/ 284 w 397"/>
                  <a:gd name="T21" fmla="*/ 198 h 397"/>
                  <a:gd name="T22" fmla="*/ 369 w 397"/>
                  <a:gd name="T23" fmla="*/ 142 h 397"/>
                  <a:gd name="T24" fmla="*/ 397 w 397"/>
                  <a:gd name="T25" fmla="*/ 57 h 397"/>
                  <a:gd name="T26" fmla="*/ 369 w 397"/>
                  <a:gd name="T27" fmla="*/ 28 h 397"/>
                  <a:gd name="T28" fmla="*/ 170 w 397"/>
                  <a:gd name="T29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7" h="397">
                    <a:moveTo>
                      <a:pt x="170" y="0"/>
                    </a:moveTo>
                    <a:lnTo>
                      <a:pt x="142" y="57"/>
                    </a:lnTo>
                    <a:lnTo>
                      <a:pt x="142" y="113"/>
                    </a:lnTo>
                    <a:lnTo>
                      <a:pt x="85" y="170"/>
                    </a:lnTo>
                    <a:lnTo>
                      <a:pt x="0" y="312"/>
                    </a:lnTo>
                    <a:lnTo>
                      <a:pt x="85" y="397"/>
                    </a:lnTo>
                    <a:lnTo>
                      <a:pt x="170" y="397"/>
                    </a:lnTo>
                    <a:lnTo>
                      <a:pt x="199" y="340"/>
                    </a:lnTo>
                    <a:lnTo>
                      <a:pt x="227" y="340"/>
                    </a:lnTo>
                    <a:lnTo>
                      <a:pt x="255" y="284"/>
                    </a:lnTo>
                    <a:lnTo>
                      <a:pt x="284" y="198"/>
                    </a:lnTo>
                    <a:lnTo>
                      <a:pt x="369" y="142"/>
                    </a:lnTo>
                    <a:lnTo>
                      <a:pt x="397" y="57"/>
                    </a:lnTo>
                    <a:lnTo>
                      <a:pt x="369" y="28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4" name="Freeform 714"/>
              <p:cNvSpPr>
                <a:spLocks/>
              </p:cNvSpPr>
              <p:nvPr/>
            </p:nvSpPr>
            <p:spPr bwMode="auto">
              <a:xfrm>
                <a:off x="2558" y="3988"/>
                <a:ext cx="198" cy="368"/>
              </a:xfrm>
              <a:custGeom>
                <a:avLst/>
                <a:gdLst>
                  <a:gd name="T0" fmla="*/ 113 w 198"/>
                  <a:gd name="T1" fmla="*/ 0 h 368"/>
                  <a:gd name="T2" fmla="*/ 0 w 198"/>
                  <a:gd name="T3" fmla="*/ 255 h 368"/>
                  <a:gd name="T4" fmla="*/ 28 w 198"/>
                  <a:gd name="T5" fmla="*/ 283 h 368"/>
                  <a:gd name="T6" fmla="*/ 85 w 198"/>
                  <a:gd name="T7" fmla="*/ 227 h 368"/>
                  <a:gd name="T8" fmla="*/ 28 w 198"/>
                  <a:gd name="T9" fmla="*/ 312 h 368"/>
                  <a:gd name="T10" fmla="*/ 28 w 198"/>
                  <a:gd name="T11" fmla="*/ 368 h 368"/>
                  <a:gd name="T12" fmla="*/ 85 w 198"/>
                  <a:gd name="T13" fmla="*/ 312 h 368"/>
                  <a:gd name="T14" fmla="*/ 142 w 198"/>
                  <a:gd name="T15" fmla="*/ 312 h 368"/>
                  <a:gd name="T16" fmla="*/ 142 w 198"/>
                  <a:gd name="T17" fmla="*/ 170 h 368"/>
                  <a:gd name="T18" fmla="*/ 198 w 198"/>
                  <a:gd name="T19" fmla="*/ 85 h 368"/>
                  <a:gd name="T20" fmla="*/ 113 w 198"/>
                  <a:gd name="T21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8" h="368">
                    <a:moveTo>
                      <a:pt x="113" y="0"/>
                    </a:moveTo>
                    <a:lnTo>
                      <a:pt x="0" y="255"/>
                    </a:lnTo>
                    <a:lnTo>
                      <a:pt x="28" y="283"/>
                    </a:lnTo>
                    <a:lnTo>
                      <a:pt x="85" y="227"/>
                    </a:lnTo>
                    <a:lnTo>
                      <a:pt x="28" y="312"/>
                    </a:lnTo>
                    <a:lnTo>
                      <a:pt x="28" y="368"/>
                    </a:lnTo>
                    <a:lnTo>
                      <a:pt x="85" y="312"/>
                    </a:lnTo>
                    <a:lnTo>
                      <a:pt x="142" y="312"/>
                    </a:lnTo>
                    <a:lnTo>
                      <a:pt x="142" y="170"/>
                    </a:lnTo>
                    <a:lnTo>
                      <a:pt x="198" y="85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5" name="Freeform 715"/>
              <p:cNvSpPr>
                <a:spLocks/>
              </p:cNvSpPr>
              <p:nvPr/>
            </p:nvSpPr>
            <p:spPr bwMode="auto">
              <a:xfrm>
                <a:off x="2274" y="3988"/>
                <a:ext cx="397" cy="283"/>
              </a:xfrm>
              <a:custGeom>
                <a:avLst/>
                <a:gdLst>
                  <a:gd name="T0" fmla="*/ 397 w 397"/>
                  <a:gd name="T1" fmla="*/ 0 h 283"/>
                  <a:gd name="T2" fmla="*/ 199 w 397"/>
                  <a:gd name="T3" fmla="*/ 0 h 283"/>
                  <a:gd name="T4" fmla="*/ 142 w 397"/>
                  <a:gd name="T5" fmla="*/ 28 h 283"/>
                  <a:gd name="T6" fmla="*/ 114 w 397"/>
                  <a:gd name="T7" fmla="*/ 113 h 283"/>
                  <a:gd name="T8" fmla="*/ 29 w 397"/>
                  <a:gd name="T9" fmla="*/ 170 h 283"/>
                  <a:gd name="T10" fmla="*/ 0 w 397"/>
                  <a:gd name="T11" fmla="*/ 227 h 283"/>
                  <a:gd name="T12" fmla="*/ 57 w 397"/>
                  <a:gd name="T13" fmla="*/ 255 h 283"/>
                  <a:gd name="T14" fmla="*/ 170 w 397"/>
                  <a:gd name="T15" fmla="*/ 255 h 283"/>
                  <a:gd name="T16" fmla="*/ 170 w 397"/>
                  <a:gd name="T17" fmla="*/ 283 h 283"/>
                  <a:gd name="T18" fmla="*/ 227 w 397"/>
                  <a:gd name="T19" fmla="*/ 283 h 283"/>
                  <a:gd name="T20" fmla="*/ 284 w 397"/>
                  <a:gd name="T21" fmla="*/ 283 h 283"/>
                  <a:gd name="T22" fmla="*/ 284 w 397"/>
                  <a:gd name="T23" fmla="*/ 255 h 283"/>
                  <a:gd name="T24" fmla="*/ 397 w 397"/>
                  <a:gd name="T25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7" h="283">
                    <a:moveTo>
                      <a:pt x="397" y="0"/>
                    </a:moveTo>
                    <a:lnTo>
                      <a:pt x="199" y="0"/>
                    </a:lnTo>
                    <a:lnTo>
                      <a:pt x="142" y="28"/>
                    </a:lnTo>
                    <a:lnTo>
                      <a:pt x="114" y="113"/>
                    </a:lnTo>
                    <a:lnTo>
                      <a:pt x="29" y="170"/>
                    </a:lnTo>
                    <a:lnTo>
                      <a:pt x="0" y="227"/>
                    </a:lnTo>
                    <a:lnTo>
                      <a:pt x="57" y="255"/>
                    </a:lnTo>
                    <a:lnTo>
                      <a:pt x="170" y="255"/>
                    </a:lnTo>
                    <a:lnTo>
                      <a:pt x="170" y="283"/>
                    </a:lnTo>
                    <a:lnTo>
                      <a:pt x="227" y="283"/>
                    </a:lnTo>
                    <a:lnTo>
                      <a:pt x="284" y="283"/>
                    </a:lnTo>
                    <a:lnTo>
                      <a:pt x="284" y="255"/>
                    </a:lnTo>
                    <a:lnTo>
                      <a:pt x="39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7" name="Freeform 717"/>
              <p:cNvSpPr>
                <a:spLocks/>
              </p:cNvSpPr>
              <p:nvPr/>
            </p:nvSpPr>
            <p:spPr bwMode="auto">
              <a:xfrm>
                <a:off x="1424" y="3166"/>
                <a:ext cx="1049" cy="1162"/>
              </a:xfrm>
              <a:custGeom>
                <a:avLst/>
                <a:gdLst>
                  <a:gd name="T0" fmla="*/ 850 w 1049"/>
                  <a:gd name="T1" fmla="*/ 1049 h 1162"/>
                  <a:gd name="T2" fmla="*/ 879 w 1049"/>
                  <a:gd name="T3" fmla="*/ 1134 h 1162"/>
                  <a:gd name="T4" fmla="*/ 822 w 1049"/>
                  <a:gd name="T5" fmla="*/ 1162 h 1162"/>
                  <a:gd name="T6" fmla="*/ 794 w 1049"/>
                  <a:gd name="T7" fmla="*/ 1105 h 1162"/>
                  <a:gd name="T8" fmla="*/ 737 w 1049"/>
                  <a:gd name="T9" fmla="*/ 1105 h 1162"/>
                  <a:gd name="T10" fmla="*/ 737 w 1049"/>
                  <a:gd name="T11" fmla="*/ 1049 h 1162"/>
                  <a:gd name="T12" fmla="*/ 680 w 1049"/>
                  <a:gd name="T13" fmla="*/ 1049 h 1162"/>
                  <a:gd name="T14" fmla="*/ 709 w 1049"/>
                  <a:gd name="T15" fmla="*/ 1020 h 1162"/>
                  <a:gd name="T16" fmla="*/ 652 w 1049"/>
                  <a:gd name="T17" fmla="*/ 992 h 1162"/>
                  <a:gd name="T18" fmla="*/ 595 w 1049"/>
                  <a:gd name="T19" fmla="*/ 907 h 1162"/>
                  <a:gd name="T20" fmla="*/ 624 w 1049"/>
                  <a:gd name="T21" fmla="*/ 850 h 1162"/>
                  <a:gd name="T22" fmla="*/ 595 w 1049"/>
                  <a:gd name="T23" fmla="*/ 822 h 1162"/>
                  <a:gd name="T24" fmla="*/ 595 w 1049"/>
                  <a:gd name="T25" fmla="*/ 765 h 1162"/>
                  <a:gd name="T26" fmla="*/ 538 w 1049"/>
                  <a:gd name="T27" fmla="*/ 822 h 1162"/>
                  <a:gd name="T28" fmla="*/ 538 w 1049"/>
                  <a:gd name="T29" fmla="*/ 964 h 1162"/>
                  <a:gd name="T30" fmla="*/ 453 w 1049"/>
                  <a:gd name="T31" fmla="*/ 935 h 1162"/>
                  <a:gd name="T32" fmla="*/ 453 w 1049"/>
                  <a:gd name="T33" fmla="*/ 822 h 1162"/>
                  <a:gd name="T34" fmla="*/ 397 w 1049"/>
                  <a:gd name="T35" fmla="*/ 794 h 1162"/>
                  <a:gd name="T36" fmla="*/ 340 w 1049"/>
                  <a:gd name="T37" fmla="*/ 794 h 1162"/>
                  <a:gd name="T38" fmla="*/ 312 w 1049"/>
                  <a:gd name="T39" fmla="*/ 765 h 1162"/>
                  <a:gd name="T40" fmla="*/ 255 w 1049"/>
                  <a:gd name="T41" fmla="*/ 708 h 1162"/>
                  <a:gd name="T42" fmla="*/ 198 w 1049"/>
                  <a:gd name="T43" fmla="*/ 708 h 1162"/>
                  <a:gd name="T44" fmla="*/ 142 w 1049"/>
                  <a:gd name="T45" fmla="*/ 765 h 1162"/>
                  <a:gd name="T46" fmla="*/ 57 w 1049"/>
                  <a:gd name="T47" fmla="*/ 794 h 1162"/>
                  <a:gd name="T48" fmla="*/ 57 w 1049"/>
                  <a:gd name="T49" fmla="*/ 737 h 1162"/>
                  <a:gd name="T50" fmla="*/ 28 w 1049"/>
                  <a:gd name="T51" fmla="*/ 708 h 1162"/>
                  <a:gd name="T52" fmla="*/ 57 w 1049"/>
                  <a:gd name="T53" fmla="*/ 680 h 1162"/>
                  <a:gd name="T54" fmla="*/ 0 w 1049"/>
                  <a:gd name="T55" fmla="*/ 652 h 1162"/>
                  <a:gd name="T56" fmla="*/ 0 w 1049"/>
                  <a:gd name="T57" fmla="*/ 595 h 1162"/>
                  <a:gd name="T58" fmla="*/ 57 w 1049"/>
                  <a:gd name="T59" fmla="*/ 567 h 1162"/>
                  <a:gd name="T60" fmla="*/ 57 w 1049"/>
                  <a:gd name="T61" fmla="*/ 425 h 1162"/>
                  <a:gd name="T62" fmla="*/ 85 w 1049"/>
                  <a:gd name="T63" fmla="*/ 397 h 1162"/>
                  <a:gd name="T64" fmla="*/ 57 w 1049"/>
                  <a:gd name="T65" fmla="*/ 312 h 1162"/>
                  <a:gd name="T66" fmla="*/ 142 w 1049"/>
                  <a:gd name="T67" fmla="*/ 227 h 1162"/>
                  <a:gd name="T68" fmla="*/ 255 w 1049"/>
                  <a:gd name="T69" fmla="*/ 283 h 1162"/>
                  <a:gd name="T70" fmla="*/ 283 w 1049"/>
                  <a:gd name="T71" fmla="*/ 255 h 1162"/>
                  <a:gd name="T72" fmla="*/ 255 w 1049"/>
                  <a:gd name="T73" fmla="*/ 227 h 1162"/>
                  <a:gd name="T74" fmla="*/ 312 w 1049"/>
                  <a:gd name="T75" fmla="*/ 141 h 1162"/>
                  <a:gd name="T76" fmla="*/ 397 w 1049"/>
                  <a:gd name="T77" fmla="*/ 113 h 1162"/>
                  <a:gd name="T78" fmla="*/ 482 w 1049"/>
                  <a:gd name="T79" fmla="*/ 56 h 1162"/>
                  <a:gd name="T80" fmla="*/ 567 w 1049"/>
                  <a:gd name="T81" fmla="*/ 56 h 1162"/>
                  <a:gd name="T82" fmla="*/ 709 w 1049"/>
                  <a:gd name="T83" fmla="*/ 0 h 1162"/>
                  <a:gd name="T84" fmla="*/ 794 w 1049"/>
                  <a:gd name="T85" fmla="*/ 28 h 1162"/>
                  <a:gd name="T86" fmla="*/ 822 w 1049"/>
                  <a:gd name="T87" fmla="*/ 56 h 1162"/>
                  <a:gd name="T88" fmla="*/ 794 w 1049"/>
                  <a:gd name="T89" fmla="*/ 113 h 1162"/>
                  <a:gd name="T90" fmla="*/ 822 w 1049"/>
                  <a:gd name="T91" fmla="*/ 113 h 1162"/>
                  <a:gd name="T92" fmla="*/ 737 w 1049"/>
                  <a:gd name="T93" fmla="*/ 170 h 1162"/>
                  <a:gd name="T94" fmla="*/ 765 w 1049"/>
                  <a:gd name="T95" fmla="*/ 255 h 1162"/>
                  <a:gd name="T96" fmla="*/ 737 w 1049"/>
                  <a:gd name="T97" fmla="*/ 340 h 1162"/>
                  <a:gd name="T98" fmla="*/ 624 w 1049"/>
                  <a:gd name="T99" fmla="*/ 425 h 1162"/>
                  <a:gd name="T100" fmla="*/ 595 w 1049"/>
                  <a:gd name="T101" fmla="*/ 538 h 1162"/>
                  <a:gd name="T102" fmla="*/ 624 w 1049"/>
                  <a:gd name="T103" fmla="*/ 623 h 1162"/>
                  <a:gd name="T104" fmla="*/ 737 w 1049"/>
                  <a:gd name="T105" fmla="*/ 652 h 1162"/>
                  <a:gd name="T106" fmla="*/ 765 w 1049"/>
                  <a:gd name="T107" fmla="*/ 595 h 1162"/>
                  <a:gd name="T108" fmla="*/ 850 w 1049"/>
                  <a:gd name="T109" fmla="*/ 595 h 1162"/>
                  <a:gd name="T110" fmla="*/ 964 w 1049"/>
                  <a:gd name="T111" fmla="*/ 652 h 1162"/>
                  <a:gd name="T112" fmla="*/ 1049 w 1049"/>
                  <a:gd name="T113" fmla="*/ 822 h 1162"/>
                  <a:gd name="T114" fmla="*/ 992 w 1049"/>
                  <a:gd name="T115" fmla="*/ 850 h 1162"/>
                  <a:gd name="T116" fmla="*/ 964 w 1049"/>
                  <a:gd name="T117" fmla="*/ 935 h 1162"/>
                  <a:gd name="T118" fmla="*/ 879 w 1049"/>
                  <a:gd name="T119" fmla="*/ 992 h 1162"/>
                  <a:gd name="T120" fmla="*/ 850 w 1049"/>
                  <a:gd name="T121" fmla="*/ 1049 h 1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49" h="1162">
                    <a:moveTo>
                      <a:pt x="850" y="1049"/>
                    </a:moveTo>
                    <a:lnTo>
                      <a:pt x="879" y="1134"/>
                    </a:lnTo>
                    <a:lnTo>
                      <a:pt x="822" y="1162"/>
                    </a:lnTo>
                    <a:lnTo>
                      <a:pt x="794" y="1105"/>
                    </a:lnTo>
                    <a:lnTo>
                      <a:pt x="737" y="1105"/>
                    </a:lnTo>
                    <a:lnTo>
                      <a:pt x="737" y="1049"/>
                    </a:lnTo>
                    <a:lnTo>
                      <a:pt x="680" y="1049"/>
                    </a:lnTo>
                    <a:lnTo>
                      <a:pt x="709" y="1020"/>
                    </a:lnTo>
                    <a:lnTo>
                      <a:pt x="652" y="992"/>
                    </a:lnTo>
                    <a:lnTo>
                      <a:pt x="595" y="907"/>
                    </a:lnTo>
                    <a:lnTo>
                      <a:pt x="624" y="850"/>
                    </a:lnTo>
                    <a:lnTo>
                      <a:pt x="595" y="822"/>
                    </a:lnTo>
                    <a:lnTo>
                      <a:pt x="595" y="765"/>
                    </a:lnTo>
                    <a:lnTo>
                      <a:pt x="538" y="822"/>
                    </a:lnTo>
                    <a:lnTo>
                      <a:pt x="538" y="964"/>
                    </a:lnTo>
                    <a:lnTo>
                      <a:pt x="453" y="935"/>
                    </a:lnTo>
                    <a:lnTo>
                      <a:pt x="453" y="822"/>
                    </a:lnTo>
                    <a:lnTo>
                      <a:pt x="397" y="794"/>
                    </a:lnTo>
                    <a:lnTo>
                      <a:pt x="340" y="794"/>
                    </a:lnTo>
                    <a:lnTo>
                      <a:pt x="312" y="765"/>
                    </a:lnTo>
                    <a:lnTo>
                      <a:pt x="255" y="708"/>
                    </a:lnTo>
                    <a:lnTo>
                      <a:pt x="198" y="708"/>
                    </a:lnTo>
                    <a:lnTo>
                      <a:pt x="142" y="765"/>
                    </a:lnTo>
                    <a:lnTo>
                      <a:pt x="57" y="794"/>
                    </a:lnTo>
                    <a:lnTo>
                      <a:pt x="57" y="737"/>
                    </a:lnTo>
                    <a:lnTo>
                      <a:pt x="28" y="708"/>
                    </a:lnTo>
                    <a:lnTo>
                      <a:pt x="57" y="680"/>
                    </a:lnTo>
                    <a:lnTo>
                      <a:pt x="0" y="652"/>
                    </a:lnTo>
                    <a:lnTo>
                      <a:pt x="0" y="595"/>
                    </a:lnTo>
                    <a:lnTo>
                      <a:pt x="57" y="567"/>
                    </a:lnTo>
                    <a:lnTo>
                      <a:pt x="57" y="425"/>
                    </a:lnTo>
                    <a:lnTo>
                      <a:pt x="85" y="397"/>
                    </a:lnTo>
                    <a:lnTo>
                      <a:pt x="57" y="312"/>
                    </a:lnTo>
                    <a:lnTo>
                      <a:pt x="142" y="227"/>
                    </a:lnTo>
                    <a:lnTo>
                      <a:pt x="255" y="283"/>
                    </a:lnTo>
                    <a:lnTo>
                      <a:pt x="283" y="255"/>
                    </a:lnTo>
                    <a:lnTo>
                      <a:pt x="255" y="227"/>
                    </a:lnTo>
                    <a:lnTo>
                      <a:pt x="312" y="141"/>
                    </a:lnTo>
                    <a:lnTo>
                      <a:pt x="397" y="113"/>
                    </a:lnTo>
                    <a:lnTo>
                      <a:pt x="482" y="56"/>
                    </a:lnTo>
                    <a:lnTo>
                      <a:pt x="567" y="56"/>
                    </a:lnTo>
                    <a:lnTo>
                      <a:pt x="709" y="0"/>
                    </a:lnTo>
                    <a:lnTo>
                      <a:pt x="794" y="28"/>
                    </a:lnTo>
                    <a:lnTo>
                      <a:pt x="822" y="56"/>
                    </a:lnTo>
                    <a:lnTo>
                      <a:pt x="794" y="113"/>
                    </a:lnTo>
                    <a:lnTo>
                      <a:pt x="822" y="113"/>
                    </a:lnTo>
                    <a:lnTo>
                      <a:pt x="737" y="170"/>
                    </a:lnTo>
                    <a:lnTo>
                      <a:pt x="765" y="255"/>
                    </a:lnTo>
                    <a:lnTo>
                      <a:pt x="737" y="340"/>
                    </a:lnTo>
                    <a:lnTo>
                      <a:pt x="624" y="425"/>
                    </a:lnTo>
                    <a:lnTo>
                      <a:pt x="595" y="538"/>
                    </a:lnTo>
                    <a:lnTo>
                      <a:pt x="624" y="623"/>
                    </a:lnTo>
                    <a:lnTo>
                      <a:pt x="737" y="652"/>
                    </a:lnTo>
                    <a:lnTo>
                      <a:pt x="765" y="595"/>
                    </a:lnTo>
                    <a:lnTo>
                      <a:pt x="850" y="595"/>
                    </a:lnTo>
                    <a:lnTo>
                      <a:pt x="964" y="652"/>
                    </a:lnTo>
                    <a:lnTo>
                      <a:pt x="1049" y="822"/>
                    </a:lnTo>
                    <a:lnTo>
                      <a:pt x="992" y="850"/>
                    </a:lnTo>
                    <a:lnTo>
                      <a:pt x="964" y="935"/>
                    </a:lnTo>
                    <a:lnTo>
                      <a:pt x="879" y="992"/>
                    </a:lnTo>
                    <a:lnTo>
                      <a:pt x="850" y="1049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9" name="Freeform 719"/>
              <p:cNvSpPr>
                <a:spLocks/>
              </p:cNvSpPr>
              <p:nvPr/>
            </p:nvSpPr>
            <p:spPr bwMode="auto">
              <a:xfrm>
                <a:off x="2019" y="3393"/>
                <a:ext cx="964" cy="595"/>
              </a:xfrm>
              <a:custGeom>
                <a:avLst/>
                <a:gdLst>
                  <a:gd name="T0" fmla="*/ 652 w 964"/>
                  <a:gd name="T1" fmla="*/ 595 h 595"/>
                  <a:gd name="T2" fmla="*/ 454 w 964"/>
                  <a:gd name="T3" fmla="*/ 595 h 595"/>
                  <a:gd name="T4" fmla="*/ 369 w 964"/>
                  <a:gd name="T5" fmla="*/ 425 h 595"/>
                  <a:gd name="T6" fmla="*/ 255 w 964"/>
                  <a:gd name="T7" fmla="*/ 368 h 595"/>
                  <a:gd name="T8" fmla="*/ 170 w 964"/>
                  <a:gd name="T9" fmla="*/ 368 h 595"/>
                  <a:gd name="T10" fmla="*/ 142 w 964"/>
                  <a:gd name="T11" fmla="*/ 425 h 595"/>
                  <a:gd name="T12" fmla="*/ 29 w 964"/>
                  <a:gd name="T13" fmla="*/ 396 h 595"/>
                  <a:gd name="T14" fmla="*/ 0 w 964"/>
                  <a:gd name="T15" fmla="*/ 311 h 595"/>
                  <a:gd name="T16" fmla="*/ 29 w 964"/>
                  <a:gd name="T17" fmla="*/ 198 h 595"/>
                  <a:gd name="T18" fmla="*/ 142 w 964"/>
                  <a:gd name="T19" fmla="*/ 113 h 595"/>
                  <a:gd name="T20" fmla="*/ 170 w 964"/>
                  <a:gd name="T21" fmla="*/ 28 h 595"/>
                  <a:gd name="T22" fmla="*/ 340 w 964"/>
                  <a:gd name="T23" fmla="*/ 28 h 595"/>
                  <a:gd name="T24" fmla="*/ 425 w 964"/>
                  <a:gd name="T25" fmla="*/ 113 h 595"/>
                  <a:gd name="T26" fmla="*/ 709 w 964"/>
                  <a:gd name="T27" fmla="*/ 141 h 595"/>
                  <a:gd name="T28" fmla="*/ 794 w 964"/>
                  <a:gd name="T29" fmla="*/ 113 h 595"/>
                  <a:gd name="T30" fmla="*/ 851 w 964"/>
                  <a:gd name="T31" fmla="*/ 0 h 595"/>
                  <a:gd name="T32" fmla="*/ 964 w 964"/>
                  <a:gd name="T33" fmla="*/ 56 h 595"/>
                  <a:gd name="T34" fmla="*/ 879 w 964"/>
                  <a:gd name="T35" fmla="*/ 198 h 595"/>
                  <a:gd name="T36" fmla="*/ 794 w 964"/>
                  <a:gd name="T37" fmla="*/ 255 h 595"/>
                  <a:gd name="T38" fmla="*/ 822 w 964"/>
                  <a:gd name="T39" fmla="*/ 283 h 595"/>
                  <a:gd name="T40" fmla="*/ 794 w 964"/>
                  <a:gd name="T41" fmla="*/ 340 h 595"/>
                  <a:gd name="T42" fmla="*/ 794 w 964"/>
                  <a:gd name="T43" fmla="*/ 396 h 595"/>
                  <a:gd name="T44" fmla="*/ 737 w 964"/>
                  <a:gd name="T45" fmla="*/ 453 h 595"/>
                  <a:gd name="T46" fmla="*/ 652 w 964"/>
                  <a:gd name="T47" fmla="*/ 595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64" h="595">
                    <a:moveTo>
                      <a:pt x="652" y="595"/>
                    </a:moveTo>
                    <a:lnTo>
                      <a:pt x="454" y="595"/>
                    </a:lnTo>
                    <a:lnTo>
                      <a:pt x="369" y="425"/>
                    </a:lnTo>
                    <a:lnTo>
                      <a:pt x="255" y="368"/>
                    </a:lnTo>
                    <a:lnTo>
                      <a:pt x="170" y="368"/>
                    </a:lnTo>
                    <a:lnTo>
                      <a:pt x="142" y="425"/>
                    </a:lnTo>
                    <a:lnTo>
                      <a:pt x="29" y="396"/>
                    </a:lnTo>
                    <a:lnTo>
                      <a:pt x="0" y="311"/>
                    </a:lnTo>
                    <a:lnTo>
                      <a:pt x="29" y="198"/>
                    </a:lnTo>
                    <a:lnTo>
                      <a:pt x="142" y="113"/>
                    </a:lnTo>
                    <a:lnTo>
                      <a:pt x="170" y="28"/>
                    </a:lnTo>
                    <a:lnTo>
                      <a:pt x="340" y="28"/>
                    </a:lnTo>
                    <a:lnTo>
                      <a:pt x="425" y="113"/>
                    </a:lnTo>
                    <a:lnTo>
                      <a:pt x="709" y="141"/>
                    </a:lnTo>
                    <a:lnTo>
                      <a:pt x="794" y="113"/>
                    </a:lnTo>
                    <a:lnTo>
                      <a:pt x="851" y="0"/>
                    </a:lnTo>
                    <a:lnTo>
                      <a:pt x="964" y="56"/>
                    </a:lnTo>
                    <a:lnTo>
                      <a:pt x="879" y="198"/>
                    </a:lnTo>
                    <a:lnTo>
                      <a:pt x="794" y="255"/>
                    </a:lnTo>
                    <a:lnTo>
                      <a:pt x="822" y="283"/>
                    </a:lnTo>
                    <a:lnTo>
                      <a:pt x="794" y="340"/>
                    </a:lnTo>
                    <a:lnTo>
                      <a:pt x="794" y="396"/>
                    </a:lnTo>
                    <a:lnTo>
                      <a:pt x="737" y="453"/>
                    </a:lnTo>
                    <a:lnTo>
                      <a:pt x="652" y="5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1005" name="Group 765"/>
            <p:cNvGrpSpPr>
              <a:grpSpLocks/>
            </p:cNvGrpSpPr>
            <p:nvPr/>
          </p:nvGrpSpPr>
          <p:grpSpPr bwMode="auto">
            <a:xfrm>
              <a:off x="1179513" y="209550"/>
              <a:ext cx="10261600" cy="9317038"/>
              <a:chOff x="743" y="132"/>
              <a:chExt cx="6464" cy="5869"/>
            </a:xfrm>
          </p:grpSpPr>
          <p:sp>
            <p:nvSpPr>
              <p:cNvPr id="10941" name="Freeform 701"/>
              <p:cNvSpPr>
                <a:spLocks/>
              </p:cNvSpPr>
              <p:nvPr/>
            </p:nvSpPr>
            <p:spPr bwMode="auto">
              <a:xfrm>
                <a:off x="2983" y="4130"/>
                <a:ext cx="227" cy="198"/>
              </a:xfrm>
              <a:custGeom>
                <a:avLst/>
                <a:gdLst>
                  <a:gd name="T0" fmla="*/ 142 w 227"/>
                  <a:gd name="T1" fmla="*/ 198 h 198"/>
                  <a:gd name="T2" fmla="*/ 85 w 227"/>
                  <a:gd name="T3" fmla="*/ 85 h 198"/>
                  <a:gd name="T4" fmla="*/ 28 w 227"/>
                  <a:gd name="T5" fmla="*/ 113 h 198"/>
                  <a:gd name="T6" fmla="*/ 0 w 227"/>
                  <a:gd name="T7" fmla="*/ 56 h 198"/>
                  <a:gd name="T8" fmla="*/ 57 w 227"/>
                  <a:gd name="T9" fmla="*/ 0 h 198"/>
                  <a:gd name="T10" fmla="*/ 142 w 227"/>
                  <a:gd name="T11" fmla="*/ 0 h 198"/>
                  <a:gd name="T12" fmla="*/ 227 w 227"/>
                  <a:gd name="T13" fmla="*/ 28 h 198"/>
                  <a:gd name="T14" fmla="*/ 227 w 227"/>
                  <a:gd name="T15" fmla="*/ 141 h 198"/>
                  <a:gd name="T16" fmla="*/ 142 w 227"/>
                  <a:gd name="T17" fmla="*/ 198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198">
                    <a:moveTo>
                      <a:pt x="142" y="198"/>
                    </a:moveTo>
                    <a:lnTo>
                      <a:pt x="85" y="85"/>
                    </a:lnTo>
                    <a:lnTo>
                      <a:pt x="28" y="113"/>
                    </a:lnTo>
                    <a:lnTo>
                      <a:pt x="0" y="56"/>
                    </a:lnTo>
                    <a:lnTo>
                      <a:pt x="57" y="0"/>
                    </a:lnTo>
                    <a:lnTo>
                      <a:pt x="142" y="0"/>
                    </a:lnTo>
                    <a:lnTo>
                      <a:pt x="227" y="28"/>
                    </a:lnTo>
                    <a:lnTo>
                      <a:pt x="227" y="141"/>
                    </a:lnTo>
                    <a:lnTo>
                      <a:pt x="142" y="19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2" name="Freeform 702"/>
              <p:cNvSpPr>
                <a:spLocks/>
              </p:cNvSpPr>
              <p:nvPr/>
            </p:nvSpPr>
            <p:spPr bwMode="auto">
              <a:xfrm>
                <a:off x="3125" y="4130"/>
                <a:ext cx="312" cy="425"/>
              </a:xfrm>
              <a:custGeom>
                <a:avLst/>
                <a:gdLst>
                  <a:gd name="T0" fmla="*/ 0 w 312"/>
                  <a:gd name="T1" fmla="*/ 311 h 425"/>
                  <a:gd name="T2" fmla="*/ 28 w 312"/>
                  <a:gd name="T3" fmla="*/ 311 h 425"/>
                  <a:gd name="T4" fmla="*/ 85 w 312"/>
                  <a:gd name="T5" fmla="*/ 368 h 425"/>
                  <a:gd name="T6" fmla="*/ 142 w 312"/>
                  <a:gd name="T7" fmla="*/ 368 h 425"/>
                  <a:gd name="T8" fmla="*/ 142 w 312"/>
                  <a:gd name="T9" fmla="*/ 397 h 425"/>
                  <a:gd name="T10" fmla="*/ 170 w 312"/>
                  <a:gd name="T11" fmla="*/ 425 h 425"/>
                  <a:gd name="T12" fmla="*/ 227 w 312"/>
                  <a:gd name="T13" fmla="*/ 368 h 425"/>
                  <a:gd name="T14" fmla="*/ 255 w 312"/>
                  <a:gd name="T15" fmla="*/ 283 h 425"/>
                  <a:gd name="T16" fmla="*/ 227 w 312"/>
                  <a:gd name="T17" fmla="*/ 255 h 425"/>
                  <a:gd name="T18" fmla="*/ 283 w 312"/>
                  <a:gd name="T19" fmla="*/ 170 h 425"/>
                  <a:gd name="T20" fmla="*/ 312 w 312"/>
                  <a:gd name="T21" fmla="*/ 170 h 425"/>
                  <a:gd name="T22" fmla="*/ 312 w 312"/>
                  <a:gd name="T23" fmla="*/ 113 h 425"/>
                  <a:gd name="T24" fmla="*/ 283 w 312"/>
                  <a:gd name="T25" fmla="*/ 56 h 425"/>
                  <a:gd name="T26" fmla="*/ 198 w 312"/>
                  <a:gd name="T27" fmla="*/ 0 h 425"/>
                  <a:gd name="T28" fmla="*/ 85 w 312"/>
                  <a:gd name="T29" fmla="*/ 28 h 425"/>
                  <a:gd name="T30" fmla="*/ 85 w 312"/>
                  <a:gd name="T31" fmla="*/ 141 h 425"/>
                  <a:gd name="T32" fmla="*/ 0 w 312"/>
                  <a:gd name="T33" fmla="*/ 198 h 425"/>
                  <a:gd name="T34" fmla="*/ 0 w 312"/>
                  <a:gd name="T35" fmla="*/ 311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2" h="425">
                    <a:moveTo>
                      <a:pt x="0" y="311"/>
                    </a:moveTo>
                    <a:lnTo>
                      <a:pt x="28" y="311"/>
                    </a:lnTo>
                    <a:lnTo>
                      <a:pt x="85" y="368"/>
                    </a:lnTo>
                    <a:lnTo>
                      <a:pt x="142" y="368"/>
                    </a:lnTo>
                    <a:lnTo>
                      <a:pt x="142" y="397"/>
                    </a:lnTo>
                    <a:lnTo>
                      <a:pt x="170" y="425"/>
                    </a:lnTo>
                    <a:lnTo>
                      <a:pt x="227" y="368"/>
                    </a:lnTo>
                    <a:lnTo>
                      <a:pt x="255" y="283"/>
                    </a:lnTo>
                    <a:lnTo>
                      <a:pt x="227" y="255"/>
                    </a:lnTo>
                    <a:lnTo>
                      <a:pt x="283" y="170"/>
                    </a:lnTo>
                    <a:lnTo>
                      <a:pt x="312" y="170"/>
                    </a:lnTo>
                    <a:lnTo>
                      <a:pt x="312" y="113"/>
                    </a:lnTo>
                    <a:lnTo>
                      <a:pt x="283" y="56"/>
                    </a:lnTo>
                    <a:lnTo>
                      <a:pt x="198" y="0"/>
                    </a:lnTo>
                    <a:lnTo>
                      <a:pt x="85" y="28"/>
                    </a:lnTo>
                    <a:lnTo>
                      <a:pt x="85" y="141"/>
                    </a:lnTo>
                    <a:lnTo>
                      <a:pt x="0" y="198"/>
                    </a:lnTo>
                    <a:lnTo>
                      <a:pt x="0" y="31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3" name="Freeform 703"/>
              <p:cNvSpPr>
                <a:spLocks/>
              </p:cNvSpPr>
              <p:nvPr/>
            </p:nvSpPr>
            <p:spPr bwMode="auto">
              <a:xfrm>
                <a:off x="2813" y="4243"/>
                <a:ext cx="198" cy="369"/>
              </a:xfrm>
              <a:custGeom>
                <a:avLst/>
                <a:gdLst>
                  <a:gd name="T0" fmla="*/ 142 w 198"/>
                  <a:gd name="T1" fmla="*/ 0 h 369"/>
                  <a:gd name="T2" fmla="*/ 85 w 198"/>
                  <a:gd name="T3" fmla="*/ 28 h 369"/>
                  <a:gd name="T4" fmla="*/ 113 w 198"/>
                  <a:gd name="T5" fmla="*/ 85 h 369"/>
                  <a:gd name="T6" fmla="*/ 57 w 198"/>
                  <a:gd name="T7" fmla="*/ 57 h 369"/>
                  <a:gd name="T8" fmla="*/ 0 w 198"/>
                  <a:gd name="T9" fmla="*/ 142 h 369"/>
                  <a:gd name="T10" fmla="*/ 28 w 198"/>
                  <a:gd name="T11" fmla="*/ 142 h 369"/>
                  <a:gd name="T12" fmla="*/ 57 w 198"/>
                  <a:gd name="T13" fmla="*/ 113 h 369"/>
                  <a:gd name="T14" fmla="*/ 57 w 198"/>
                  <a:gd name="T15" fmla="*/ 170 h 369"/>
                  <a:gd name="T16" fmla="*/ 0 w 198"/>
                  <a:gd name="T17" fmla="*/ 255 h 369"/>
                  <a:gd name="T18" fmla="*/ 85 w 198"/>
                  <a:gd name="T19" fmla="*/ 369 h 369"/>
                  <a:gd name="T20" fmla="*/ 113 w 198"/>
                  <a:gd name="T21" fmla="*/ 340 h 369"/>
                  <a:gd name="T22" fmla="*/ 198 w 198"/>
                  <a:gd name="T23" fmla="*/ 340 h 369"/>
                  <a:gd name="T24" fmla="*/ 170 w 198"/>
                  <a:gd name="T25" fmla="*/ 255 h 369"/>
                  <a:gd name="T26" fmla="*/ 198 w 198"/>
                  <a:gd name="T27" fmla="*/ 255 h 369"/>
                  <a:gd name="T28" fmla="*/ 170 w 198"/>
                  <a:gd name="T29" fmla="*/ 142 h 369"/>
                  <a:gd name="T30" fmla="*/ 142 w 198"/>
                  <a:gd name="T31" fmla="*/ 113 h 369"/>
                  <a:gd name="T32" fmla="*/ 142 w 198"/>
                  <a:gd name="T33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8" h="369">
                    <a:moveTo>
                      <a:pt x="142" y="0"/>
                    </a:moveTo>
                    <a:lnTo>
                      <a:pt x="85" y="28"/>
                    </a:lnTo>
                    <a:lnTo>
                      <a:pt x="113" y="85"/>
                    </a:lnTo>
                    <a:lnTo>
                      <a:pt x="57" y="57"/>
                    </a:lnTo>
                    <a:lnTo>
                      <a:pt x="0" y="142"/>
                    </a:lnTo>
                    <a:lnTo>
                      <a:pt x="28" y="142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255"/>
                    </a:lnTo>
                    <a:lnTo>
                      <a:pt x="85" y="369"/>
                    </a:lnTo>
                    <a:lnTo>
                      <a:pt x="113" y="340"/>
                    </a:lnTo>
                    <a:lnTo>
                      <a:pt x="198" y="340"/>
                    </a:lnTo>
                    <a:lnTo>
                      <a:pt x="170" y="255"/>
                    </a:lnTo>
                    <a:lnTo>
                      <a:pt x="198" y="255"/>
                    </a:lnTo>
                    <a:lnTo>
                      <a:pt x="170" y="142"/>
                    </a:lnTo>
                    <a:lnTo>
                      <a:pt x="142" y="113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4" name="Freeform 704"/>
              <p:cNvSpPr>
                <a:spLocks/>
              </p:cNvSpPr>
              <p:nvPr/>
            </p:nvSpPr>
            <p:spPr bwMode="auto">
              <a:xfrm>
                <a:off x="2473" y="4441"/>
                <a:ext cx="142" cy="171"/>
              </a:xfrm>
              <a:custGeom>
                <a:avLst/>
                <a:gdLst>
                  <a:gd name="T0" fmla="*/ 113 w 142"/>
                  <a:gd name="T1" fmla="*/ 171 h 171"/>
                  <a:gd name="T2" fmla="*/ 0 w 142"/>
                  <a:gd name="T3" fmla="*/ 114 h 171"/>
                  <a:gd name="T4" fmla="*/ 85 w 142"/>
                  <a:gd name="T5" fmla="*/ 86 h 171"/>
                  <a:gd name="T6" fmla="*/ 56 w 142"/>
                  <a:gd name="T7" fmla="*/ 29 h 171"/>
                  <a:gd name="T8" fmla="*/ 113 w 142"/>
                  <a:gd name="T9" fmla="*/ 0 h 171"/>
                  <a:gd name="T10" fmla="*/ 142 w 142"/>
                  <a:gd name="T11" fmla="*/ 29 h 171"/>
                  <a:gd name="T12" fmla="*/ 113 w 142"/>
                  <a:gd name="T13" fmla="*/ 17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" h="171">
                    <a:moveTo>
                      <a:pt x="113" y="171"/>
                    </a:moveTo>
                    <a:lnTo>
                      <a:pt x="0" y="114"/>
                    </a:lnTo>
                    <a:lnTo>
                      <a:pt x="85" y="86"/>
                    </a:lnTo>
                    <a:lnTo>
                      <a:pt x="56" y="29"/>
                    </a:lnTo>
                    <a:lnTo>
                      <a:pt x="113" y="0"/>
                    </a:lnTo>
                    <a:lnTo>
                      <a:pt x="142" y="29"/>
                    </a:lnTo>
                    <a:lnTo>
                      <a:pt x="113" y="17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5" name="Freeform 705"/>
              <p:cNvSpPr>
                <a:spLocks/>
              </p:cNvSpPr>
              <p:nvPr/>
            </p:nvSpPr>
            <p:spPr bwMode="auto">
              <a:xfrm>
                <a:off x="2303" y="5235"/>
                <a:ext cx="198" cy="170"/>
              </a:xfrm>
              <a:custGeom>
                <a:avLst/>
                <a:gdLst>
                  <a:gd name="T0" fmla="*/ 170 w 198"/>
                  <a:gd name="T1" fmla="*/ 57 h 170"/>
                  <a:gd name="T2" fmla="*/ 28 w 198"/>
                  <a:gd name="T3" fmla="*/ 0 h 170"/>
                  <a:gd name="T4" fmla="*/ 0 w 198"/>
                  <a:gd name="T5" fmla="*/ 57 h 170"/>
                  <a:gd name="T6" fmla="*/ 56 w 198"/>
                  <a:gd name="T7" fmla="*/ 170 h 170"/>
                  <a:gd name="T8" fmla="*/ 141 w 198"/>
                  <a:gd name="T9" fmla="*/ 170 h 170"/>
                  <a:gd name="T10" fmla="*/ 198 w 198"/>
                  <a:gd name="T11" fmla="*/ 142 h 170"/>
                  <a:gd name="T12" fmla="*/ 170 w 198"/>
                  <a:gd name="T13" fmla="*/ 57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8" h="170">
                    <a:moveTo>
                      <a:pt x="170" y="57"/>
                    </a:moveTo>
                    <a:lnTo>
                      <a:pt x="28" y="0"/>
                    </a:lnTo>
                    <a:lnTo>
                      <a:pt x="0" y="57"/>
                    </a:lnTo>
                    <a:lnTo>
                      <a:pt x="56" y="170"/>
                    </a:lnTo>
                    <a:lnTo>
                      <a:pt x="141" y="170"/>
                    </a:lnTo>
                    <a:lnTo>
                      <a:pt x="198" y="142"/>
                    </a:lnTo>
                    <a:lnTo>
                      <a:pt x="170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6" name="Freeform 706"/>
              <p:cNvSpPr>
                <a:spLocks/>
              </p:cNvSpPr>
              <p:nvPr/>
            </p:nvSpPr>
            <p:spPr bwMode="auto">
              <a:xfrm>
                <a:off x="2274" y="4640"/>
                <a:ext cx="567" cy="879"/>
              </a:xfrm>
              <a:custGeom>
                <a:avLst/>
                <a:gdLst>
                  <a:gd name="T0" fmla="*/ 0 w 567"/>
                  <a:gd name="T1" fmla="*/ 170 h 879"/>
                  <a:gd name="T2" fmla="*/ 85 w 567"/>
                  <a:gd name="T3" fmla="*/ 255 h 879"/>
                  <a:gd name="T4" fmla="*/ 85 w 567"/>
                  <a:gd name="T5" fmla="*/ 312 h 879"/>
                  <a:gd name="T6" fmla="*/ 57 w 567"/>
                  <a:gd name="T7" fmla="*/ 312 h 879"/>
                  <a:gd name="T8" fmla="*/ 142 w 567"/>
                  <a:gd name="T9" fmla="*/ 454 h 879"/>
                  <a:gd name="T10" fmla="*/ 227 w 567"/>
                  <a:gd name="T11" fmla="*/ 539 h 879"/>
                  <a:gd name="T12" fmla="*/ 227 w 567"/>
                  <a:gd name="T13" fmla="*/ 595 h 879"/>
                  <a:gd name="T14" fmla="*/ 255 w 567"/>
                  <a:gd name="T15" fmla="*/ 624 h 879"/>
                  <a:gd name="T16" fmla="*/ 312 w 567"/>
                  <a:gd name="T17" fmla="*/ 510 h 879"/>
                  <a:gd name="T18" fmla="*/ 397 w 567"/>
                  <a:gd name="T19" fmla="*/ 624 h 879"/>
                  <a:gd name="T20" fmla="*/ 341 w 567"/>
                  <a:gd name="T21" fmla="*/ 595 h 879"/>
                  <a:gd name="T22" fmla="*/ 312 w 567"/>
                  <a:gd name="T23" fmla="*/ 652 h 879"/>
                  <a:gd name="T24" fmla="*/ 341 w 567"/>
                  <a:gd name="T25" fmla="*/ 680 h 879"/>
                  <a:gd name="T26" fmla="*/ 255 w 567"/>
                  <a:gd name="T27" fmla="*/ 879 h 879"/>
                  <a:gd name="T28" fmla="*/ 341 w 567"/>
                  <a:gd name="T29" fmla="*/ 850 h 879"/>
                  <a:gd name="T30" fmla="*/ 397 w 567"/>
                  <a:gd name="T31" fmla="*/ 850 h 879"/>
                  <a:gd name="T32" fmla="*/ 539 w 567"/>
                  <a:gd name="T33" fmla="*/ 794 h 879"/>
                  <a:gd name="T34" fmla="*/ 511 w 567"/>
                  <a:gd name="T35" fmla="*/ 624 h 879"/>
                  <a:gd name="T36" fmla="*/ 482 w 567"/>
                  <a:gd name="T37" fmla="*/ 624 h 879"/>
                  <a:gd name="T38" fmla="*/ 482 w 567"/>
                  <a:gd name="T39" fmla="*/ 510 h 879"/>
                  <a:gd name="T40" fmla="*/ 539 w 567"/>
                  <a:gd name="T41" fmla="*/ 482 h 879"/>
                  <a:gd name="T42" fmla="*/ 539 w 567"/>
                  <a:gd name="T43" fmla="*/ 340 h 879"/>
                  <a:gd name="T44" fmla="*/ 567 w 567"/>
                  <a:gd name="T45" fmla="*/ 312 h 879"/>
                  <a:gd name="T46" fmla="*/ 539 w 567"/>
                  <a:gd name="T47" fmla="*/ 227 h 879"/>
                  <a:gd name="T48" fmla="*/ 567 w 567"/>
                  <a:gd name="T49" fmla="*/ 113 h 879"/>
                  <a:gd name="T50" fmla="*/ 511 w 567"/>
                  <a:gd name="T51" fmla="*/ 0 h 879"/>
                  <a:gd name="T52" fmla="*/ 454 w 567"/>
                  <a:gd name="T53" fmla="*/ 28 h 879"/>
                  <a:gd name="T54" fmla="*/ 397 w 567"/>
                  <a:gd name="T55" fmla="*/ 0 h 879"/>
                  <a:gd name="T56" fmla="*/ 341 w 567"/>
                  <a:gd name="T57" fmla="*/ 28 h 879"/>
                  <a:gd name="T58" fmla="*/ 312 w 567"/>
                  <a:gd name="T59" fmla="*/ 0 h 879"/>
                  <a:gd name="T60" fmla="*/ 284 w 567"/>
                  <a:gd name="T61" fmla="*/ 57 h 879"/>
                  <a:gd name="T62" fmla="*/ 341 w 567"/>
                  <a:gd name="T63" fmla="*/ 142 h 879"/>
                  <a:gd name="T64" fmla="*/ 284 w 567"/>
                  <a:gd name="T65" fmla="*/ 198 h 879"/>
                  <a:gd name="T66" fmla="*/ 341 w 567"/>
                  <a:gd name="T67" fmla="*/ 255 h 879"/>
                  <a:gd name="T68" fmla="*/ 369 w 567"/>
                  <a:gd name="T69" fmla="*/ 227 h 879"/>
                  <a:gd name="T70" fmla="*/ 369 w 567"/>
                  <a:gd name="T71" fmla="*/ 170 h 879"/>
                  <a:gd name="T72" fmla="*/ 482 w 567"/>
                  <a:gd name="T73" fmla="*/ 283 h 879"/>
                  <a:gd name="T74" fmla="*/ 454 w 567"/>
                  <a:gd name="T75" fmla="*/ 425 h 879"/>
                  <a:gd name="T76" fmla="*/ 397 w 567"/>
                  <a:gd name="T77" fmla="*/ 340 h 879"/>
                  <a:gd name="T78" fmla="*/ 341 w 567"/>
                  <a:gd name="T79" fmla="*/ 368 h 879"/>
                  <a:gd name="T80" fmla="*/ 312 w 567"/>
                  <a:gd name="T81" fmla="*/ 340 h 879"/>
                  <a:gd name="T82" fmla="*/ 255 w 567"/>
                  <a:gd name="T83" fmla="*/ 170 h 879"/>
                  <a:gd name="T84" fmla="*/ 142 w 567"/>
                  <a:gd name="T85" fmla="*/ 142 h 879"/>
                  <a:gd name="T86" fmla="*/ 85 w 567"/>
                  <a:gd name="T87" fmla="*/ 142 h 879"/>
                  <a:gd name="T88" fmla="*/ 57 w 567"/>
                  <a:gd name="T89" fmla="*/ 170 h 879"/>
                  <a:gd name="T90" fmla="*/ 29 w 567"/>
                  <a:gd name="T91" fmla="*/ 142 h 879"/>
                  <a:gd name="T92" fmla="*/ 0 w 567"/>
                  <a:gd name="T93" fmla="*/ 170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67" h="879">
                    <a:moveTo>
                      <a:pt x="0" y="170"/>
                    </a:moveTo>
                    <a:lnTo>
                      <a:pt x="85" y="255"/>
                    </a:lnTo>
                    <a:lnTo>
                      <a:pt x="85" y="312"/>
                    </a:lnTo>
                    <a:lnTo>
                      <a:pt x="57" y="312"/>
                    </a:lnTo>
                    <a:lnTo>
                      <a:pt x="142" y="454"/>
                    </a:lnTo>
                    <a:lnTo>
                      <a:pt x="227" y="539"/>
                    </a:lnTo>
                    <a:lnTo>
                      <a:pt x="227" y="595"/>
                    </a:lnTo>
                    <a:lnTo>
                      <a:pt x="255" y="624"/>
                    </a:lnTo>
                    <a:lnTo>
                      <a:pt x="312" y="510"/>
                    </a:lnTo>
                    <a:lnTo>
                      <a:pt x="397" y="624"/>
                    </a:lnTo>
                    <a:lnTo>
                      <a:pt x="341" y="595"/>
                    </a:lnTo>
                    <a:lnTo>
                      <a:pt x="312" y="652"/>
                    </a:lnTo>
                    <a:lnTo>
                      <a:pt x="341" y="680"/>
                    </a:lnTo>
                    <a:lnTo>
                      <a:pt x="255" y="879"/>
                    </a:lnTo>
                    <a:lnTo>
                      <a:pt x="341" y="850"/>
                    </a:lnTo>
                    <a:lnTo>
                      <a:pt x="397" y="850"/>
                    </a:lnTo>
                    <a:lnTo>
                      <a:pt x="539" y="794"/>
                    </a:lnTo>
                    <a:lnTo>
                      <a:pt x="511" y="624"/>
                    </a:lnTo>
                    <a:lnTo>
                      <a:pt x="482" y="624"/>
                    </a:lnTo>
                    <a:lnTo>
                      <a:pt x="482" y="510"/>
                    </a:lnTo>
                    <a:lnTo>
                      <a:pt x="539" y="482"/>
                    </a:lnTo>
                    <a:lnTo>
                      <a:pt x="539" y="340"/>
                    </a:lnTo>
                    <a:lnTo>
                      <a:pt x="567" y="312"/>
                    </a:lnTo>
                    <a:lnTo>
                      <a:pt x="539" y="227"/>
                    </a:lnTo>
                    <a:lnTo>
                      <a:pt x="567" y="113"/>
                    </a:lnTo>
                    <a:lnTo>
                      <a:pt x="511" y="0"/>
                    </a:lnTo>
                    <a:lnTo>
                      <a:pt x="454" y="28"/>
                    </a:lnTo>
                    <a:lnTo>
                      <a:pt x="397" y="0"/>
                    </a:lnTo>
                    <a:lnTo>
                      <a:pt x="341" y="28"/>
                    </a:lnTo>
                    <a:lnTo>
                      <a:pt x="312" y="0"/>
                    </a:lnTo>
                    <a:lnTo>
                      <a:pt x="284" y="57"/>
                    </a:lnTo>
                    <a:lnTo>
                      <a:pt x="341" y="142"/>
                    </a:lnTo>
                    <a:lnTo>
                      <a:pt x="284" y="198"/>
                    </a:lnTo>
                    <a:lnTo>
                      <a:pt x="341" y="255"/>
                    </a:lnTo>
                    <a:lnTo>
                      <a:pt x="369" y="227"/>
                    </a:lnTo>
                    <a:lnTo>
                      <a:pt x="369" y="170"/>
                    </a:lnTo>
                    <a:lnTo>
                      <a:pt x="482" y="283"/>
                    </a:lnTo>
                    <a:lnTo>
                      <a:pt x="454" y="425"/>
                    </a:lnTo>
                    <a:lnTo>
                      <a:pt x="397" y="340"/>
                    </a:lnTo>
                    <a:lnTo>
                      <a:pt x="341" y="368"/>
                    </a:lnTo>
                    <a:lnTo>
                      <a:pt x="312" y="340"/>
                    </a:lnTo>
                    <a:lnTo>
                      <a:pt x="255" y="170"/>
                    </a:lnTo>
                    <a:lnTo>
                      <a:pt x="142" y="142"/>
                    </a:lnTo>
                    <a:lnTo>
                      <a:pt x="85" y="142"/>
                    </a:lnTo>
                    <a:lnTo>
                      <a:pt x="57" y="170"/>
                    </a:lnTo>
                    <a:lnTo>
                      <a:pt x="29" y="142"/>
                    </a:lnTo>
                    <a:lnTo>
                      <a:pt x="0" y="1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7" name="Freeform 707"/>
              <p:cNvSpPr>
                <a:spLocks/>
              </p:cNvSpPr>
              <p:nvPr/>
            </p:nvSpPr>
            <p:spPr bwMode="auto">
              <a:xfrm>
                <a:off x="1764" y="4527"/>
                <a:ext cx="425" cy="425"/>
              </a:xfrm>
              <a:custGeom>
                <a:avLst/>
                <a:gdLst>
                  <a:gd name="T0" fmla="*/ 425 w 425"/>
                  <a:gd name="T1" fmla="*/ 141 h 425"/>
                  <a:gd name="T2" fmla="*/ 170 w 425"/>
                  <a:gd name="T3" fmla="*/ 396 h 425"/>
                  <a:gd name="T4" fmla="*/ 85 w 425"/>
                  <a:gd name="T5" fmla="*/ 425 h 425"/>
                  <a:gd name="T6" fmla="*/ 28 w 425"/>
                  <a:gd name="T7" fmla="*/ 340 h 425"/>
                  <a:gd name="T8" fmla="*/ 0 w 425"/>
                  <a:gd name="T9" fmla="*/ 340 h 425"/>
                  <a:gd name="T10" fmla="*/ 85 w 425"/>
                  <a:gd name="T11" fmla="*/ 226 h 425"/>
                  <a:gd name="T12" fmla="*/ 142 w 425"/>
                  <a:gd name="T13" fmla="*/ 141 h 425"/>
                  <a:gd name="T14" fmla="*/ 227 w 425"/>
                  <a:gd name="T15" fmla="*/ 56 h 425"/>
                  <a:gd name="T16" fmla="*/ 284 w 425"/>
                  <a:gd name="T17" fmla="*/ 85 h 425"/>
                  <a:gd name="T18" fmla="*/ 284 w 425"/>
                  <a:gd name="T19" fmla="*/ 28 h 425"/>
                  <a:gd name="T20" fmla="*/ 312 w 425"/>
                  <a:gd name="T21" fmla="*/ 0 h 425"/>
                  <a:gd name="T22" fmla="*/ 369 w 425"/>
                  <a:gd name="T23" fmla="*/ 85 h 425"/>
                  <a:gd name="T24" fmla="*/ 425 w 425"/>
                  <a:gd name="T25" fmla="*/ 85 h 425"/>
                  <a:gd name="T26" fmla="*/ 425 w 425"/>
                  <a:gd name="T27" fmla="*/ 141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5" h="425">
                    <a:moveTo>
                      <a:pt x="425" y="141"/>
                    </a:moveTo>
                    <a:lnTo>
                      <a:pt x="170" y="396"/>
                    </a:lnTo>
                    <a:lnTo>
                      <a:pt x="85" y="425"/>
                    </a:lnTo>
                    <a:lnTo>
                      <a:pt x="28" y="340"/>
                    </a:lnTo>
                    <a:lnTo>
                      <a:pt x="0" y="340"/>
                    </a:lnTo>
                    <a:lnTo>
                      <a:pt x="85" y="226"/>
                    </a:lnTo>
                    <a:lnTo>
                      <a:pt x="142" y="141"/>
                    </a:lnTo>
                    <a:lnTo>
                      <a:pt x="227" y="56"/>
                    </a:lnTo>
                    <a:lnTo>
                      <a:pt x="284" y="85"/>
                    </a:lnTo>
                    <a:lnTo>
                      <a:pt x="284" y="28"/>
                    </a:lnTo>
                    <a:lnTo>
                      <a:pt x="312" y="0"/>
                    </a:lnTo>
                    <a:lnTo>
                      <a:pt x="369" y="85"/>
                    </a:lnTo>
                    <a:lnTo>
                      <a:pt x="425" y="85"/>
                    </a:lnTo>
                    <a:lnTo>
                      <a:pt x="425" y="14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8" name="Freeform 708"/>
              <p:cNvSpPr>
                <a:spLocks/>
              </p:cNvSpPr>
              <p:nvPr/>
            </p:nvSpPr>
            <p:spPr bwMode="auto">
              <a:xfrm>
                <a:off x="2926" y="5802"/>
                <a:ext cx="114" cy="199"/>
              </a:xfrm>
              <a:custGeom>
                <a:avLst/>
                <a:gdLst>
                  <a:gd name="T0" fmla="*/ 85 w 114"/>
                  <a:gd name="T1" fmla="*/ 199 h 199"/>
                  <a:gd name="T2" fmla="*/ 0 w 114"/>
                  <a:gd name="T3" fmla="*/ 142 h 199"/>
                  <a:gd name="T4" fmla="*/ 85 w 114"/>
                  <a:gd name="T5" fmla="*/ 0 h 199"/>
                  <a:gd name="T6" fmla="*/ 114 w 114"/>
                  <a:gd name="T7" fmla="*/ 57 h 199"/>
                  <a:gd name="T8" fmla="*/ 85 w 114"/>
                  <a:gd name="T9" fmla="*/ 199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99">
                    <a:moveTo>
                      <a:pt x="85" y="199"/>
                    </a:moveTo>
                    <a:lnTo>
                      <a:pt x="0" y="142"/>
                    </a:lnTo>
                    <a:lnTo>
                      <a:pt x="85" y="0"/>
                    </a:lnTo>
                    <a:lnTo>
                      <a:pt x="114" y="57"/>
                    </a:lnTo>
                    <a:lnTo>
                      <a:pt x="85" y="19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9" name="Freeform 709"/>
              <p:cNvSpPr>
                <a:spLocks/>
              </p:cNvSpPr>
              <p:nvPr/>
            </p:nvSpPr>
            <p:spPr bwMode="auto">
              <a:xfrm>
                <a:off x="2615" y="5122"/>
                <a:ext cx="680" cy="737"/>
              </a:xfrm>
              <a:custGeom>
                <a:avLst/>
                <a:gdLst>
                  <a:gd name="T0" fmla="*/ 56 w 680"/>
                  <a:gd name="T1" fmla="*/ 652 h 737"/>
                  <a:gd name="T2" fmla="*/ 0 w 680"/>
                  <a:gd name="T3" fmla="*/ 595 h 737"/>
                  <a:gd name="T4" fmla="*/ 0 w 680"/>
                  <a:gd name="T5" fmla="*/ 510 h 737"/>
                  <a:gd name="T6" fmla="*/ 141 w 680"/>
                  <a:gd name="T7" fmla="*/ 425 h 737"/>
                  <a:gd name="T8" fmla="*/ 170 w 680"/>
                  <a:gd name="T9" fmla="*/ 397 h 737"/>
                  <a:gd name="T10" fmla="*/ 255 w 680"/>
                  <a:gd name="T11" fmla="*/ 368 h 737"/>
                  <a:gd name="T12" fmla="*/ 283 w 680"/>
                  <a:gd name="T13" fmla="*/ 312 h 737"/>
                  <a:gd name="T14" fmla="*/ 226 w 680"/>
                  <a:gd name="T15" fmla="*/ 283 h 737"/>
                  <a:gd name="T16" fmla="*/ 226 w 680"/>
                  <a:gd name="T17" fmla="*/ 198 h 737"/>
                  <a:gd name="T18" fmla="*/ 255 w 680"/>
                  <a:gd name="T19" fmla="*/ 85 h 737"/>
                  <a:gd name="T20" fmla="*/ 368 w 680"/>
                  <a:gd name="T21" fmla="*/ 0 h 737"/>
                  <a:gd name="T22" fmla="*/ 396 w 680"/>
                  <a:gd name="T23" fmla="*/ 0 h 737"/>
                  <a:gd name="T24" fmla="*/ 396 w 680"/>
                  <a:gd name="T25" fmla="*/ 57 h 737"/>
                  <a:gd name="T26" fmla="*/ 481 w 680"/>
                  <a:gd name="T27" fmla="*/ 85 h 737"/>
                  <a:gd name="T28" fmla="*/ 510 w 680"/>
                  <a:gd name="T29" fmla="*/ 170 h 737"/>
                  <a:gd name="T30" fmla="*/ 453 w 680"/>
                  <a:gd name="T31" fmla="*/ 142 h 737"/>
                  <a:gd name="T32" fmla="*/ 425 w 680"/>
                  <a:gd name="T33" fmla="*/ 198 h 737"/>
                  <a:gd name="T34" fmla="*/ 368 w 680"/>
                  <a:gd name="T35" fmla="*/ 198 h 737"/>
                  <a:gd name="T36" fmla="*/ 368 w 680"/>
                  <a:gd name="T37" fmla="*/ 227 h 737"/>
                  <a:gd name="T38" fmla="*/ 396 w 680"/>
                  <a:gd name="T39" fmla="*/ 255 h 737"/>
                  <a:gd name="T40" fmla="*/ 368 w 680"/>
                  <a:gd name="T41" fmla="*/ 283 h 737"/>
                  <a:gd name="T42" fmla="*/ 481 w 680"/>
                  <a:gd name="T43" fmla="*/ 283 h 737"/>
                  <a:gd name="T44" fmla="*/ 453 w 680"/>
                  <a:gd name="T45" fmla="*/ 397 h 737"/>
                  <a:gd name="T46" fmla="*/ 425 w 680"/>
                  <a:gd name="T47" fmla="*/ 453 h 737"/>
                  <a:gd name="T48" fmla="*/ 453 w 680"/>
                  <a:gd name="T49" fmla="*/ 510 h 737"/>
                  <a:gd name="T50" fmla="*/ 481 w 680"/>
                  <a:gd name="T51" fmla="*/ 453 h 737"/>
                  <a:gd name="T52" fmla="*/ 510 w 680"/>
                  <a:gd name="T53" fmla="*/ 453 h 737"/>
                  <a:gd name="T54" fmla="*/ 595 w 680"/>
                  <a:gd name="T55" fmla="*/ 397 h 737"/>
                  <a:gd name="T56" fmla="*/ 623 w 680"/>
                  <a:gd name="T57" fmla="*/ 425 h 737"/>
                  <a:gd name="T58" fmla="*/ 623 w 680"/>
                  <a:gd name="T59" fmla="*/ 453 h 737"/>
                  <a:gd name="T60" fmla="*/ 623 w 680"/>
                  <a:gd name="T61" fmla="*/ 482 h 737"/>
                  <a:gd name="T62" fmla="*/ 680 w 680"/>
                  <a:gd name="T63" fmla="*/ 453 h 737"/>
                  <a:gd name="T64" fmla="*/ 652 w 680"/>
                  <a:gd name="T65" fmla="*/ 510 h 737"/>
                  <a:gd name="T66" fmla="*/ 595 w 680"/>
                  <a:gd name="T67" fmla="*/ 510 h 737"/>
                  <a:gd name="T68" fmla="*/ 567 w 680"/>
                  <a:gd name="T69" fmla="*/ 482 h 737"/>
                  <a:gd name="T70" fmla="*/ 538 w 680"/>
                  <a:gd name="T71" fmla="*/ 595 h 737"/>
                  <a:gd name="T72" fmla="*/ 481 w 680"/>
                  <a:gd name="T73" fmla="*/ 680 h 737"/>
                  <a:gd name="T74" fmla="*/ 510 w 680"/>
                  <a:gd name="T75" fmla="*/ 680 h 737"/>
                  <a:gd name="T76" fmla="*/ 481 w 680"/>
                  <a:gd name="T77" fmla="*/ 737 h 737"/>
                  <a:gd name="T78" fmla="*/ 453 w 680"/>
                  <a:gd name="T79" fmla="*/ 737 h 737"/>
                  <a:gd name="T80" fmla="*/ 425 w 680"/>
                  <a:gd name="T81" fmla="*/ 709 h 737"/>
                  <a:gd name="T82" fmla="*/ 453 w 680"/>
                  <a:gd name="T83" fmla="*/ 652 h 737"/>
                  <a:gd name="T84" fmla="*/ 425 w 680"/>
                  <a:gd name="T85" fmla="*/ 567 h 737"/>
                  <a:gd name="T86" fmla="*/ 396 w 680"/>
                  <a:gd name="T87" fmla="*/ 624 h 737"/>
                  <a:gd name="T88" fmla="*/ 396 w 680"/>
                  <a:gd name="T89" fmla="*/ 539 h 737"/>
                  <a:gd name="T90" fmla="*/ 340 w 680"/>
                  <a:gd name="T91" fmla="*/ 595 h 737"/>
                  <a:gd name="T92" fmla="*/ 283 w 680"/>
                  <a:gd name="T93" fmla="*/ 595 h 737"/>
                  <a:gd name="T94" fmla="*/ 283 w 680"/>
                  <a:gd name="T95" fmla="*/ 567 h 737"/>
                  <a:gd name="T96" fmla="*/ 255 w 680"/>
                  <a:gd name="T97" fmla="*/ 539 h 737"/>
                  <a:gd name="T98" fmla="*/ 226 w 680"/>
                  <a:gd name="T99" fmla="*/ 595 h 737"/>
                  <a:gd name="T100" fmla="*/ 56 w 680"/>
                  <a:gd name="T101" fmla="*/ 65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80" h="737">
                    <a:moveTo>
                      <a:pt x="56" y="652"/>
                    </a:moveTo>
                    <a:lnTo>
                      <a:pt x="0" y="595"/>
                    </a:lnTo>
                    <a:lnTo>
                      <a:pt x="0" y="510"/>
                    </a:lnTo>
                    <a:lnTo>
                      <a:pt x="141" y="425"/>
                    </a:lnTo>
                    <a:lnTo>
                      <a:pt x="170" y="397"/>
                    </a:lnTo>
                    <a:lnTo>
                      <a:pt x="255" y="368"/>
                    </a:lnTo>
                    <a:lnTo>
                      <a:pt x="283" y="312"/>
                    </a:lnTo>
                    <a:lnTo>
                      <a:pt x="226" y="283"/>
                    </a:lnTo>
                    <a:lnTo>
                      <a:pt x="226" y="198"/>
                    </a:lnTo>
                    <a:lnTo>
                      <a:pt x="255" y="85"/>
                    </a:lnTo>
                    <a:lnTo>
                      <a:pt x="368" y="0"/>
                    </a:lnTo>
                    <a:lnTo>
                      <a:pt x="396" y="0"/>
                    </a:lnTo>
                    <a:lnTo>
                      <a:pt x="396" y="57"/>
                    </a:lnTo>
                    <a:lnTo>
                      <a:pt x="481" y="85"/>
                    </a:lnTo>
                    <a:lnTo>
                      <a:pt x="510" y="170"/>
                    </a:lnTo>
                    <a:lnTo>
                      <a:pt x="453" y="142"/>
                    </a:lnTo>
                    <a:lnTo>
                      <a:pt x="425" y="198"/>
                    </a:lnTo>
                    <a:lnTo>
                      <a:pt x="368" y="198"/>
                    </a:lnTo>
                    <a:lnTo>
                      <a:pt x="368" y="227"/>
                    </a:lnTo>
                    <a:lnTo>
                      <a:pt x="396" y="255"/>
                    </a:lnTo>
                    <a:lnTo>
                      <a:pt x="368" y="283"/>
                    </a:lnTo>
                    <a:lnTo>
                      <a:pt x="481" y="283"/>
                    </a:lnTo>
                    <a:lnTo>
                      <a:pt x="453" y="397"/>
                    </a:lnTo>
                    <a:lnTo>
                      <a:pt x="425" y="453"/>
                    </a:lnTo>
                    <a:lnTo>
                      <a:pt x="453" y="510"/>
                    </a:lnTo>
                    <a:lnTo>
                      <a:pt x="481" y="453"/>
                    </a:lnTo>
                    <a:lnTo>
                      <a:pt x="510" y="453"/>
                    </a:lnTo>
                    <a:lnTo>
                      <a:pt x="595" y="397"/>
                    </a:lnTo>
                    <a:lnTo>
                      <a:pt x="623" y="425"/>
                    </a:lnTo>
                    <a:lnTo>
                      <a:pt x="623" y="453"/>
                    </a:lnTo>
                    <a:lnTo>
                      <a:pt x="623" y="482"/>
                    </a:lnTo>
                    <a:lnTo>
                      <a:pt x="680" y="453"/>
                    </a:lnTo>
                    <a:lnTo>
                      <a:pt x="652" y="510"/>
                    </a:lnTo>
                    <a:lnTo>
                      <a:pt x="595" y="510"/>
                    </a:lnTo>
                    <a:lnTo>
                      <a:pt x="567" y="482"/>
                    </a:lnTo>
                    <a:lnTo>
                      <a:pt x="538" y="595"/>
                    </a:lnTo>
                    <a:lnTo>
                      <a:pt x="481" y="680"/>
                    </a:lnTo>
                    <a:lnTo>
                      <a:pt x="510" y="680"/>
                    </a:lnTo>
                    <a:lnTo>
                      <a:pt x="481" y="737"/>
                    </a:lnTo>
                    <a:lnTo>
                      <a:pt x="453" y="737"/>
                    </a:lnTo>
                    <a:lnTo>
                      <a:pt x="425" y="709"/>
                    </a:lnTo>
                    <a:lnTo>
                      <a:pt x="453" y="652"/>
                    </a:lnTo>
                    <a:lnTo>
                      <a:pt x="425" y="567"/>
                    </a:lnTo>
                    <a:lnTo>
                      <a:pt x="396" y="624"/>
                    </a:lnTo>
                    <a:lnTo>
                      <a:pt x="396" y="539"/>
                    </a:lnTo>
                    <a:lnTo>
                      <a:pt x="340" y="595"/>
                    </a:lnTo>
                    <a:lnTo>
                      <a:pt x="283" y="595"/>
                    </a:lnTo>
                    <a:lnTo>
                      <a:pt x="283" y="567"/>
                    </a:lnTo>
                    <a:lnTo>
                      <a:pt x="255" y="539"/>
                    </a:lnTo>
                    <a:lnTo>
                      <a:pt x="226" y="595"/>
                    </a:lnTo>
                    <a:lnTo>
                      <a:pt x="56" y="65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0" name="Freeform 710"/>
              <p:cNvSpPr>
                <a:spLocks/>
              </p:cNvSpPr>
              <p:nvPr/>
            </p:nvSpPr>
            <p:spPr bwMode="auto">
              <a:xfrm>
                <a:off x="2898" y="4413"/>
                <a:ext cx="1276" cy="737"/>
              </a:xfrm>
              <a:custGeom>
                <a:avLst/>
                <a:gdLst>
                  <a:gd name="T0" fmla="*/ 142 w 1276"/>
                  <a:gd name="T1" fmla="*/ 652 h 737"/>
                  <a:gd name="T2" fmla="*/ 113 w 1276"/>
                  <a:gd name="T3" fmla="*/ 567 h 737"/>
                  <a:gd name="T4" fmla="*/ 227 w 1276"/>
                  <a:gd name="T5" fmla="*/ 510 h 737"/>
                  <a:gd name="T6" fmla="*/ 85 w 1276"/>
                  <a:gd name="T7" fmla="*/ 482 h 737"/>
                  <a:gd name="T8" fmla="*/ 85 w 1276"/>
                  <a:gd name="T9" fmla="*/ 425 h 737"/>
                  <a:gd name="T10" fmla="*/ 28 w 1276"/>
                  <a:gd name="T11" fmla="*/ 425 h 737"/>
                  <a:gd name="T12" fmla="*/ 57 w 1276"/>
                  <a:gd name="T13" fmla="*/ 284 h 737"/>
                  <a:gd name="T14" fmla="*/ 28 w 1276"/>
                  <a:gd name="T15" fmla="*/ 170 h 737"/>
                  <a:gd name="T16" fmla="*/ 85 w 1276"/>
                  <a:gd name="T17" fmla="*/ 85 h 737"/>
                  <a:gd name="T18" fmla="*/ 227 w 1276"/>
                  <a:gd name="T19" fmla="*/ 114 h 737"/>
                  <a:gd name="T20" fmla="*/ 255 w 1276"/>
                  <a:gd name="T21" fmla="*/ 28 h 737"/>
                  <a:gd name="T22" fmla="*/ 369 w 1276"/>
                  <a:gd name="T23" fmla="*/ 85 h 737"/>
                  <a:gd name="T24" fmla="*/ 397 w 1276"/>
                  <a:gd name="T25" fmla="*/ 142 h 737"/>
                  <a:gd name="T26" fmla="*/ 595 w 1276"/>
                  <a:gd name="T27" fmla="*/ 85 h 737"/>
                  <a:gd name="T28" fmla="*/ 652 w 1276"/>
                  <a:gd name="T29" fmla="*/ 142 h 737"/>
                  <a:gd name="T30" fmla="*/ 907 w 1276"/>
                  <a:gd name="T31" fmla="*/ 85 h 737"/>
                  <a:gd name="T32" fmla="*/ 992 w 1276"/>
                  <a:gd name="T33" fmla="*/ 57 h 737"/>
                  <a:gd name="T34" fmla="*/ 1021 w 1276"/>
                  <a:gd name="T35" fmla="*/ 28 h 737"/>
                  <a:gd name="T36" fmla="*/ 1106 w 1276"/>
                  <a:gd name="T37" fmla="*/ 0 h 737"/>
                  <a:gd name="T38" fmla="*/ 1134 w 1276"/>
                  <a:gd name="T39" fmla="*/ 142 h 737"/>
                  <a:gd name="T40" fmla="*/ 1134 w 1276"/>
                  <a:gd name="T41" fmla="*/ 199 h 737"/>
                  <a:gd name="T42" fmla="*/ 1276 w 1276"/>
                  <a:gd name="T43" fmla="*/ 284 h 737"/>
                  <a:gd name="T44" fmla="*/ 1106 w 1276"/>
                  <a:gd name="T45" fmla="*/ 255 h 737"/>
                  <a:gd name="T46" fmla="*/ 1106 w 1276"/>
                  <a:gd name="T47" fmla="*/ 397 h 737"/>
                  <a:gd name="T48" fmla="*/ 1191 w 1276"/>
                  <a:gd name="T49" fmla="*/ 397 h 737"/>
                  <a:gd name="T50" fmla="*/ 1134 w 1276"/>
                  <a:gd name="T51" fmla="*/ 454 h 737"/>
                  <a:gd name="T52" fmla="*/ 1106 w 1276"/>
                  <a:gd name="T53" fmla="*/ 510 h 737"/>
                  <a:gd name="T54" fmla="*/ 851 w 1276"/>
                  <a:gd name="T55" fmla="*/ 539 h 737"/>
                  <a:gd name="T56" fmla="*/ 794 w 1276"/>
                  <a:gd name="T57" fmla="*/ 681 h 737"/>
                  <a:gd name="T58" fmla="*/ 680 w 1276"/>
                  <a:gd name="T59" fmla="*/ 652 h 737"/>
                  <a:gd name="T60" fmla="*/ 624 w 1276"/>
                  <a:gd name="T61" fmla="*/ 709 h 737"/>
                  <a:gd name="T62" fmla="*/ 539 w 1276"/>
                  <a:gd name="T63" fmla="*/ 652 h 737"/>
                  <a:gd name="T64" fmla="*/ 482 w 1276"/>
                  <a:gd name="T65" fmla="*/ 595 h 737"/>
                  <a:gd name="T66" fmla="*/ 425 w 1276"/>
                  <a:gd name="T67" fmla="*/ 624 h 737"/>
                  <a:gd name="T68" fmla="*/ 397 w 1276"/>
                  <a:gd name="T69" fmla="*/ 567 h 737"/>
                  <a:gd name="T70" fmla="*/ 397 w 1276"/>
                  <a:gd name="T71" fmla="*/ 624 h 737"/>
                  <a:gd name="T72" fmla="*/ 142 w 1276"/>
                  <a:gd name="T73" fmla="*/ 737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76" h="737">
                    <a:moveTo>
                      <a:pt x="142" y="737"/>
                    </a:moveTo>
                    <a:lnTo>
                      <a:pt x="142" y="652"/>
                    </a:lnTo>
                    <a:lnTo>
                      <a:pt x="85" y="595"/>
                    </a:lnTo>
                    <a:lnTo>
                      <a:pt x="113" y="567"/>
                    </a:lnTo>
                    <a:lnTo>
                      <a:pt x="198" y="595"/>
                    </a:lnTo>
                    <a:lnTo>
                      <a:pt x="227" y="510"/>
                    </a:lnTo>
                    <a:lnTo>
                      <a:pt x="170" y="482"/>
                    </a:lnTo>
                    <a:lnTo>
                      <a:pt x="85" y="482"/>
                    </a:lnTo>
                    <a:lnTo>
                      <a:pt x="57" y="454"/>
                    </a:lnTo>
                    <a:lnTo>
                      <a:pt x="85" y="425"/>
                    </a:lnTo>
                    <a:lnTo>
                      <a:pt x="57" y="397"/>
                    </a:lnTo>
                    <a:lnTo>
                      <a:pt x="28" y="425"/>
                    </a:lnTo>
                    <a:lnTo>
                      <a:pt x="0" y="397"/>
                    </a:lnTo>
                    <a:lnTo>
                      <a:pt x="57" y="284"/>
                    </a:lnTo>
                    <a:lnTo>
                      <a:pt x="0" y="199"/>
                    </a:lnTo>
                    <a:lnTo>
                      <a:pt x="28" y="170"/>
                    </a:lnTo>
                    <a:lnTo>
                      <a:pt x="113" y="170"/>
                    </a:lnTo>
                    <a:lnTo>
                      <a:pt x="85" y="85"/>
                    </a:lnTo>
                    <a:lnTo>
                      <a:pt x="113" y="85"/>
                    </a:lnTo>
                    <a:lnTo>
                      <a:pt x="227" y="114"/>
                    </a:lnTo>
                    <a:lnTo>
                      <a:pt x="227" y="28"/>
                    </a:lnTo>
                    <a:lnTo>
                      <a:pt x="255" y="28"/>
                    </a:lnTo>
                    <a:lnTo>
                      <a:pt x="312" y="85"/>
                    </a:lnTo>
                    <a:lnTo>
                      <a:pt x="369" y="85"/>
                    </a:lnTo>
                    <a:lnTo>
                      <a:pt x="369" y="114"/>
                    </a:lnTo>
                    <a:lnTo>
                      <a:pt x="397" y="142"/>
                    </a:lnTo>
                    <a:lnTo>
                      <a:pt x="454" y="85"/>
                    </a:lnTo>
                    <a:lnTo>
                      <a:pt x="595" y="85"/>
                    </a:lnTo>
                    <a:lnTo>
                      <a:pt x="624" y="142"/>
                    </a:lnTo>
                    <a:lnTo>
                      <a:pt x="652" y="142"/>
                    </a:lnTo>
                    <a:lnTo>
                      <a:pt x="709" y="227"/>
                    </a:lnTo>
                    <a:lnTo>
                      <a:pt x="907" y="85"/>
                    </a:lnTo>
                    <a:lnTo>
                      <a:pt x="936" y="114"/>
                    </a:lnTo>
                    <a:lnTo>
                      <a:pt x="992" y="57"/>
                    </a:lnTo>
                    <a:lnTo>
                      <a:pt x="1021" y="57"/>
                    </a:lnTo>
                    <a:lnTo>
                      <a:pt x="1021" y="28"/>
                    </a:lnTo>
                    <a:lnTo>
                      <a:pt x="1049" y="28"/>
                    </a:lnTo>
                    <a:lnTo>
                      <a:pt x="1106" y="0"/>
                    </a:lnTo>
                    <a:lnTo>
                      <a:pt x="1134" y="85"/>
                    </a:lnTo>
                    <a:lnTo>
                      <a:pt x="1134" y="142"/>
                    </a:lnTo>
                    <a:lnTo>
                      <a:pt x="1162" y="170"/>
                    </a:lnTo>
                    <a:lnTo>
                      <a:pt x="1134" y="199"/>
                    </a:lnTo>
                    <a:lnTo>
                      <a:pt x="1191" y="227"/>
                    </a:lnTo>
                    <a:lnTo>
                      <a:pt x="1276" y="284"/>
                    </a:lnTo>
                    <a:lnTo>
                      <a:pt x="1247" y="312"/>
                    </a:lnTo>
                    <a:lnTo>
                      <a:pt x="1106" y="255"/>
                    </a:lnTo>
                    <a:lnTo>
                      <a:pt x="1134" y="312"/>
                    </a:lnTo>
                    <a:lnTo>
                      <a:pt x="1106" y="397"/>
                    </a:lnTo>
                    <a:lnTo>
                      <a:pt x="1162" y="369"/>
                    </a:lnTo>
                    <a:lnTo>
                      <a:pt x="1191" y="397"/>
                    </a:lnTo>
                    <a:lnTo>
                      <a:pt x="1191" y="425"/>
                    </a:lnTo>
                    <a:lnTo>
                      <a:pt x="1134" y="454"/>
                    </a:lnTo>
                    <a:lnTo>
                      <a:pt x="1134" y="482"/>
                    </a:lnTo>
                    <a:lnTo>
                      <a:pt x="1106" y="510"/>
                    </a:lnTo>
                    <a:lnTo>
                      <a:pt x="1021" y="482"/>
                    </a:lnTo>
                    <a:lnTo>
                      <a:pt x="851" y="539"/>
                    </a:lnTo>
                    <a:lnTo>
                      <a:pt x="794" y="595"/>
                    </a:lnTo>
                    <a:lnTo>
                      <a:pt x="794" y="681"/>
                    </a:lnTo>
                    <a:lnTo>
                      <a:pt x="709" y="624"/>
                    </a:lnTo>
                    <a:lnTo>
                      <a:pt x="680" y="652"/>
                    </a:lnTo>
                    <a:lnTo>
                      <a:pt x="709" y="681"/>
                    </a:lnTo>
                    <a:lnTo>
                      <a:pt x="624" y="709"/>
                    </a:lnTo>
                    <a:lnTo>
                      <a:pt x="539" y="681"/>
                    </a:lnTo>
                    <a:lnTo>
                      <a:pt x="539" y="652"/>
                    </a:lnTo>
                    <a:lnTo>
                      <a:pt x="482" y="652"/>
                    </a:lnTo>
                    <a:lnTo>
                      <a:pt x="482" y="595"/>
                    </a:lnTo>
                    <a:lnTo>
                      <a:pt x="454" y="624"/>
                    </a:lnTo>
                    <a:lnTo>
                      <a:pt x="425" y="624"/>
                    </a:lnTo>
                    <a:lnTo>
                      <a:pt x="425" y="567"/>
                    </a:lnTo>
                    <a:lnTo>
                      <a:pt x="397" y="567"/>
                    </a:lnTo>
                    <a:lnTo>
                      <a:pt x="369" y="595"/>
                    </a:lnTo>
                    <a:lnTo>
                      <a:pt x="397" y="624"/>
                    </a:lnTo>
                    <a:lnTo>
                      <a:pt x="255" y="737"/>
                    </a:lnTo>
                    <a:lnTo>
                      <a:pt x="142" y="73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1" name="Freeform 711"/>
              <p:cNvSpPr>
                <a:spLocks/>
              </p:cNvSpPr>
              <p:nvPr/>
            </p:nvSpPr>
            <p:spPr bwMode="auto">
              <a:xfrm>
                <a:off x="2841" y="3903"/>
                <a:ext cx="199" cy="255"/>
              </a:xfrm>
              <a:custGeom>
                <a:avLst/>
                <a:gdLst>
                  <a:gd name="T0" fmla="*/ 170 w 199"/>
                  <a:gd name="T1" fmla="*/ 0 h 255"/>
                  <a:gd name="T2" fmla="*/ 85 w 199"/>
                  <a:gd name="T3" fmla="*/ 57 h 255"/>
                  <a:gd name="T4" fmla="*/ 57 w 199"/>
                  <a:gd name="T5" fmla="*/ 113 h 255"/>
                  <a:gd name="T6" fmla="*/ 29 w 199"/>
                  <a:gd name="T7" fmla="*/ 113 h 255"/>
                  <a:gd name="T8" fmla="*/ 0 w 199"/>
                  <a:gd name="T9" fmla="*/ 170 h 255"/>
                  <a:gd name="T10" fmla="*/ 29 w 199"/>
                  <a:gd name="T11" fmla="*/ 255 h 255"/>
                  <a:gd name="T12" fmla="*/ 57 w 199"/>
                  <a:gd name="T13" fmla="*/ 255 h 255"/>
                  <a:gd name="T14" fmla="*/ 85 w 199"/>
                  <a:gd name="T15" fmla="*/ 255 h 255"/>
                  <a:gd name="T16" fmla="*/ 142 w 199"/>
                  <a:gd name="T17" fmla="*/ 170 h 255"/>
                  <a:gd name="T18" fmla="*/ 199 w 199"/>
                  <a:gd name="T19" fmla="*/ 28 h 255"/>
                  <a:gd name="T20" fmla="*/ 170 w 199"/>
                  <a:gd name="T21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9" h="255">
                    <a:moveTo>
                      <a:pt x="170" y="0"/>
                    </a:moveTo>
                    <a:lnTo>
                      <a:pt x="85" y="57"/>
                    </a:lnTo>
                    <a:lnTo>
                      <a:pt x="57" y="113"/>
                    </a:lnTo>
                    <a:lnTo>
                      <a:pt x="29" y="113"/>
                    </a:lnTo>
                    <a:lnTo>
                      <a:pt x="0" y="170"/>
                    </a:lnTo>
                    <a:lnTo>
                      <a:pt x="29" y="255"/>
                    </a:lnTo>
                    <a:lnTo>
                      <a:pt x="57" y="255"/>
                    </a:lnTo>
                    <a:lnTo>
                      <a:pt x="85" y="255"/>
                    </a:lnTo>
                    <a:lnTo>
                      <a:pt x="142" y="170"/>
                    </a:lnTo>
                    <a:lnTo>
                      <a:pt x="199" y="28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0" name="Freeform 720"/>
              <p:cNvSpPr>
                <a:spLocks/>
              </p:cNvSpPr>
              <p:nvPr/>
            </p:nvSpPr>
            <p:spPr bwMode="auto">
              <a:xfrm>
                <a:off x="3493" y="5122"/>
                <a:ext cx="199" cy="170"/>
              </a:xfrm>
              <a:custGeom>
                <a:avLst/>
                <a:gdLst>
                  <a:gd name="T0" fmla="*/ 170 w 199"/>
                  <a:gd name="T1" fmla="*/ 0 h 170"/>
                  <a:gd name="T2" fmla="*/ 57 w 199"/>
                  <a:gd name="T3" fmla="*/ 28 h 170"/>
                  <a:gd name="T4" fmla="*/ 0 w 199"/>
                  <a:gd name="T5" fmla="*/ 170 h 170"/>
                  <a:gd name="T6" fmla="*/ 29 w 199"/>
                  <a:gd name="T7" fmla="*/ 170 h 170"/>
                  <a:gd name="T8" fmla="*/ 57 w 199"/>
                  <a:gd name="T9" fmla="*/ 142 h 170"/>
                  <a:gd name="T10" fmla="*/ 114 w 199"/>
                  <a:gd name="T11" fmla="*/ 170 h 170"/>
                  <a:gd name="T12" fmla="*/ 142 w 199"/>
                  <a:gd name="T13" fmla="*/ 170 h 170"/>
                  <a:gd name="T14" fmla="*/ 199 w 199"/>
                  <a:gd name="T15" fmla="*/ 57 h 170"/>
                  <a:gd name="T16" fmla="*/ 170 w 199"/>
                  <a:gd name="T1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9" h="170">
                    <a:moveTo>
                      <a:pt x="170" y="0"/>
                    </a:moveTo>
                    <a:lnTo>
                      <a:pt x="57" y="28"/>
                    </a:lnTo>
                    <a:lnTo>
                      <a:pt x="0" y="170"/>
                    </a:lnTo>
                    <a:lnTo>
                      <a:pt x="29" y="170"/>
                    </a:lnTo>
                    <a:lnTo>
                      <a:pt x="57" y="142"/>
                    </a:lnTo>
                    <a:lnTo>
                      <a:pt x="114" y="170"/>
                    </a:lnTo>
                    <a:lnTo>
                      <a:pt x="142" y="170"/>
                    </a:lnTo>
                    <a:lnTo>
                      <a:pt x="199" y="57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1" name="Freeform 721"/>
              <p:cNvSpPr>
                <a:spLocks/>
              </p:cNvSpPr>
              <p:nvPr/>
            </p:nvSpPr>
            <p:spPr bwMode="auto">
              <a:xfrm>
                <a:off x="3720" y="5094"/>
                <a:ext cx="340" cy="255"/>
              </a:xfrm>
              <a:custGeom>
                <a:avLst/>
                <a:gdLst>
                  <a:gd name="T0" fmla="*/ 0 w 340"/>
                  <a:gd name="T1" fmla="*/ 56 h 255"/>
                  <a:gd name="T2" fmla="*/ 29 w 340"/>
                  <a:gd name="T3" fmla="*/ 141 h 255"/>
                  <a:gd name="T4" fmla="*/ 114 w 340"/>
                  <a:gd name="T5" fmla="*/ 141 h 255"/>
                  <a:gd name="T6" fmla="*/ 114 w 340"/>
                  <a:gd name="T7" fmla="*/ 198 h 255"/>
                  <a:gd name="T8" fmla="*/ 142 w 340"/>
                  <a:gd name="T9" fmla="*/ 226 h 255"/>
                  <a:gd name="T10" fmla="*/ 170 w 340"/>
                  <a:gd name="T11" fmla="*/ 170 h 255"/>
                  <a:gd name="T12" fmla="*/ 227 w 340"/>
                  <a:gd name="T13" fmla="*/ 198 h 255"/>
                  <a:gd name="T14" fmla="*/ 227 w 340"/>
                  <a:gd name="T15" fmla="*/ 255 h 255"/>
                  <a:gd name="T16" fmla="*/ 312 w 340"/>
                  <a:gd name="T17" fmla="*/ 226 h 255"/>
                  <a:gd name="T18" fmla="*/ 340 w 340"/>
                  <a:gd name="T19" fmla="*/ 170 h 255"/>
                  <a:gd name="T20" fmla="*/ 340 w 340"/>
                  <a:gd name="T21" fmla="*/ 113 h 255"/>
                  <a:gd name="T22" fmla="*/ 284 w 340"/>
                  <a:gd name="T23" fmla="*/ 113 h 255"/>
                  <a:gd name="T24" fmla="*/ 312 w 340"/>
                  <a:gd name="T25" fmla="*/ 85 h 255"/>
                  <a:gd name="T26" fmla="*/ 142 w 340"/>
                  <a:gd name="T27" fmla="*/ 28 h 255"/>
                  <a:gd name="T28" fmla="*/ 85 w 340"/>
                  <a:gd name="T29" fmla="*/ 0 h 255"/>
                  <a:gd name="T30" fmla="*/ 29 w 340"/>
                  <a:gd name="T31" fmla="*/ 0 h 255"/>
                  <a:gd name="T32" fmla="*/ 0 w 340"/>
                  <a:gd name="T33" fmla="*/ 56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40" h="255">
                    <a:moveTo>
                      <a:pt x="0" y="56"/>
                    </a:moveTo>
                    <a:lnTo>
                      <a:pt x="29" y="141"/>
                    </a:lnTo>
                    <a:lnTo>
                      <a:pt x="114" y="141"/>
                    </a:lnTo>
                    <a:lnTo>
                      <a:pt x="114" y="198"/>
                    </a:lnTo>
                    <a:lnTo>
                      <a:pt x="142" y="226"/>
                    </a:lnTo>
                    <a:lnTo>
                      <a:pt x="170" y="170"/>
                    </a:lnTo>
                    <a:lnTo>
                      <a:pt x="227" y="198"/>
                    </a:lnTo>
                    <a:lnTo>
                      <a:pt x="227" y="255"/>
                    </a:lnTo>
                    <a:lnTo>
                      <a:pt x="312" y="226"/>
                    </a:lnTo>
                    <a:lnTo>
                      <a:pt x="340" y="170"/>
                    </a:lnTo>
                    <a:lnTo>
                      <a:pt x="340" y="113"/>
                    </a:lnTo>
                    <a:lnTo>
                      <a:pt x="284" y="113"/>
                    </a:lnTo>
                    <a:lnTo>
                      <a:pt x="312" y="85"/>
                    </a:lnTo>
                    <a:lnTo>
                      <a:pt x="142" y="28"/>
                    </a:lnTo>
                    <a:lnTo>
                      <a:pt x="85" y="0"/>
                    </a:lnTo>
                    <a:lnTo>
                      <a:pt x="29" y="0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2" name="Freeform 722"/>
              <p:cNvSpPr>
                <a:spLocks/>
              </p:cNvSpPr>
              <p:nvPr/>
            </p:nvSpPr>
            <p:spPr bwMode="auto">
              <a:xfrm>
                <a:off x="4089" y="5179"/>
                <a:ext cx="113" cy="170"/>
              </a:xfrm>
              <a:custGeom>
                <a:avLst/>
                <a:gdLst>
                  <a:gd name="T0" fmla="*/ 28 w 113"/>
                  <a:gd name="T1" fmla="*/ 28 h 170"/>
                  <a:gd name="T2" fmla="*/ 0 w 113"/>
                  <a:gd name="T3" fmla="*/ 85 h 170"/>
                  <a:gd name="T4" fmla="*/ 0 w 113"/>
                  <a:gd name="T5" fmla="*/ 141 h 170"/>
                  <a:gd name="T6" fmla="*/ 56 w 113"/>
                  <a:gd name="T7" fmla="*/ 170 h 170"/>
                  <a:gd name="T8" fmla="*/ 113 w 113"/>
                  <a:gd name="T9" fmla="*/ 113 h 170"/>
                  <a:gd name="T10" fmla="*/ 113 w 113"/>
                  <a:gd name="T11" fmla="*/ 56 h 170"/>
                  <a:gd name="T12" fmla="*/ 85 w 113"/>
                  <a:gd name="T13" fmla="*/ 0 h 170"/>
                  <a:gd name="T14" fmla="*/ 28 w 113"/>
                  <a:gd name="T15" fmla="*/ 2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3" h="170">
                    <a:moveTo>
                      <a:pt x="28" y="28"/>
                    </a:moveTo>
                    <a:lnTo>
                      <a:pt x="0" y="85"/>
                    </a:lnTo>
                    <a:lnTo>
                      <a:pt x="0" y="141"/>
                    </a:lnTo>
                    <a:lnTo>
                      <a:pt x="56" y="170"/>
                    </a:lnTo>
                    <a:lnTo>
                      <a:pt x="113" y="113"/>
                    </a:lnTo>
                    <a:lnTo>
                      <a:pt x="113" y="56"/>
                    </a:lnTo>
                    <a:lnTo>
                      <a:pt x="85" y="0"/>
                    </a:lnTo>
                    <a:lnTo>
                      <a:pt x="28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4" name="Freeform 724"/>
              <p:cNvSpPr>
                <a:spLocks/>
              </p:cNvSpPr>
              <p:nvPr/>
            </p:nvSpPr>
            <p:spPr bwMode="auto">
              <a:xfrm>
                <a:off x="4230" y="5179"/>
                <a:ext cx="284" cy="226"/>
              </a:xfrm>
              <a:custGeom>
                <a:avLst/>
                <a:gdLst>
                  <a:gd name="T0" fmla="*/ 199 w 284"/>
                  <a:gd name="T1" fmla="*/ 0 h 226"/>
                  <a:gd name="T2" fmla="*/ 85 w 284"/>
                  <a:gd name="T3" fmla="*/ 28 h 226"/>
                  <a:gd name="T4" fmla="*/ 0 w 284"/>
                  <a:gd name="T5" fmla="*/ 113 h 226"/>
                  <a:gd name="T6" fmla="*/ 0 w 284"/>
                  <a:gd name="T7" fmla="*/ 198 h 226"/>
                  <a:gd name="T8" fmla="*/ 57 w 284"/>
                  <a:gd name="T9" fmla="*/ 226 h 226"/>
                  <a:gd name="T10" fmla="*/ 256 w 284"/>
                  <a:gd name="T11" fmla="*/ 141 h 226"/>
                  <a:gd name="T12" fmla="*/ 284 w 284"/>
                  <a:gd name="T13" fmla="*/ 85 h 226"/>
                  <a:gd name="T14" fmla="*/ 256 w 284"/>
                  <a:gd name="T15" fmla="*/ 28 h 226"/>
                  <a:gd name="T16" fmla="*/ 199 w 284"/>
                  <a:gd name="T17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4" h="226">
                    <a:moveTo>
                      <a:pt x="199" y="0"/>
                    </a:moveTo>
                    <a:lnTo>
                      <a:pt x="85" y="28"/>
                    </a:lnTo>
                    <a:lnTo>
                      <a:pt x="0" y="113"/>
                    </a:lnTo>
                    <a:lnTo>
                      <a:pt x="0" y="198"/>
                    </a:lnTo>
                    <a:lnTo>
                      <a:pt x="57" y="226"/>
                    </a:lnTo>
                    <a:lnTo>
                      <a:pt x="256" y="141"/>
                    </a:lnTo>
                    <a:lnTo>
                      <a:pt x="284" y="85"/>
                    </a:lnTo>
                    <a:lnTo>
                      <a:pt x="256" y="28"/>
                    </a:lnTo>
                    <a:lnTo>
                      <a:pt x="199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5" name="Freeform 725"/>
              <p:cNvSpPr>
                <a:spLocks/>
              </p:cNvSpPr>
              <p:nvPr/>
            </p:nvSpPr>
            <p:spPr bwMode="auto">
              <a:xfrm>
                <a:off x="5449" y="4498"/>
                <a:ext cx="369" cy="312"/>
              </a:xfrm>
              <a:custGeom>
                <a:avLst/>
                <a:gdLst>
                  <a:gd name="T0" fmla="*/ 86 w 369"/>
                  <a:gd name="T1" fmla="*/ 29 h 312"/>
                  <a:gd name="T2" fmla="*/ 0 w 369"/>
                  <a:gd name="T3" fmla="*/ 199 h 312"/>
                  <a:gd name="T4" fmla="*/ 0 w 369"/>
                  <a:gd name="T5" fmla="*/ 284 h 312"/>
                  <a:gd name="T6" fmla="*/ 114 w 369"/>
                  <a:gd name="T7" fmla="*/ 312 h 312"/>
                  <a:gd name="T8" fmla="*/ 256 w 369"/>
                  <a:gd name="T9" fmla="*/ 199 h 312"/>
                  <a:gd name="T10" fmla="*/ 341 w 369"/>
                  <a:gd name="T11" fmla="*/ 170 h 312"/>
                  <a:gd name="T12" fmla="*/ 369 w 369"/>
                  <a:gd name="T13" fmla="*/ 114 h 312"/>
                  <a:gd name="T14" fmla="*/ 312 w 369"/>
                  <a:gd name="T15" fmla="*/ 0 h 312"/>
                  <a:gd name="T16" fmla="*/ 284 w 369"/>
                  <a:gd name="T17" fmla="*/ 0 h 312"/>
                  <a:gd name="T18" fmla="*/ 171 w 369"/>
                  <a:gd name="T19" fmla="*/ 57 h 312"/>
                  <a:gd name="T20" fmla="*/ 86 w 369"/>
                  <a:gd name="T21" fmla="*/ 29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9" h="312">
                    <a:moveTo>
                      <a:pt x="86" y="29"/>
                    </a:moveTo>
                    <a:lnTo>
                      <a:pt x="0" y="199"/>
                    </a:lnTo>
                    <a:lnTo>
                      <a:pt x="0" y="284"/>
                    </a:lnTo>
                    <a:lnTo>
                      <a:pt x="114" y="312"/>
                    </a:lnTo>
                    <a:lnTo>
                      <a:pt x="256" y="199"/>
                    </a:lnTo>
                    <a:lnTo>
                      <a:pt x="341" y="170"/>
                    </a:lnTo>
                    <a:lnTo>
                      <a:pt x="369" y="114"/>
                    </a:lnTo>
                    <a:lnTo>
                      <a:pt x="312" y="0"/>
                    </a:lnTo>
                    <a:lnTo>
                      <a:pt x="284" y="0"/>
                    </a:lnTo>
                    <a:lnTo>
                      <a:pt x="171" y="57"/>
                    </a:lnTo>
                    <a:lnTo>
                      <a:pt x="86" y="2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6" name="Freeform 726"/>
              <p:cNvSpPr>
                <a:spLocks/>
              </p:cNvSpPr>
              <p:nvPr/>
            </p:nvSpPr>
            <p:spPr bwMode="auto">
              <a:xfrm>
                <a:off x="5393" y="4385"/>
                <a:ext cx="142" cy="170"/>
              </a:xfrm>
              <a:custGeom>
                <a:avLst/>
                <a:gdLst>
                  <a:gd name="T0" fmla="*/ 85 w 142"/>
                  <a:gd name="T1" fmla="*/ 0 h 170"/>
                  <a:gd name="T2" fmla="*/ 28 w 142"/>
                  <a:gd name="T3" fmla="*/ 28 h 170"/>
                  <a:gd name="T4" fmla="*/ 0 w 142"/>
                  <a:gd name="T5" fmla="*/ 113 h 170"/>
                  <a:gd name="T6" fmla="*/ 28 w 142"/>
                  <a:gd name="T7" fmla="*/ 170 h 170"/>
                  <a:gd name="T8" fmla="*/ 85 w 142"/>
                  <a:gd name="T9" fmla="*/ 170 h 170"/>
                  <a:gd name="T10" fmla="*/ 142 w 142"/>
                  <a:gd name="T11" fmla="*/ 113 h 170"/>
                  <a:gd name="T12" fmla="*/ 142 w 142"/>
                  <a:gd name="T13" fmla="*/ 28 h 170"/>
                  <a:gd name="T14" fmla="*/ 85 w 142"/>
                  <a:gd name="T15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2" h="170">
                    <a:moveTo>
                      <a:pt x="85" y="0"/>
                    </a:moveTo>
                    <a:lnTo>
                      <a:pt x="28" y="28"/>
                    </a:lnTo>
                    <a:lnTo>
                      <a:pt x="0" y="113"/>
                    </a:lnTo>
                    <a:lnTo>
                      <a:pt x="28" y="170"/>
                    </a:lnTo>
                    <a:lnTo>
                      <a:pt x="85" y="170"/>
                    </a:lnTo>
                    <a:lnTo>
                      <a:pt x="142" y="113"/>
                    </a:lnTo>
                    <a:lnTo>
                      <a:pt x="142" y="28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7" name="Freeform 727"/>
              <p:cNvSpPr>
                <a:spLocks/>
              </p:cNvSpPr>
              <p:nvPr/>
            </p:nvSpPr>
            <p:spPr bwMode="auto">
              <a:xfrm>
                <a:off x="5563" y="4243"/>
                <a:ext cx="142" cy="255"/>
              </a:xfrm>
              <a:custGeom>
                <a:avLst/>
                <a:gdLst>
                  <a:gd name="T0" fmla="*/ 28 w 142"/>
                  <a:gd name="T1" fmla="*/ 28 h 255"/>
                  <a:gd name="T2" fmla="*/ 0 w 142"/>
                  <a:gd name="T3" fmla="*/ 142 h 255"/>
                  <a:gd name="T4" fmla="*/ 57 w 142"/>
                  <a:gd name="T5" fmla="*/ 255 h 255"/>
                  <a:gd name="T6" fmla="*/ 85 w 142"/>
                  <a:gd name="T7" fmla="*/ 255 h 255"/>
                  <a:gd name="T8" fmla="*/ 142 w 142"/>
                  <a:gd name="T9" fmla="*/ 113 h 255"/>
                  <a:gd name="T10" fmla="*/ 113 w 142"/>
                  <a:gd name="T11" fmla="*/ 28 h 255"/>
                  <a:gd name="T12" fmla="*/ 85 w 142"/>
                  <a:gd name="T13" fmla="*/ 0 h 255"/>
                  <a:gd name="T14" fmla="*/ 28 w 142"/>
                  <a:gd name="T15" fmla="*/ 28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2" h="255">
                    <a:moveTo>
                      <a:pt x="28" y="28"/>
                    </a:moveTo>
                    <a:lnTo>
                      <a:pt x="0" y="142"/>
                    </a:lnTo>
                    <a:lnTo>
                      <a:pt x="57" y="255"/>
                    </a:lnTo>
                    <a:lnTo>
                      <a:pt x="85" y="255"/>
                    </a:lnTo>
                    <a:lnTo>
                      <a:pt x="142" y="113"/>
                    </a:lnTo>
                    <a:lnTo>
                      <a:pt x="113" y="28"/>
                    </a:lnTo>
                    <a:lnTo>
                      <a:pt x="85" y="0"/>
                    </a:lnTo>
                    <a:lnTo>
                      <a:pt x="28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8" name="Freeform 728"/>
              <p:cNvSpPr>
                <a:spLocks/>
              </p:cNvSpPr>
              <p:nvPr/>
            </p:nvSpPr>
            <p:spPr bwMode="auto">
              <a:xfrm>
                <a:off x="5733" y="4243"/>
                <a:ext cx="369" cy="482"/>
              </a:xfrm>
              <a:custGeom>
                <a:avLst/>
                <a:gdLst>
                  <a:gd name="T0" fmla="*/ 0 w 369"/>
                  <a:gd name="T1" fmla="*/ 142 h 482"/>
                  <a:gd name="T2" fmla="*/ 85 w 369"/>
                  <a:gd name="T3" fmla="*/ 312 h 482"/>
                  <a:gd name="T4" fmla="*/ 227 w 369"/>
                  <a:gd name="T5" fmla="*/ 454 h 482"/>
                  <a:gd name="T6" fmla="*/ 312 w 369"/>
                  <a:gd name="T7" fmla="*/ 482 h 482"/>
                  <a:gd name="T8" fmla="*/ 312 w 369"/>
                  <a:gd name="T9" fmla="*/ 397 h 482"/>
                  <a:gd name="T10" fmla="*/ 369 w 369"/>
                  <a:gd name="T11" fmla="*/ 340 h 482"/>
                  <a:gd name="T12" fmla="*/ 283 w 369"/>
                  <a:gd name="T13" fmla="*/ 340 h 482"/>
                  <a:gd name="T14" fmla="*/ 312 w 369"/>
                  <a:gd name="T15" fmla="*/ 284 h 482"/>
                  <a:gd name="T16" fmla="*/ 340 w 369"/>
                  <a:gd name="T17" fmla="*/ 255 h 482"/>
                  <a:gd name="T18" fmla="*/ 340 w 369"/>
                  <a:gd name="T19" fmla="*/ 227 h 482"/>
                  <a:gd name="T20" fmla="*/ 312 w 369"/>
                  <a:gd name="T21" fmla="*/ 227 h 482"/>
                  <a:gd name="T22" fmla="*/ 283 w 369"/>
                  <a:gd name="T23" fmla="*/ 113 h 482"/>
                  <a:gd name="T24" fmla="*/ 227 w 369"/>
                  <a:gd name="T25" fmla="*/ 142 h 482"/>
                  <a:gd name="T26" fmla="*/ 198 w 369"/>
                  <a:gd name="T27" fmla="*/ 85 h 482"/>
                  <a:gd name="T28" fmla="*/ 198 w 369"/>
                  <a:gd name="T29" fmla="*/ 57 h 482"/>
                  <a:gd name="T30" fmla="*/ 170 w 369"/>
                  <a:gd name="T31" fmla="*/ 0 h 482"/>
                  <a:gd name="T32" fmla="*/ 85 w 369"/>
                  <a:gd name="T33" fmla="*/ 28 h 482"/>
                  <a:gd name="T34" fmla="*/ 0 w 369"/>
                  <a:gd name="T35" fmla="*/ 14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69" h="482">
                    <a:moveTo>
                      <a:pt x="0" y="142"/>
                    </a:moveTo>
                    <a:lnTo>
                      <a:pt x="85" y="312"/>
                    </a:lnTo>
                    <a:lnTo>
                      <a:pt x="227" y="454"/>
                    </a:lnTo>
                    <a:lnTo>
                      <a:pt x="312" y="482"/>
                    </a:lnTo>
                    <a:lnTo>
                      <a:pt x="312" y="397"/>
                    </a:lnTo>
                    <a:lnTo>
                      <a:pt x="369" y="340"/>
                    </a:lnTo>
                    <a:lnTo>
                      <a:pt x="283" y="340"/>
                    </a:lnTo>
                    <a:lnTo>
                      <a:pt x="312" y="284"/>
                    </a:lnTo>
                    <a:lnTo>
                      <a:pt x="340" y="255"/>
                    </a:lnTo>
                    <a:lnTo>
                      <a:pt x="340" y="227"/>
                    </a:lnTo>
                    <a:lnTo>
                      <a:pt x="312" y="227"/>
                    </a:lnTo>
                    <a:lnTo>
                      <a:pt x="283" y="113"/>
                    </a:lnTo>
                    <a:lnTo>
                      <a:pt x="227" y="142"/>
                    </a:lnTo>
                    <a:lnTo>
                      <a:pt x="198" y="85"/>
                    </a:lnTo>
                    <a:lnTo>
                      <a:pt x="198" y="57"/>
                    </a:lnTo>
                    <a:lnTo>
                      <a:pt x="170" y="0"/>
                    </a:lnTo>
                    <a:lnTo>
                      <a:pt x="85" y="28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9" name="Freeform 729"/>
              <p:cNvSpPr>
                <a:spLocks/>
              </p:cNvSpPr>
              <p:nvPr/>
            </p:nvSpPr>
            <p:spPr bwMode="auto">
              <a:xfrm>
                <a:off x="4174" y="4697"/>
                <a:ext cx="113" cy="56"/>
              </a:xfrm>
              <a:custGeom>
                <a:avLst/>
                <a:gdLst>
                  <a:gd name="T0" fmla="*/ 56 w 113"/>
                  <a:gd name="T1" fmla="*/ 0 h 56"/>
                  <a:gd name="T2" fmla="*/ 0 w 113"/>
                  <a:gd name="T3" fmla="*/ 28 h 56"/>
                  <a:gd name="T4" fmla="*/ 28 w 113"/>
                  <a:gd name="T5" fmla="*/ 56 h 56"/>
                  <a:gd name="T6" fmla="*/ 113 w 113"/>
                  <a:gd name="T7" fmla="*/ 0 h 56"/>
                  <a:gd name="T8" fmla="*/ 56 w 113"/>
                  <a:gd name="T9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56">
                    <a:moveTo>
                      <a:pt x="56" y="0"/>
                    </a:moveTo>
                    <a:lnTo>
                      <a:pt x="0" y="28"/>
                    </a:lnTo>
                    <a:lnTo>
                      <a:pt x="28" y="56"/>
                    </a:lnTo>
                    <a:lnTo>
                      <a:pt x="113" y="0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0" name="Freeform 730"/>
              <p:cNvSpPr>
                <a:spLocks/>
              </p:cNvSpPr>
              <p:nvPr/>
            </p:nvSpPr>
            <p:spPr bwMode="auto">
              <a:xfrm>
                <a:off x="4684" y="4583"/>
                <a:ext cx="142" cy="114"/>
              </a:xfrm>
              <a:custGeom>
                <a:avLst/>
                <a:gdLst>
                  <a:gd name="T0" fmla="*/ 28 w 142"/>
                  <a:gd name="T1" fmla="*/ 0 h 114"/>
                  <a:gd name="T2" fmla="*/ 0 w 142"/>
                  <a:gd name="T3" fmla="*/ 57 h 114"/>
                  <a:gd name="T4" fmla="*/ 28 w 142"/>
                  <a:gd name="T5" fmla="*/ 114 h 114"/>
                  <a:gd name="T6" fmla="*/ 85 w 142"/>
                  <a:gd name="T7" fmla="*/ 85 h 114"/>
                  <a:gd name="T8" fmla="*/ 142 w 142"/>
                  <a:gd name="T9" fmla="*/ 0 h 114"/>
                  <a:gd name="T10" fmla="*/ 113 w 142"/>
                  <a:gd name="T11" fmla="*/ 0 h 114"/>
                  <a:gd name="T12" fmla="*/ 57 w 142"/>
                  <a:gd name="T13" fmla="*/ 29 h 114"/>
                  <a:gd name="T14" fmla="*/ 57 w 142"/>
                  <a:gd name="T15" fmla="*/ 0 h 114"/>
                  <a:gd name="T16" fmla="*/ 28 w 142"/>
                  <a:gd name="T17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2" h="114">
                    <a:moveTo>
                      <a:pt x="28" y="0"/>
                    </a:moveTo>
                    <a:lnTo>
                      <a:pt x="0" y="57"/>
                    </a:lnTo>
                    <a:lnTo>
                      <a:pt x="28" y="114"/>
                    </a:lnTo>
                    <a:lnTo>
                      <a:pt x="85" y="85"/>
                    </a:lnTo>
                    <a:lnTo>
                      <a:pt x="142" y="0"/>
                    </a:lnTo>
                    <a:lnTo>
                      <a:pt x="113" y="0"/>
                    </a:lnTo>
                    <a:lnTo>
                      <a:pt x="57" y="29"/>
                    </a:lnTo>
                    <a:lnTo>
                      <a:pt x="57" y="0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1" name="Freeform 731"/>
              <p:cNvSpPr>
                <a:spLocks/>
              </p:cNvSpPr>
              <p:nvPr/>
            </p:nvSpPr>
            <p:spPr bwMode="auto">
              <a:xfrm>
                <a:off x="4514" y="4725"/>
                <a:ext cx="57" cy="85"/>
              </a:xfrm>
              <a:custGeom>
                <a:avLst/>
                <a:gdLst>
                  <a:gd name="T0" fmla="*/ 57 w 57"/>
                  <a:gd name="T1" fmla="*/ 0 h 85"/>
                  <a:gd name="T2" fmla="*/ 0 w 57"/>
                  <a:gd name="T3" fmla="*/ 0 h 85"/>
                  <a:gd name="T4" fmla="*/ 28 w 57"/>
                  <a:gd name="T5" fmla="*/ 85 h 85"/>
                  <a:gd name="T6" fmla="*/ 57 w 57"/>
                  <a:gd name="T7" fmla="*/ 57 h 85"/>
                  <a:gd name="T8" fmla="*/ 57 w 57"/>
                  <a:gd name="T9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85">
                    <a:moveTo>
                      <a:pt x="57" y="0"/>
                    </a:moveTo>
                    <a:lnTo>
                      <a:pt x="0" y="0"/>
                    </a:lnTo>
                    <a:lnTo>
                      <a:pt x="28" y="85"/>
                    </a:lnTo>
                    <a:lnTo>
                      <a:pt x="57" y="57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2" name="Freeform 732"/>
              <p:cNvSpPr>
                <a:spLocks/>
              </p:cNvSpPr>
              <p:nvPr/>
            </p:nvSpPr>
            <p:spPr bwMode="auto">
              <a:xfrm>
                <a:off x="4401" y="4668"/>
                <a:ext cx="481" cy="426"/>
              </a:xfrm>
              <a:custGeom>
                <a:avLst/>
                <a:gdLst>
                  <a:gd name="T0" fmla="*/ 198 w 481"/>
                  <a:gd name="T1" fmla="*/ 142 h 426"/>
                  <a:gd name="T2" fmla="*/ 141 w 481"/>
                  <a:gd name="T3" fmla="*/ 199 h 426"/>
                  <a:gd name="T4" fmla="*/ 85 w 481"/>
                  <a:gd name="T5" fmla="*/ 199 h 426"/>
                  <a:gd name="T6" fmla="*/ 85 w 481"/>
                  <a:gd name="T7" fmla="*/ 255 h 426"/>
                  <a:gd name="T8" fmla="*/ 56 w 481"/>
                  <a:gd name="T9" fmla="*/ 227 h 426"/>
                  <a:gd name="T10" fmla="*/ 28 w 481"/>
                  <a:gd name="T11" fmla="*/ 199 h 426"/>
                  <a:gd name="T12" fmla="*/ 0 w 481"/>
                  <a:gd name="T13" fmla="*/ 227 h 426"/>
                  <a:gd name="T14" fmla="*/ 85 w 481"/>
                  <a:gd name="T15" fmla="*/ 426 h 426"/>
                  <a:gd name="T16" fmla="*/ 198 w 481"/>
                  <a:gd name="T17" fmla="*/ 426 h 426"/>
                  <a:gd name="T18" fmla="*/ 255 w 481"/>
                  <a:gd name="T19" fmla="*/ 397 h 426"/>
                  <a:gd name="T20" fmla="*/ 340 w 481"/>
                  <a:gd name="T21" fmla="*/ 397 h 426"/>
                  <a:gd name="T22" fmla="*/ 340 w 481"/>
                  <a:gd name="T23" fmla="*/ 255 h 426"/>
                  <a:gd name="T24" fmla="*/ 425 w 481"/>
                  <a:gd name="T25" fmla="*/ 170 h 426"/>
                  <a:gd name="T26" fmla="*/ 481 w 481"/>
                  <a:gd name="T27" fmla="*/ 0 h 426"/>
                  <a:gd name="T28" fmla="*/ 396 w 481"/>
                  <a:gd name="T29" fmla="*/ 0 h 426"/>
                  <a:gd name="T30" fmla="*/ 255 w 481"/>
                  <a:gd name="T31" fmla="*/ 170 h 426"/>
                  <a:gd name="T32" fmla="*/ 226 w 481"/>
                  <a:gd name="T33" fmla="*/ 170 h 426"/>
                  <a:gd name="T34" fmla="*/ 226 w 481"/>
                  <a:gd name="T35" fmla="*/ 142 h 426"/>
                  <a:gd name="T36" fmla="*/ 198 w 481"/>
                  <a:gd name="T37" fmla="*/ 14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81" h="426">
                    <a:moveTo>
                      <a:pt x="198" y="142"/>
                    </a:moveTo>
                    <a:lnTo>
                      <a:pt x="141" y="199"/>
                    </a:lnTo>
                    <a:lnTo>
                      <a:pt x="85" y="199"/>
                    </a:lnTo>
                    <a:lnTo>
                      <a:pt x="85" y="255"/>
                    </a:lnTo>
                    <a:lnTo>
                      <a:pt x="56" y="227"/>
                    </a:lnTo>
                    <a:lnTo>
                      <a:pt x="28" y="199"/>
                    </a:lnTo>
                    <a:lnTo>
                      <a:pt x="0" y="227"/>
                    </a:lnTo>
                    <a:lnTo>
                      <a:pt x="85" y="426"/>
                    </a:lnTo>
                    <a:lnTo>
                      <a:pt x="198" y="426"/>
                    </a:lnTo>
                    <a:lnTo>
                      <a:pt x="255" y="397"/>
                    </a:lnTo>
                    <a:lnTo>
                      <a:pt x="340" y="397"/>
                    </a:lnTo>
                    <a:lnTo>
                      <a:pt x="340" y="255"/>
                    </a:lnTo>
                    <a:lnTo>
                      <a:pt x="425" y="170"/>
                    </a:lnTo>
                    <a:lnTo>
                      <a:pt x="481" y="0"/>
                    </a:lnTo>
                    <a:lnTo>
                      <a:pt x="396" y="0"/>
                    </a:lnTo>
                    <a:lnTo>
                      <a:pt x="255" y="170"/>
                    </a:lnTo>
                    <a:lnTo>
                      <a:pt x="226" y="170"/>
                    </a:lnTo>
                    <a:lnTo>
                      <a:pt x="226" y="142"/>
                    </a:lnTo>
                    <a:lnTo>
                      <a:pt x="198" y="14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3" name="Freeform 733"/>
              <p:cNvSpPr>
                <a:spLocks/>
              </p:cNvSpPr>
              <p:nvPr/>
            </p:nvSpPr>
            <p:spPr bwMode="auto">
              <a:xfrm>
                <a:off x="4144" y="3874"/>
                <a:ext cx="1050" cy="739"/>
              </a:xfrm>
              <a:custGeom>
                <a:avLst/>
                <a:gdLst>
                  <a:gd name="T0" fmla="*/ 341 w 1049"/>
                  <a:gd name="T1" fmla="*/ 738 h 738"/>
                  <a:gd name="T2" fmla="*/ 312 w 1049"/>
                  <a:gd name="T3" fmla="*/ 653 h 738"/>
                  <a:gd name="T4" fmla="*/ 341 w 1049"/>
                  <a:gd name="T5" fmla="*/ 454 h 738"/>
                  <a:gd name="T6" fmla="*/ 312 w 1049"/>
                  <a:gd name="T7" fmla="*/ 397 h 738"/>
                  <a:gd name="T8" fmla="*/ 227 w 1049"/>
                  <a:gd name="T9" fmla="*/ 341 h 738"/>
                  <a:gd name="T10" fmla="*/ 199 w 1049"/>
                  <a:gd name="T11" fmla="*/ 369 h 738"/>
                  <a:gd name="T12" fmla="*/ 114 w 1049"/>
                  <a:gd name="T13" fmla="*/ 312 h 738"/>
                  <a:gd name="T14" fmla="*/ 57 w 1049"/>
                  <a:gd name="T15" fmla="*/ 312 h 738"/>
                  <a:gd name="T16" fmla="*/ 85 w 1049"/>
                  <a:gd name="T17" fmla="*/ 341 h 738"/>
                  <a:gd name="T18" fmla="*/ 0 w 1049"/>
                  <a:gd name="T19" fmla="*/ 312 h 738"/>
                  <a:gd name="T20" fmla="*/ 29 w 1049"/>
                  <a:gd name="T21" fmla="*/ 256 h 738"/>
                  <a:gd name="T22" fmla="*/ 57 w 1049"/>
                  <a:gd name="T23" fmla="*/ 256 h 738"/>
                  <a:gd name="T24" fmla="*/ 57 w 1049"/>
                  <a:gd name="T25" fmla="*/ 199 h 738"/>
                  <a:gd name="T26" fmla="*/ 142 w 1049"/>
                  <a:gd name="T27" fmla="*/ 199 h 738"/>
                  <a:gd name="T28" fmla="*/ 114 w 1049"/>
                  <a:gd name="T29" fmla="*/ 114 h 738"/>
                  <a:gd name="T30" fmla="*/ 29 w 1049"/>
                  <a:gd name="T31" fmla="*/ 114 h 738"/>
                  <a:gd name="T32" fmla="*/ 0 w 1049"/>
                  <a:gd name="T33" fmla="*/ 57 h 738"/>
                  <a:gd name="T34" fmla="*/ 29 w 1049"/>
                  <a:gd name="T35" fmla="*/ 29 h 738"/>
                  <a:gd name="T36" fmla="*/ 57 w 1049"/>
                  <a:gd name="T37" fmla="*/ 57 h 738"/>
                  <a:gd name="T38" fmla="*/ 114 w 1049"/>
                  <a:gd name="T39" fmla="*/ 57 h 738"/>
                  <a:gd name="T40" fmla="*/ 142 w 1049"/>
                  <a:gd name="T41" fmla="*/ 29 h 738"/>
                  <a:gd name="T42" fmla="*/ 170 w 1049"/>
                  <a:gd name="T43" fmla="*/ 57 h 738"/>
                  <a:gd name="T44" fmla="*/ 227 w 1049"/>
                  <a:gd name="T45" fmla="*/ 29 h 738"/>
                  <a:gd name="T46" fmla="*/ 256 w 1049"/>
                  <a:gd name="T47" fmla="*/ 57 h 738"/>
                  <a:gd name="T48" fmla="*/ 284 w 1049"/>
                  <a:gd name="T49" fmla="*/ 57 h 738"/>
                  <a:gd name="T50" fmla="*/ 312 w 1049"/>
                  <a:gd name="T51" fmla="*/ 86 h 738"/>
                  <a:gd name="T52" fmla="*/ 426 w 1049"/>
                  <a:gd name="T53" fmla="*/ 114 h 738"/>
                  <a:gd name="T54" fmla="*/ 511 w 1049"/>
                  <a:gd name="T55" fmla="*/ 86 h 738"/>
                  <a:gd name="T56" fmla="*/ 482 w 1049"/>
                  <a:gd name="T57" fmla="*/ 57 h 738"/>
                  <a:gd name="T58" fmla="*/ 511 w 1049"/>
                  <a:gd name="T59" fmla="*/ 29 h 738"/>
                  <a:gd name="T60" fmla="*/ 511 w 1049"/>
                  <a:gd name="T61" fmla="*/ 0 h 738"/>
                  <a:gd name="T62" fmla="*/ 567 w 1049"/>
                  <a:gd name="T63" fmla="*/ 0 h 738"/>
                  <a:gd name="T64" fmla="*/ 567 w 1049"/>
                  <a:gd name="T65" fmla="*/ 142 h 738"/>
                  <a:gd name="T66" fmla="*/ 596 w 1049"/>
                  <a:gd name="T67" fmla="*/ 227 h 738"/>
                  <a:gd name="T68" fmla="*/ 652 w 1049"/>
                  <a:gd name="T69" fmla="*/ 227 h 738"/>
                  <a:gd name="T70" fmla="*/ 681 w 1049"/>
                  <a:gd name="T71" fmla="*/ 256 h 738"/>
                  <a:gd name="T72" fmla="*/ 709 w 1049"/>
                  <a:gd name="T73" fmla="*/ 284 h 738"/>
                  <a:gd name="T74" fmla="*/ 737 w 1049"/>
                  <a:gd name="T75" fmla="*/ 397 h 738"/>
                  <a:gd name="T76" fmla="*/ 794 w 1049"/>
                  <a:gd name="T77" fmla="*/ 426 h 738"/>
                  <a:gd name="T78" fmla="*/ 794 w 1049"/>
                  <a:gd name="T79" fmla="*/ 397 h 738"/>
                  <a:gd name="T80" fmla="*/ 908 w 1049"/>
                  <a:gd name="T81" fmla="*/ 454 h 738"/>
                  <a:gd name="T82" fmla="*/ 936 w 1049"/>
                  <a:gd name="T83" fmla="*/ 426 h 738"/>
                  <a:gd name="T84" fmla="*/ 993 w 1049"/>
                  <a:gd name="T85" fmla="*/ 426 h 738"/>
                  <a:gd name="T86" fmla="*/ 1049 w 1049"/>
                  <a:gd name="T87" fmla="*/ 454 h 738"/>
                  <a:gd name="T88" fmla="*/ 1021 w 1049"/>
                  <a:gd name="T89" fmla="*/ 511 h 738"/>
                  <a:gd name="T90" fmla="*/ 1049 w 1049"/>
                  <a:gd name="T91" fmla="*/ 539 h 738"/>
                  <a:gd name="T92" fmla="*/ 1021 w 1049"/>
                  <a:gd name="T93" fmla="*/ 539 h 738"/>
                  <a:gd name="T94" fmla="*/ 993 w 1049"/>
                  <a:gd name="T95" fmla="*/ 511 h 738"/>
                  <a:gd name="T96" fmla="*/ 936 w 1049"/>
                  <a:gd name="T97" fmla="*/ 511 h 738"/>
                  <a:gd name="T98" fmla="*/ 936 w 1049"/>
                  <a:gd name="T99" fmla="*/ 539 h 738"/>
                  <a:gd name="T100" fmla="*/ 766 w 1049"/>
                  <a:gd name="T101" fmla="*/ 511 h 738"/>
                  <a:gd name="T102" fmla="*/ 652 w 1049"/>
                  <a:gd name="T103" fmla="*/ 567 h 738"/>
                  <a:gd name="T104" fmla="*/ 596 w 1049"/>
                  <a:gd name="T105" fmla="*/ 539 h 738"/>
                  <a:gd name="T106" fmla="*/ 482 w 1049"/>
                  <a:gd name="T107" fmla="*/ 567 h 738"/>
                  <a:gd name="T108" fmla="*/ 454 w 1049"/>
                  <a:gd name="T109" fmla="*/ 624 h 738"/>
                  <a:gd name="T110" fmla="*/ 426 w 1049"/>
                  <a:gd name="T111" fmla="*/ 624 h 738"/>
                  <a:gd name="T112" fmla="*/ 397 w 1049"/>
                  <a:gd name="T113" fmla="*/ 681 h 738"/>
                  <a:gd name="T114" fmla="*/ 341 w 1049"/>
                  <a:gd name="T115" fmla="*/ 738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049" h="738">
                    <a:moveTo>
                      <a:pt x="341" y="738"/>
                    </a:moveTo>
                    <a:lnTo>
                      <a:pt x="312" y="653"/>
                    </a:lnTo>
                    <a:lnTo>
                      <a:pt x="341" y="454"/>
                    </a:lnTo>
                    <a:lnTo>
                      <a:pt x="312" y="397"/>
                    </a:lnTo>
                    <a:lnTo>
                      <a:pt x="227" y="341"/>
                    </a:lnTo>
                    <a:lnTo>
                      <a:pt x="199" y="369"/>
                    </a:lnTo>
                    <a:lnTo>
                      <a:pt x="114" y="312"/>
                    </a:lnTo>
                    <a:lnTo>
                      <a:pt x="57" y="312"/>
                    </a:lnTo>
                    <a:lnTo>
                      <a:pt x="85" y="341"/>
                    </a:lnTo>
                    <a:lnTo>
                      <a:pt x="0" y="312"/>
                    </a:lnTo>
                    <a:lnTo>
                      <a:pt x="29" y="256"/>
                    </a:lnTo>
                    <a:lnTo>
                      <a:pt x="57" y="256"/>
                    </a:lnTo>
                    <a:lnTo>
                      <a:pt x="57" y="199"/>
                    </a:lnTo>
                    <a:lnTo>
                      <a:pt x="142" y="199"/>
                    </a:lnTo>
                    <a:lnTo>
                      <a:pt x="114" y="114"/>
                    </a:lnTo>
                    <a:lnTo>
                      <a:pt x="29" y="114"/>
                    </a:lnTo>
                    <a:lnTo>
                      <a:pt x="0" y="57"/>
                    </a:lnTo>
                    <a:lnTo>
                      <a:pt x="29" y="29"/>
                    </a:lnTo>
                    <a:lnTo>
                      <a:pt x="57" y="57"/>
                    </a:lnTo>
                    <a:lnTo>
                      <a:pt x="114" y="57"/>
                    </a:lnTo>
                    <a:lnTo>
                      <a:pt x="142" y="29"/>
                    </a:lnTo>
                    <a:lnTo>
                      <a:pt x="170" y="57"/>
                    </a:lnTo>
                    <a:lnTo>
                      <a:pt x="227" y="29"/>
                    </a:lnTo>
                    <a:lnTo>
                      <a:pt x="256" y="57"/>
                    </a:lnTo>
                    <a:lnTo>
                      <a:pt x="284" y="57"/>
                    </a:lnTo>
                    <a:lnTo>
                      <a:pt x="312" y="86"/>
                    </a:lnTo>
                    <a:lnTo>
                      <a:pt x="426" y="114"/>
                    </a:lnTo>
                    <a:lnTo>
                      <a:pt x="511" y="86"/>
                    </a:lnTo>
                    <a:lnTo>
                      <a:pt x="482" y="57"/>
                    </a:lnTo>
                    <a:lnTo>
                      <a:pt x="511" y="29"/>
                    </a:lnTo>
                    <a:lnTo>
                      <a:pt x="511" y="0"/>
                    </a:lnTo>
                    <a:lnTo>
                      <a:pt x="567" y="0"/>
                    </a:lnTo>
                    <a:lnTo>
                      <a:pt x="567" y="142"/>
                    </a:lnTo>
                    <a:lnTo>
                      <a:pt x="596" y="227"/>
                    </a:lnTo>
                    <a:lnTo>
                      <a:pt x="652" y="227"/>
                    </a:lnTo>
                    <a:lnTo>
                      <a:pt x="681" y="256"/>
                    </a:lnTo>
                    <a:lnTo>
                      <a:pt x="709" y="284"/>
                    </a:lnTo>
                    <a:lnTo>
                      <a:pt x="737" y="397"/>
                    </a:lnTo>
                    <a:lnTo>
                      <a:pt x="794" y="426"/>
                    </a:lnTo>
                    <a:lnTo>
                      <a:pt x="794" y="397"/>
                    </a:lnTo>
                    <a:lnTo>
                      <a:pt x="908" y="454"/>
                    </a:lnTo>
                    <a:lnTo>
                      <a:pt x="936" y="426"/>
                    </a:lnTo>
                    <a:lnTo>
                      <a:pt x="993" y="426"/>
                    </a:lnTo>
                    <a:lnTo>
                      <a:pt x="1049" y="454"/>
                    </a:lnTo>
                    <a:lnTo>
                      <a:pt x="1021" y="511"/>
                    </a:lnTo>
                    <a:lnTo>
                      <a:pt x="1049" y="539"/>
                    </a:lnTo>
                    <a:lnTo>
                      <a:pt x="1021" y="539"/>
                    </a:lnTo>
                    <a:lnTo>
                      <a:pt x="993" y="511"/>
                    </a:lnTo>
                    <a:lnTo>
                      <a:pt x="936" y="511"/>
                    </a:lnTo>
                    <a:lnTo>
                      <a:pt x="936" y="539"/>
                    </a:lnTo>
                    <a:lnTo>
                      <a:pt x="766" y="511"/>
                    </a:lnTo>
                    <a:lnTo>
                      <a:pt x="652" y="567"/>
                    </a:lnTo>
                    <a:lnTo>
                      <a:pt x="596" y="539"/>
                    </a:lnTo>
                    <a:lnTo>
                      <a:pt x="482" y="567"/>
                    </a:lnTo>
                    <a:lnTo>
                      <a:pt x="454" y="624"/>
                    </a:lnTo>
                    <a:lnTo>
                      <a:pt x="426" y="624"/>
                    </a:lnTo>
                    <a:lnTo>
                      <a:pt x="397" y="681"/>
                    </a:lnTo>
                    <a:lnTo>
                      <a:pt x="341" y="73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4" name="Freeform 734"/>
              <p:cNvSpPr>
                <a:spLocks/>
              </p:cNvSpPr>
              <p:nvPr/>
            </p:nvSpPr>
            <p:spPr bwMode="auto">
              <a:xfrm>
                <a:off x="5818" y="3988"/>
                <a:ext cx="397" cy="283"/>
              </a:xfrm>
              <a:custGeom>
                <a:avLst/>
                <a:gdLst>
                  <a:gd name="T0" fmla="*/ 255 w 397"/>
                  <a:gd name="T1" fmla="*/ 0 h 283"/>
                  <a:gd name="T2" fmla="*/ 85 w 397"/>
                  <a:gd name="T3" fmla="*/ 85 h 283"/>
                  <a:gd name="T4" fmla="*/ 0 w 397"/>
                  <a:gd name="T5" fmla="*/ 113 h 283"/>
                  <a:gd name="T6" fmla="*/ 0 w 397"/>
                  <a:gd name="T7" fmla="*/ 170 h 283"/>
                  <a:gd name="T8" fmla="*/ 28 w 397"/>
                  <a:gd name="T9" fmla="*/ 198 h 283"/>
                  <a:gd name="T10" fmla="*/ 85 w 397"/>
                  <a:gd name="T11" fmla="*/ 170 h 283"/>
                  <a:gd name="T12" fmla="*/ 113 w 397"/>
                  <a:gd name="T13" fmla="*/ 255 h 283"/>
                  <a:gd name="T14" fmla="*/ 170 w 397"/>
                  <a:gd name="T15" fmla="*/ 283 h 283"/>
                  <a:gd name="T16" fmla="*/ 284 w 397"/>
                  <a:gd name="T17" fmla="*/ 255 h 283"/>
                  <a:gd name="T18" fmla="*/ 312 w 397"/>
                  <a:gd name="T19" fmla="*/ 142 h 283"/>
                  <a:gd name="T20" fmla="*/ 369 w 397"/>
                  <a:gd name="T21" fmla="*/ 113 h 283"/>
                  <a:gd name="T22" fmla="*/ 397 w 397"/>
                  <a:gd name="T23" fmla="*/ 28 h 283"/>
                  <a:gd name="T24" fmla="*/ 369 w 397"/>
                  <a:gd name="T25" fmla="*/ 0 h 283"/>
                  <a:gd name="T26" fmla="*/ 255 w 397"/>
                  <a:gd name="T27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7" h="283">
                    <a:moveTo>
                      <a:pt x="255" y="0"/>
                    </a:moveTo>
                    <a:lnTo>
                      <a:pt x="85" y="85"/>
                    </a:lnTo>
                    <a:lnTo>
                      <a:pt x="0" y="113"/>
                    </a:lnTo>
                    <a:lnTo>
                      <a:pt x="0" y="170"/>
                    </a:lnTo>
                    <a:lnTo>
                      <a:pt x="28" y="198"/>
                    </a:lnTo>
                    <a:lnTo>
                      <a:pt x="85" y="170"/>
                    </a:lnTo>
                    <a:lnTo>
                      <a:pt x="113" y="255"/>
                    </a:lnTo>
                    <a:lnTo>
                      <a:pt x="170" y="283"/>
                    </a:lnTo>
                    <a:lnTo>
                      <a:pt x="284" y="255"/>
                    </a:lnTo>
                    <a:lnTo>
                      <a:pt x="312" y="142"/>
                    </a:lnTo>
                    <a:lnTo>
                      <a:pt x="369" y="113"/>
                    </a:lnTo>
                    <a:lnTo>
                      <a:pt x="397" y="28"/>
                    </a:lnTo>
                    <a:lnTo>
                      <a:pt x="369" y="0"/>
                    </a:lnTo>
                    <a:lnTo>
                      <a:pt x="25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5" name="Freeform 735"/>
              <p:cNvSpPr>
                <a:spLocks/>
              </p:cNvSpPr>
              <p:nvPr/>
            </p:nvSpPr>
            <p:spPr bwMode="auto">
              <a:xfrm>
                <a:off x="6300" y="4130"/>
                <a:ext cx="113" cy="113"/>
              </a:xfrm>
              <a:custGeom>
                <a:avLst/>
                <a:gdLst>
                  <a:gd name="T0" fmla="*/ 113 w 113"/>
                  <a:gd name="T1" fmla="*/ 28 h 113"/>
                  <a:gd name="T2" fmla="*/ 0 w 113"/>
                  <a:gd name="T3" fmla="*/ 0 h 113"/>
                  <a:gd name="T4" fmla="*/ 0 w 113"/>
                  <a:gd name="T5" fmla="*/ 85 h 113"/>
                  <a:gd name="T6" fmla="*/ 28 w 113"/>
                  <a:gd name="T7" fmla="*/ 113 h 113"/>
                  <a:gd name="T8" fmla="*/ 113 w 113"/>
                  <a:gd name="T9" fmla="*/ 28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113" y="28"/>
                    </a:moveTo>
                    <a:lnTo>
                      <a:pt x="0" y="0"/>
                    </a:lnTo>
                    <a:lnTo>
                      <a:pt x="0" y="85"/>
                    </a:lnTo>
                    <a:lnTo>
                      <a:pt x="28" y="113"/>
                    </a:lnTo>
                    <a:lnTo>
                      <a:pt x="113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6" name="Freeform 736"/>
              <p:cNvSpPr>
                <a:spLocks/>
              </p:cNvSpPr>
              <p:nvPr/>
            </p:nvSpPr>
            <p:spPr bwMode="auto">
              <a:xfrm>
                <a:off x="6300" y="4243"/>
                <a:ext cx="142" cy="142"/>
              </a:xfrm>
              <a:custGeom>
                <a:avLst/>
                <a:gdLst>
                  <a:gd name="T0" fmla="*/ 113 w 142"/>
                  <a:gd name="T1" fmla="*/ 0 h 142"/>
                  <a:gd name="T2" fmla="*/ 142 w 142"/>
                  <a:gd name="T3" fmla="*/ 85 h 142"/>
                  <a:gd name="T4" fmla="*/ 113 w 142"/>
                  <a:gd name="T5" fmla="*/ 142 h 142"/>
                  <a:gd name="T6" fmla="*/ 28 w 142"/>
                  <a:gd name="T7" fmla="*/ 142 h 142"/>
                  <a:gd name="T8" fmla="*/ 28 w 142"/>
                  <a:gd name="T9" fmla="*/ 113 h 142"/>
                  <a:gd name="T10" fmla="*/ 0 w 142"/>
                  <a:gd name="T11" fmla="*/ 57 h 142"/>
                  <a:gd name="T12" fmla="*/ 113 w 142"/>
                  <a:gd name="T13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" h="142">
                    <a:moveTo>
                      <a:pt x="113" y="0"/>
                    </a:moveTo>
                    <a:lnTo>
                      <a:pt x="142" y="85"/>
                    </a:lnTo>
                    <a:lnTo>
                      <a:pt x="113" y="142"/>
                    </a:lnTo>
                    <a:lnTo>
                      <a:pt x="28" y="142"/>
                    </a:lnTo>
                    <a:lnTo>
                      <a:pt x="28" y="113"/>
                    </a:lnTo>
                    <a:lnTo>
                      <a:pt x="0" y="57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7" name="Freeform 737"/>
              <p:cNvSpPr>
                <a:spLocks/>
              </p:cNvSpPr>
              <p:nvPr/>
            </p:nvSpPr>
            <p:spPr bwMode="auto">
              <a:xfrm>
                <a:off x="6442" y="4158"/>
                <a:ext cx="227" cy="198"/>
              </a:xfrm>
              <a:custGeom>
                <a:avLst/>
                <a:gdLst>
                  <a:gd name="T0" fmla="*/ 0 w 227"/>
                  <a:gd name="T1" fmla="*/ 85 h 198"/>
                  <a:gd name="T2" fmla="*/ 28 w 227"/>
                  <a:gd name="T3" fmla="*/ 198 h 198"/>
                  <a:gd name="T4" fmla="*/ 141 w 227"/>
                  <a:gd name="T5" fmla="*/ 142 h 198"/>
                  <a:gd name="T6" fmla="*/ 227 w 227"/>
                  <a:gd name="T7" fmla="*/ 113 h 198"/>
                  <a:gd name="T8" fmla="*/ 227 w 227"/>
                  <a:gd name="T9" fmla="*/ 28 h 198"/>
                  <a:gd name="T10" fmla="*/ 170 w 227"/>
                  <a:gd name="T11" fmla="*/ 85 h 198"/>
                  <a:gd name="T12" fmla="*/ 113 w 227"/>
                  <a:gd name="T13" fmla="*/ 0 h 198"/>
                  <a:gd name="T14" fmla="*/ 0 w 227"/>
                  <a:gd name="T15" fmla="*/ 85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7" h="198">
                    <a:moveTo>
                      <a:pt x="0" y="85"/>
                    </a:moveTo>
                    <a:lnTo>
                      <a:pt x="28" y="198"/>
                    </a:lnTo>
                    <a:lnTo>
                      <a:pt x="141" y="142"/>
                    </a:lnTo>
                    <a:lnTo>
                      <a:pt x="227" y="113"/>
                    </a:lnTo>
                    <a:lnTo>
                      <a:pt x="227" y="28"/>
                    </a:lnTo>
                    <a:lnTo>
                      <a:pt x="170" y="85"/>
                    </a:lnTo>
                    <a:lnTo>
                      <a:pt x="113" y="0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8" name="Freeform 738"/>
              <p:cNvSpPr>
                <a:spLocks/>
              </p:cNvSpPr>
              <p:nvPr/>
            </p:nvSpPr>
            <p:spPr bwMode="auto">
              <a:xfrm>
                <a:off x="5364" y="3081"/>
                <a:ext cx="879" cy="964"/>
              </a:xfrm>
              <a:custGeom>
                <a:avLst/>
                <a:gdLst>
                  <a:gd name="T0" fmla="*/ 709 w 879"/>
                  <a:gd name="T1" fmla="*/ 879 h 964"/>
                  <a:gd name="T2" fmla="*/ 851 w 879"/>
                  <a:gd name="T3" fmla="*/ 850 h 964"/>
                  <a:gd name="T4" fmla="*/ 851 w 879"/>
                  <a:gd name="T5" fmla="*/ 737 h 964"/>
                  <a:gd name="T6" fmla="*/ 794 w 879"/>
                  <a:gd name="T7" fmla="*/ 680 h 964"/>
                  <a:gd name="T8" fmla="*/ 851 w 879"/>
                  <a:gd name="T9" fmla="*/ 623 h 964"/>
                  <a:gd name="T10" fmla="*/ 709 w 879"/>
                  <a:gd name="T11" fmla="*/ 567 h 964"/>
                  <a:gd name="T12" fmla="*/ 794 w 879"/>
                  <a:gd name="T13" fmla="*/ 567 h 964"/>
                  <a:gd name="T14" fmla="*/ 794 w 879"/>
                  <a:gd name="T15" fmla="*/ 482 h 964"/>
                  <a:gd name="T16" fmla="*/ 823 w 879"/>
                  <a:gd name="T17" fmla="*/ 397 h 964"/>
                  <a:gd name="T18" fmla="*/ 851 w 879"/>
                  <a:gd name="T19" fmla="*/ 340 h 964"/>
                  <a:gd name="T20" fmla="*/ 794 w 879"/>
                  <a:gd name="T21" fmla="*/ 340 h 964"/>
                  <a:gd name="T22" fmla="*/ 709 w 879"/>
                  <a:gd name="T23" fmla="*/ 312 h 964"/>
                  <a:gd name="T24" fmla="*/ 766 w 879"/>
                  <a:gd name="T25" fmla="*/ 226 h 964"/>
                  <a:gd name="T26" fmla="*/ 709 w 879"/>
                  <a:gd name="T27" fmla="*/ 226 h 964"/>
                  <a:gd name="T28" fmla="*/ 652 w 879"/>
                  <a:gd name="T29" fmla="*/ 170 h 964"/>
                  <a:gd name="T30" fmla="*/ 624 w 879"/>
                  <a:gd name="T31" fmla="*/ 226 h 964"/>
                  <a:gd name="T32" fmla="*/ 567 w 879"/>
                  <a:gd name="T33" fmla="*/ 170 h 964"/>
                  <a:gd name="T34" fmla="*/ 511 w 879"/>
                  <a:gd name="T35" fmla="*/ 141 h 964"/>
                  <a:gd name="T36" fmla="*/ 426 w 879"/>
                  <a:gd name="T37" fmla="*/ 0 h 964"/>
                  <a:gd name="T38" fmla="*/ 341 w 879"/>
                  <a:gd name="T39" fmla="*/ 85 h 964"/>
                  <a:gd name="T40" fmla="*/ 312 w 879"/>
                  <a:gd name="T41" fmla="*/ 141 h 964"/>
                  <a:gd name="T42" fmla="*/ 142 w 879"/>
                  <a:gd name="T43" fmla="*/ 170 h 964"/>
                  <a:gd name="T44" fmla="*/ 142 w 879"/>
                  <a:gd name="T45" fmla="*/ 226 h 964"/>
                  <a:gd name="T46" fmla="*/ 85 w 879"/>
                  <a:gd name="T47" fmla="*/ 283 h 964"/>
                  <a:gd name="T48" fmla="*/ 0 w 879"/>
                  <a:gd name="T49" fmla="*/ 425 h 964"/>
                  <a:gd name="T50" fmla="*/ 57 w 879"/>
                  <a:gd name="T51" fmla="*/ 425 h 964"/>
                  <a:gd name="T52" fmla="*/ 142 w 879"/>
                  <a:gd name="T53" fmla="*/ 510 h 964"/>
                  <a:gd name="T54" fmla="*/ 256 w 879"/>
                  <a:gd name="T55" fmla="*/ 425 h 964"/>
                  <a:gd name="T56" fmla="*/ 284 w 879"/>
                  <a:gd name="T57" fmla="*/ 510 h 964"/>
                  <a:gd name="T58" fmla="*/ 341 w 879"/>
                  <a:gd name="T59" fmla="*/ 567 h 964"/>
                  <a:gd name="T60" fmla="*/ 369 w 879"/>
                  <a:gd name="T61" fmla="*/ 652 h 964"/>
                  <a:gd name="T62" fmla="*/ 454 w 879"/>
                  <a:gd name="T63" fmla="*/ 708 h 964"/>
                  <a:gd name="T64" fmla="*/ 426 w 879"/>
                  <a:gd name="T65" fmla="*/ 822 h 964"/>
                  <a:gd name="T66" fmla="*/ 426 w 879"/>
                  <a:gd name="T67" fmla="*/ 907 h 964"/>
                  <a:gd name="T68" fmla="*/ 482 w 879"/>
                  <a:gd name="T69" fmla="*/ 907 h 964"/>
                  <a:gd name="T70" fmla="*/ 482 w 879"/>
                  <a:gd name="T71" fmla="*/ 964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79" h="964">
                    <a:moveTo>
                      <a:pt x="482" y="964"/>
                    </a:moveTo>
                    <a:lnTo>
                      <a:pt x="709" y="879"/>
                    </a:lnTo>
                    <a:lnTo>
                      <a:pt x="794" y="879"/>
                    </a:lnTo>
                    <a:lnTo>
                      <a:pt x="851" y="850"/>
                    </a:lnTo>
                    <a:lnTo>
                      <a:pt x="879" y="793"/>
                    </a:lnTo>
                    <a:lnTo>
                      <a:pt x="851" y="737"/>
                    </a:lnTo>
                    <a:lnTo>
                      <a:pt x="794" y="708"/>
                    </a:lnTo>
                    <a:lnTo>
                      <a:pt x="794" y="680"/>
                    </a:lnTo>
                    <a:lnTo>
                      <a:pt x="851" y="652"/>
                    </a:lnTo>
                    <a:lnTo>
                      <a:pt x="851" y="623"/>
                    </a:lnTo>
                    <a:lnTo>
                      <a:pt x="738" y="595"/>
                    </a:lnTo>
                    <a:lnTo>
                      <a:pt x="709" y="567"/>
                    </a:lnTo>
                    <a:lnTo>
                      <a:pt x="738" y="538"/>
                    </a:lnTo>
                    <a:lnTo>
                      <a:pt x="794" y="567"/>
                    </a:lnTo>
                    <a:lnTo>
                      <a:pt x="823" y="538"/>
                    </a:lnTo>
                    <a:lnTo>
                      <a:pt x="794" y="482"/>
                    </a:lnTo>
                    <a:lnTo>
                      <a:pt x="823" y="453"/>
                    </a:lnTo>
                    <a:lnTo>
                      <a:pt x="823" y="397"/>
                    </a:lnTo>
                    <a:lnTo>
                      <a:pt x="851" y="368"/>
                    </a:lnTo>
                    <a:lnTo>
                      <a:pt x="851" y="340"/>
                    </a:lnTo>
                    <a:lnTo>
                      <a:pt x="823" y="312"/>
                    </a:lnTo>
                    <a:lnTo>
                      <a:pt x="794" y="340"/>
                    </a:lnTo>
                    <a:lnTo>
                      <a:pt x="738" y="368"/>
                    </a:lnTo>
                    <a:lnTo>
                      <a:pt x="709" y="312"/>
                    </a:lnTo>
                    <a:lnTo>
                      <a:pt x="766" y="283"/>
                    </a:lnTo>
                    <a:lnTo>
                      <a:pt x="766" y="226"/>
                    </a:lnTo>
                    <a:lnTo>
                      <a:pt x="766" y="198"/>
                    </a:lnTo>
                    <a:lnTo>
                      <a:pt x="709" y="226"/>
                    </a:lnTo>
                    <a:lnTo>
                      <a:pt x="681" y="170"/>
                    </a:lnTo>
                    <a:lnTo>
                      <a:pt x="652" y="170"/>
                    </a:lnTo>
                    <a:lnTo>
                      <a:pt x="652" y="226"/>
                    </a:lnTo>
                    <a:lnTo>
                      <a:pt x="624" y="226"/>
                    </a:lnTo>
                    <a:lnTo>
                      <a:pt x="624" y="198"/>
                    </a:lnTo>
                    <a:lnTo>
                      <a:pt x="567" y="170"/>
                    </a:lnTo>
                    <a:lnTo>
                      <a:pt x="567" y="141"/>
                    </a:lnTo>
                    <a:lnTo>
                      <a:pt x="511" y="141"/>
                    </a:lnTo>
                    <a:lnTo>
                      <a:pt x="511" y="56"/>
                    </a:lnTo>
                    <a:lnTo>
                      <a:pt x="426" y="0"/>
                    </a:lnTo>
                    <a:lnTo>
                      <a:pt x="397" y="56"/>
                    </a:lnTo>
                    <a:lnTo>
                      <a:pt x="341" y="85"/>
                    </a:lnTo>
                    <a:lnTo>
                      <a:pt x="369" y="141"/>
                    </a:lnTo>
                    <a:lnTo>
                      <a:pt x="312" y="141"/>
                    </a:lnTo>
                    <a:lnTo>
                      <a:pt x="199" y="198"/>
                    </a:lnTo>
                    <a:lnTo>
                      <a:pt x="142" y="170"/>
                    </a:lnTo>
                    <a:lnTo>
                      <a:pt x="114" y="198"/>
                    </a:lnTo>
                    <a:lnTo>
                      <a:pt x="142" y="226"/>
                    </a:lnTo>
                    <a:lnTo>
                      <a:pt x="85" y="226"/>
                    </a:lnTo>
                    <a:lnTo>
                      <a:pt x="85" y="283"/>
                    </a:lnTo>
                    <a:lnTo>
                      <a:pt x="0" y="368"/>
                    </a:lnTo>
                    <a:lnTo>
                      <a:pt x="0" y="425"/>
                    </a:lnTo>
                    <a:lnTo>
                      <a:pt x="57" y="453"/>
                    </a:lnTo>
                    <a:lnTo>
                      <a:pt x="57" y="425"/>
                    </a:lnTo>
                    <a:lnTo>
                      <a:pt x="85" y="425"/>
                    </a:lnTo>
                    <a:lnTo>
                      <a:pt x="142" y="510"/>
                    </a:lnTo>
                    <a:lnTo>
                      <a:pt x="199" y="425"/>
                    </a:lnTo>
                    <a:lnTo>
                      <a:pt x="256" y="425"/>
                    </a:lnTo>
                    <a:lnTo>
                      <a:pt x="312" y="482"/>
                    </a:lnTo>
                    <a:lnTo>
                      <a:pt x="284" y="510"/>
                    </a:lnTo>
                    <a:lnTo>
                      <a:pt x="284" y="567"/>
                    </a:lnTo>
                    <a:lnTo>
                      <a:pt x="341" y="567"/>
                    </a:lnTo>
                    <a:lnTo>
                      <a:pt x="312" y="623"/>
                    </a:lnTo>
                    <a:lnTo>
                      <a:pt x="369" y="652"/>
                    </a:lnTo>
                    <a:lnTo>
                      <a:pt x="397" y="708"/>
                    </a:lnTo>
                    <a:lnTo>
                      <a:pt x="454" y="708"/>
                    </a:lnTo>
                    <a:lnTo>
                      <a:pt x="482" y="737"/>
                    </a:lnTo>
                    <a:lnTo>
                      <a:pt x="426" y="822"/>
                    </a:lnTo>
                    <a:lnTo>
                      <a:pt x="397" y="879"/>
                    </a:lnTo>
                    <a:lnTo>
                      <a:pt x="426" y="907"/>
                    </a:lnTo>
                    <a:lnTo>
                      <a:pt x="426" y="935"/>
                    </a:lnTo>
                    <a:lnTo>
                      <a:pt x="482" y="907"/>
                    </a:lnTo>
                    <a:lnTo>
                      <a:pt x="511" y="935"/>
                    </a:lnTo>
                    <a:lnTo>
                      <a:pt x="482" y="96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9" name="Freeform 739"/>
              <p:cNvSpPr>
                <a:spLocks/>
              </p:cNvSpPr>
              <p:nvPr/>
            </p:nvSpPr>
            <p:spPr bwMode="auto">
              <a:xfrm>
                <a:off x="4429" y="2967"/>
                <a:ext cx="1446" cy="1446"/>
              </a:xfrm>
              <a:custGeom>
                <a:avLst/>
                <a:gdLst>
                  <a:gd name="T0" fmla="*/ 737 w 1446"/>
                  <a:gd name="T1" fmla="*/ 1418 h 1446"/>
                  <a:gd name="T2" fmla="*/ 709 w 1446"/>
                  <a:gd name="T3" fmla="*/ 1333 h 1446"/>
                  <a:gd name="T4" fmla="*/ 624 w 1446"/>
                  <a:gd name="T5" fmla="*/ 1361 h 1446"/>
                  <a:gd name="T6" fmla="*/ 510 w 1446"/>
                  <a:gd name="T7" fmla="*/ 1333 h 1446"/>
                  <a:gd name="T8" fmla="*/ 425 w 1446"/>
                  <a:gd name="T9" fmla="*/ 1191 h 1446"/>
                  <a:gd name="T10" fmla="*/ 312 w 1446"/>
                  <a:gd name="T11" fmla="*/ 1134 h 1446"/>
                  <a:gd name="T12" fmla="*/ 283 w 1446"/>
                  <a:gd name="T13" fmla="*/ 907 h 1446"/>
                  <a:gd name="T14" fmla="*/ 227 w 1446"/>
                  <a:gd name="T15" fmla="*/ 851 h 1446"/>
                  <a:gd name="T16" fmla="*/ 255 w 1446"/>
                  <a:gd name="T17" fmla="*/ 794 h 1446"/>
                  <a:gd name="T18" fmla="*/ 198 w 1446"/>
                  <a:gd name="T19" fmla="*/ 709 h 1446"/>
                  <a:gd name="T20" fmla="*/ 283 w 1446"/>
                  <a:gd name="T21" fmla="*/ 737 h 1446"/>
                  <a:gd name="T22" fmla="*/ 340 w 1446"/>
                  <a:gd name="T23" fmla="*/ 681 h 1446"/>
                  <a:gd name="T24" fmla="*/ 312 w 1446"/>
                  <a:gd name="T25" fmla="*/ 596 h 1446"/>
                  <a:gd name="T26" fmla="*/ 198 w 1446"/>
                  <a:gd name="T27" fmla="*/ 426 h 1446"/>
                  <a:gd name="T28" fmla="*/ 57 w 1446"/>
                  <a:gd name="T29" fmla="*/ 312 h 1446"/>
                  <a:gd name="T30" fmla="*/ 28 w 1446"/>
                  <a:gd name="T31" fmla="*/ 255 h 1446"/>
                  <a:gd name="T32" fmla="*/ 85 w 1446"/>
                  <a:gd name="T33" fmla="*/ 227 h 1446"/>
                  <a:gd name="T34" fmla="*/ 142 w 1446"/>
                  <a:gd name="T35" fmla="*/ 114 h 1446"/>
                  <a:gd name="T36" fmla="*/ 255 w 1446"/>
                  <a:gd name="T37" fmla="*/ 85 h 1446"/>
                  <a:gd name="T38" fmla="*/ 368 w 1446"/>
                  <a:gd name="T39" fmla="*/ 29 h 1446"/>
                  <a:gd name="T40" fmla="*/ 425 w 1446"/>
                  <a:gd name="T41" fmla="*/ 57 h 1446"/>
                  <a:gd name="T42" fmla="*/ 510 w 1446"/>
                  <a:gd name="T43" fmla="*/ 85 h 1446"/>
                  <a:gd name="T44" fmla="*/ 595 w 1446"/>
                  <a:gd name="T45" fmla="*/ 142 h 1446"/>
                  <a:gd name="T46" fmla="*/ 737 w 1446"/>
                  <a:gd name="T47" fmla="*/ 227 h 1446"/>
                  <a:gd name="T48" fmla="*/ 879 w 1446"/>
                  <a:gd name="T49" fmla="*/ 170 h 1446"/>
                  <a:gd name="T50" fmla="*/ 992 w 1446"/>
                  <a:gd name="T51" fmla="*/ 227 h 1446"/>
                  <a:gd name="T52" fmla="*/ 1077 w 1446"/>
                  <a:gd name="T53" fmla="*/ 284 h 1446"/>
                  <a:gd name="T54" fmla="*/ 1077 w 1446"/>
                  <a:gd name="T55" fmla="*/ 340 h 1446"/>
                  <a:gd name="T56" fmla="*/ 1020 w 1446"/>
                  <a:gd name="T57" fmla="*/ 397 h 1446"/>
                  <a:gd name="T58" fmla="*/ 935 w 1446"/>
                  <a:gd name="T59" fmla="*/ 539 h 1446"/>
                  <a:gd name="T60" fmla="*/ 992 w 1446"/>
                  <a:gd name="T61" fmla="*/ 539 h 1446"/>
                  <a:gd name="T62" fmla="*/ 1077 w 1446"/>
                  <a:gd name="T63" fmla="*/ 624 h 1446"/>
                  <a:gd name="T64" fmla="*/ 1191 w 1446"/>
                  <a:gd name="T65" fmla="*/ 539 h 1446"/>
                  <a:gd name="T66" fmla="*/ 1219 w 1446"/>
                  <a:gd name="T67" fmla="*/ 624 h 1446"/>
                  <a:gd name="T68" fmla="*/ 1276 w 1446"/>
                  <a:gd name="T69" fmla="*/ 681 h 1446"/>
                  <a:gd name="T70" fmla="*/ 1304 w 1446"/>
                  <a:gd name="T71" fmla="*/ 766 h 1446"/>
                  <a:gd name="T72" fmla="*/ 1389 w 1446"/>
                  <a:gd name="T73" fmla="*/ 822 h 1446"/>
                  <a:gd name="T74" fmla="*/ 1332 w 1446"/>
                  <a:gd name="T75" fmla="*/ 993 h 1446"/>
                  <a:gd name="T76" fmla="*/ 1361 w 1446"/>
                  <a:gd name="T77" fmla="*/ 1049 h 1446"/>
                  <a:gd name="T78" fmla="*/ 1446 w 1446"/>
                  <a:gd name="T79" fmla="*/ 1049 h 1446"/>
                  <a:gd name="T80" fmla="*/ 1276 w 1446"/>
                  <a:gd name="T81" fmla="*/ 1163 h 1446"/>
                  <a:gd name="T82" fmla="*/ 1219 w 1446"/>
                  <a:gd name="T83" fmla="*/ 1134 h 1446"/>
                  <a:gd name="T84" fmla="*/ 1106 w 1446"/>
                  <a:gd name="T85" fmla="*/ 1191 h 1446"/>
                  <a:gd name="T86" fmla="*/ 1020 w 1446"/>
                  <a:gd name="T87" fmla="*/ 1389 h 1446"/>
                  <a:gd name="T88" fmla="*/ 879 w 1446"/>
                  <a:gd name="T89" fmla="*/ 1446 h 1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446" h="1446">
                    <a:moveTo>
                      <a:pt x="765" y="1446"/>
                    </a:moveTo>
                    <a:lnTo>
                      <a:pt x="737" y="1418"/>
                    </a:lnTo>
                    <a:lnTo>
                      <a:pt x="765" y="1361"/>
                    </a:lnTo>
                    <a:lnTo>
                      <a:pt x="709" y="1333"/>
                    </a:lnTo>
                    <a:lnTo>
                      <a:pt x="652" y="1333"/>
                    </a:lnTo>
                    <a:lnTo>
                      <a:pt x="624" y="1361"/>
                    </a:lnTo>
                    <a:lnTo>
                      <a:pt x="510" y="1304"/>
                    </a:lnTo>
                    <a:lnTo>
                      <a:pt x="510" y="1333"/>
                    </a:lnTo>
                    <a:lnTo>
                      <a:pt x="453" y="1304"/>
                    </a:lnTo>
                    <a:lnTo>
                      <a:pt x="425" y="1191"/>
                    </a:lnTo>
                    <a:lnTo>
                      <a:pt x="368" y="1134"/>
                    </a:lnTo>
                    <a:lnTo>
                      <a:pt x="312" y="1134"/>
                    </a:lnTo>
                    <a:lnTo>
                      <a:pt x="283" y="1049"/>
                    </a:lnTo>
                    <a:lnTo>
                      <a:pt x="283" y="907"/>
                    </a:lnTo>
                    <a:lnTo>
                      <a:pt x="227" y="907"/>
                    </a:lnTo>
                    <a:lnTo>
                      <a:pt x="227" y="851"/>
                    </a:lnTo>
                    <a:lnTo>
                      <a:pt x="255" y="822"/>
                    </a:lnTo>
                    <a:lnTo>
                      <a:pt x="255" y="794"/>
                    </a:lnTo>
                    <a:lnTo>
                      <a:pt x="227" y="794"/>
                    </a:lnTo>
                    <a:lnTo>
                      <a:pt x="198" y="709"/>
                    </a:lnTo>
                    <a:lnTo>
                      <a:pt x="255" y="709"/>
                    </a:lnTo>
                    <a:lnTo>
                      <a:pt x="283" y="737"/>
                    </a:lnTo>
                    <a:lnTo>
                      <a:pt x="312" y="737"/>
                    </a:lnTo>
                    <a:lnTo>
                      <a:pt x="340" y="681"/>
                    </a:lnTo>
                    <a:lnTo>
                      <a:pt x="283" y="652"/>
                    </a:lnTo>
                    <a:lnTo>
                      <a:pt x="312" y="596"/>
                    </a:lnTo>
                    <a:lnTo>
                      <a:pt x="283" y="596"/>
                    </a:lnTo>
                    <a:lnTo>
                      <a:pt x="198" y="426"/>
                    </a:lnTo>
                    <a:lnTo>
                      <a:pt x="57" y="397"/>
                    </a:lnTo>
                    <a:lnTo>
                      <a:pt x="57" y="312"/>
                    </a:lnTo>
                    <a:lnTo>
                      <a:pt x="0" y="284"/>
                    </a:lnTo>
                    <a:lnTo>
                      <a:pt x="28" y="255"/>
                    </a:lnTo>
                    <a:lnTo>
                      <a:pt x="85" y="255"/>
                    </a:lnTo>
                    <a:lnTo>
                      <a:pt x="85" y="227"/>
                    </a:lnTo>
                    <a:lnTo>
                      <a:pt x="198" y="199"/>
                    </a:lnTo>
                    <a:lnTo>
                      <a:pt x="142" y="114"/>
                    </a:lnTo>
                    <a:lnTo>
                      <a:pt x="227" y="57"/>
                    </a:lnTo>
                    <a:lnTo>
                      <a:pt x="255" y="85"/>
                    </a:lnTo>
                    <a:lnTo>
                      <a:pt x="283" y="0"/>
                    </a:lnTo>
                    <a:lnTo>
                      <a:pt x="368" y="29"/>
                    </a:lnTo>
                    <a:lnTo>
                      <a:pt x="368" y="57"/>
                    </a:lnTo>
                    <a:lnTo>
                      <a:pt x="425" y="57"/>
                    </a:lnTo>
                    <a:lnTo>
                      <a:pt x="482" y="85"/>
                    </a:lnTo>
                    <a:lnTo>
                      <a:pt x="510" y="85"/>
                    </a:lnTo>
                    <a:lnTo>
                      <a:pt x="539" y="142"/>
                    </a:lnTo>
                    <a:lnTo>
                      <a:pt x="595" y="142"/>
                    </a:lnTo>
                    <a:lnTo>
                      <a:pt x="680" y="227"/>
                    </a:lnTo>
                    <a:lnTo>
                      <a:pt x="737" y="227"/>
                    </a:lnTo>
                    <a:lnTo>
                      <a:pt x="850" y="227"/>
                    </a:lnTo>
                    <a:lnTo>
                      <a:pt x="879" y="170"/>
                    </a:lnTo>
                    <a:lnTo>
                      <a:pt x="992" y="199"/>
                    </a:lnTo>
                    <a:lnTo>
                      <a:pt x="992" y="227"/>
                    </a:lnTo>
                    <a:lnTo>
                      <a:pt x="1049" y="227"/>
                    </a:lnTo>
                    <a:lnTo>
                      <a:pt x="1077" y="284"/>
                    </a:lnTo>
                    <a:lnTo>
                      <a:pt x="1049" y="312"/>
                    </a:lnTo>
                    <a:lnTo>
                      <a:pt x="1077" y="340"/>
                    </a:lnTo>
                    <a:lnTo>
                      <a:pt x="1020" y="340"/>
                    </a:lnTo>
                    <a:lnTo>
                      <a:pt x="1020" y="397"/>
                    </a:lnTo>
                    <a:lnTo>
                      <a:pt x="935" y="482"/>
                    </a:lnTo>
                    <a:lnTo>
                      <a:pt x="935" y="539"/>
                    </a:lnTo>
                    <a:lnTo>
                      <a:pt x="992" y="567"/>
                    </a:lnTo>
                    <a:lnTo>
                      <a:pt x="992" y="539"/>
                    </a:lnTo>
                    <a:lnTo>
                      <a:pt x="1020" y="539"/>
                    </a:lnTo>
                    <a:lnTo>
                      <a:pt x="1077" y="624"/>
                    </a:lnTo>
                    <a:lnTo>
                      <a:pt x="1134" y="539"/>
                    </a:lnTo>
                    <a:lnTo>
                      <a:pt x="1191" y="539"/>
                    </a:lnTo>
                    <a:lnTo>
                      <a:pt x="1247" y="596"/>
                    </a:lnTo>
                    <a:lnTo>
                      <a:pt x="1219" y="624"/>
                    </a:lnTo>
                    <a:lnTo>
                      <a:pt x="1219" y="681"/>
                    </a:lnTo>
                    <a:lnTo>
                      <a:pt x="1276" y="681"/>
                    </a:lnTo>
                    <a:lnTo>
                      <a:pt x="1247" y="737"/>
                    </a:lnTo>
                    <a:lnTo>
                      <a:pt x="1304" y="766"/>
                    </a:lnTo>
                    <a:lnTo>
                      <a:pt x="1332" y="822"/>
                    </a:lnTo>
                    <a:lnTo>
                      <a:pt x="1389" y="822"/>
                    </a:lnTo>
                    <a:lnTo>
                      <a:pt x="1417" y="851"/>
                    </a:lnTo>
                    <a:lnTo>
                      <a:pt x="1332" y="993"/>
                    </a:lnTo>
                    <a:lnTo>
                      <a:pt x="1361" y="1021"/>
                    </a:lnTo>
                    <a:lnTo>
                      <a:pt x="1361" y="1049"/>
                    </a:lnTo>
                    <a:lnTo>
                      <a:pt x="1417" y="1021"/>
                    </a:lnTo>
                    <a:lnTo>
                      <a:pt x="1446" y="1049"/>
                    </a:lnTo>
                    <a:lnTo>
                      <a:pt x="1417" y="1078"/>
                    </a:lnTo>
                    <a:lnTo>
                      <a:pt x="1276" y="1163"/>
                    </a:lnTo>
                    <a:lnTo>
                      <a:pt x="1219" y="1163"/>
                    </a:lnTo>
                    <a:lnTo>
                      <a:pt x="1219" y="1134"/>
                    </a:lnTo>
                    <a:lnTo>
                      <a:pt x="1134" y="1106"/>
                    </a:lnTo>
                    <a:lnTo>
                      <a:pt x="1106" y="1191"/>
                    </a:lnTo>
                    <a:lnTo>
                      <a:pt x="1077" y="1361"/>
                    </a:lnTo>
                    <a:lnTo>
                      <a:pt x="1020" y="1389"/>
                    </a:lnTo>
                    <a:lnTo>
                      <a:pt x="964" y="1361"/>
                    </a:lnTo>
                    <a:lnTo>
                      <a:pt x="879" y="1446"/>
                    </a:lnTo>
                    <a:lnTo>
                      <a:pt x="765" y="144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2" name="Freeform 742"/>
              <p:cNvSpPr>
                <a:spLocks/>
              </p:cNvSpPr>
              <p:nvPr/>
            </p:nvSpPr>
            <p:spPr bwMode="auto">
              <a:xfrm>
                <a:off x="3323" y="2797"/>
                <a:ext cx="1446" cy="1900"/>
              </a:xfrm>
              <a:custGeom>
                <a:avLst/>
                <a:gdLst>
                  <a:gd name="T0" fmla="*/ 879 w 1446"/>
                  <a:gd name="T1" fmla="*/ 1843 h 1900"/>
                  <a:gd name="T2" fmla="*/ 992 w 1446"/>
                  <a:gd name="T3" fmla="*/ 1701 h 1900"/>
                  <a:gd name="T4" fmla="*/ 1049 w 1446"/>
                  <a:gd name="T5" fmla="*/ 1758 h 1900"/>
                  <a:gd name="T6" fmla="*/ 1163 w 1446"/>
                  <a:gd name="T7" fmla="*/ 1815 h 1900"/>
                  <a:gd name="T8" fmla="*/ 1163 w 1446"/>
                  <a:gd name="T9" fmla="*/ 1531 h 1900"/>
                  <a:gd name="T10" fmla="*/ 1049 w 1446"/>
                  <a:gd name="T11" fmla="*/ 1418 h 1900"/>
                  <a:gd name="T12" fmla="*/ 936 w 1446"/>
                  <a:gd name="T13" fmla="*/ 1389 h 1900"/>
                  <a:gd name="T14" fmla="*/ 907 w 1446"/>
                  <a:gd name="T15" fmla="*/ 1418 h 1900"/>
                  <a:gd name="T16" fmla="*/ 851 w 1446"/>
                  <a:gd name="T17" fmla="*/ 1333 h 1900"/>
                  <a:gd name="T18" fmla="*/ 879 w 1446"/>
                  <a:gd name="T19" fmla="*/ 1276 h 1900"/>
                  <a:gd name="T20" fmla="*/ 936 w 1446"/>
                  <a:gd name="T21" fmla="*/ 1191 h 1900"/>
                  <a:gd name="T22" fmla="*/ 822 w 1446"/>
                  <a:gd name="T23" fmla="*/ 1134 h 1900"/>
                  <a:gd name="T24" fmla="*/ 879 w 1446"/>
                  <a:gd name="T25" fmla="*/ 1134 h 1900"/>
                  <a:gd name="T26" fmla="*/ 964 w 1446"/>
                  <a:gd name="T27" fmla="*/ 1106 h 1900"/>
                  <a:gd name="T28" fmla="*/ 1049 w 1446"/>
                  <a:gd name="T29" fmla="*/ 1106 h 1900"/>
                  <a:gd name="T30" fmla="*/ 1106 w 1446"/>
                  <a:gd name="T31" fmla="*/ 1134 h 1900"/>
                  <a:gd name="T32" fmla="*/ 1248 w 1446"/>
                  <a:gd name="T33" fmla="*/ 1191 h 1900"/>
                  <a:gd name="T34" fmla="*/ 1304 w 1446"/>
                  <a:gd name="T35" fmla="*/ 1134 h 1900"/>
                  <a:gd name="T36" fmla="*/ 1333 w 1446"/>
                  <a:gd name="T37" fmla="*/ 1021 h 1900"/>
                  <a:gd name="T38" fmla="*/ 1361 w 1446"/>
                  <a:gd name="T39" fmla="*/ 964 h 1900"/>
                  <a:gd name="T40" fmla="*/ 1304 w 1446"/>
                  <a:gd name="T41" fmla="*/ 879 h 1900"/>
                  <a:gd name="T42" fmla="*/ 1389 w 1446"/>
                  <a:gd name="T43" fmla="*/ 907 h 1900"/>
                  <a:gd name="T44" fmla="*/ 1446 w 1446"/>
                  <a:gd name="T45" fmla="*/ 851 h 1900"/>
                  <a:gd name="T46" fmla="*/ 1418 w 1446"/>
                  <a:gd name="T47" fmla="*/ 766 h 1900"/>
                  <a:gd name="T48" fmla="*/ 1304 w 1446"/>
                  <a:gd name="T49" fmla="*/ 596 h 1900"/>
                  <a:gd name="T50" fmla="*/ 1163 w 1446"/>
                  <a:gd name="T51" fmla="*/ 482 h 1900"/>
                  <a:gd name="T52" fmla="*/ 1134 w 1446"/>
                  <a:gd name="T53" fmla="*/ 425 h 1900"/>
                  <a:gd name="T54" fmla="*/ 1191 w 1446"/>
                  <a:gd name="T55" fmla="*/ 397 h 1900"/>
                  <a:gd name="T56" fmla="*/ 1248 w 1446"/>
                  <a:gd name="T57" fmla="*/ 284 h 1900"/>
                  <a:gd name="T58" fmla="*/ 1333 w 1446"/>
                  <a:gd name="T59" fmla="*/ 170 h 1900"/>
                  <a:gd name="T60" fmla="*/ 1276 w 1446"/>
                  <a:gd name="T61" fmla="*/ 114 h 1900"/>
                  <a:gd name="T62" fmla="*/ 1276 w 1446"/>
                  <a:gd name="T63" fmla="*/ 57 h 1900"/>
                  <a:gd name="T64" fmla="*/ 1163 w 1446"/>
                  <a:gd name="T65" fmla="*/ 57 h 1900"/>
                  <a:gd name="T66" fmla="*/ 1106 w 1446"/>
                  <a:gd name="T67" fmla="*/ 57 h 1900"/>
                  <a:gd name="T68" fmla="*/ 1021 w 1446"/>
                  <a:gd name="T69" fmla="*/ 57 h 1900"/>
                  <a:gd name="T70" fmla="*/ 879 w 1446"/>
                  <a:gd name="T71" fmla="*/ 0 h 1900"/>
                  <a:gd name="T72" fmla="*/ 822 w 1446"/>
                  <a:gd name="T73" fmla="*/ 142 h 1900"/>
                  <a:gd name="T74" fmla="*/ 766 w 1446"/>
                  <a:gd name="T75" fmla="*/ 284 h 1900"/>
                  <a:gd name="T76" fmla="*/ 596 w 1446"/>
                  <a:gd name="T77" fmla="*/ 369 h 1900"/>
                  <a:gd name="T78" fmla="*/ 454 w 1446"/>
                  <a:gd name="T79" fmla="*/ 425 h 1900"/>
                  <a:gd name="T80" fmla="*/ 426 w 1446"/>
                  <a:gd name="T81" fmla="*/ 482 h 1900"/>
                  <a:gd name="T82" fmla="*/ 369 w 1446"/>
                  <a:gd name="T83" fmla="*/ 539 h 1900"/>
                  <a:gd name="T84" fmla="*/ 227 w 1446"/>
                  <a:gd name="T85" fmla="*/ 567 h 1900"/>
                  <a:gd name="T86" fmla="*/ 114 w 1446"/>
                  <a:gd name="T87" fmla="*/ 652 h 1900"/>
                  <a:gd name="T88" fmla="*/ 0 w 1446"/>
                  <a:gd name="T89" fmla="*/ 766 h 1900"/>
                  <a:gd name="T90" fmla="*/ 0 w 1446"/>
                  <a:gd name="T91" fmla="*/ 851 h 1900"/>
                  <a:gd name="T92" fmla="*/ 29 w 1446"/>
                  <a:gd name="T93" fmla="*/ 936 h 1900"/>
                  <a:gd name="T94" fmla="*/ 142 w 1446"/>
                  <a:gd name="T95" fmla="*/ 964 h 1900"/>
                  <a:gd name="T96" fmla="*/ 227 w 1446"/>
                  <a:gd name="T97" fmla="*/ 992 h 1900"/>
                  <a:gd name="T98" fmla="*/ 170 w 1446"/>
                  <a:gd name="T99" fmla="*/ 1219 h 1900"/>
                  <a:gd name="T100" fmla="*/ 199 w 1446"/>
                  <a:gd name="T101" fmla="*/ 1304 h 1900"/>
                  <a:gd name="T102" fmla="*/ 199 w 1446"/>
                  <a:gd name="T103" fmla="*/ 1418 h 1900"/>
                  <a:gd name="T104" fmla="*/ 114 w 1446"/>
                  <a:gd name="T105" fmla="*/ 1503 h 1900"/>
                  <a:gd name="T106" fmla="*/ 29 w 1446"/>
                  <a:gd name="T107" fmla="*/ 1588 h 1900"/>
                  <a:gd name="T108" fmla="*/ 29 w 1446"/>
                  <a:gd name="T109" fmla="*/ 1701 h 1900"/>
                  <a:gd name="T110" fmla="*/ 199 w 1446"/>
                  <a:gd name="T111" fmla="*/ 1758 h 1900"/>
                  <a:gd name="T112" fmla="*/ 284 w 1446"/>
                  <a:gd name="T113" fmla="*/ 1843 h 1900"/>
                  <a:gd name="T114" fmla="*/ 511 w 1446"/>
                  <a:gd name="T115" fmla="*/ 1730 h 1900"/>
                  <a:gd name="T116" fmla="*/ 596 w 1446"/>
                  <a:gd name="T117" fmla="*/ 1673 h 1900"/>
                  <a:gd name="T118" fmla="*/ 624 w 1446"/>
                  <a:gd name="T119" fmla="*/ 1644 h 1900"/>
                  <a:gd name="T120" fmla="*/ 709 w 1446"/>
                  <a:gd name="T121" fmla="*/ 1701 h 1900"/>
                  <a:gd name="T122" fmla="*/ 737 w 1446"/>
                  <a:gd name="T123" fmla="*/ 1786 h 1900"/>
                  <a:gd name="T124" fmla="*/ 851 w 1446"/>
                  <a:gd name="T125" fmla="*/ 1900 h 1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46" h="1900">
                    <a:moveTo>
                      <a:pt x="851" y="1900"/>
                    </a:moveTo>
                    <a:lnTo>
                      <a:pt x="879" y="1843"/>
                    </a:lnTo>
                    <a:lnTo>
                      <a:pt x="879" y="1730"/>
                    </a:lnTo>
                    <a:lnTo>
                      <a:pt x="992" y="1701"/>
                    </a:lnTo>
                    <a:lnTo>
                      <a:pt x="1049" y="1701"/>
                    </a:lnTo>
                    <a:lnTo>
                      <a:pt x="1049" y="1758"/>
                    </a:lnTo>
                    <a:lnTo>
                      <a:pt x="1134" y="1815"/>
                    </a:lnTo>
                    <a:lnTo>
                      <a:pt x="1163" y="1815"/>
                    </a:lnTo>
                    <a:lnTo>
                      <a:pt x="1134" y="1758"/>
                    </a:lnTo>
                    <a:lnTo>
                      <a:pt x="1163" y="1531"/>
                    </a:lnTo>
                    <a:lnTo>
                      <a:pt x="1134" y="1474"/>
                    </a:lnTo>
                    <a:lnTo>
                      <a:pt x="1049" y="1418"/>
                    </a:lnTo>
                    <a:lnTo>
                      <a:pt x="1021" y="1446"/>
                    </a:lnTo>
                    <a:lnTo>
                      <a:pt x="936" y="1389"/>
                    </a:lnTo>
                    <a:lnTo>
                      <a:pt x="879" y="1389"/>
                    </a:lnTo>
                    <a:lnTo>
                      <a:pt x="907" y="1418"/>
                    </a:lnTo>
                    <a:lnTo>
                      <a:pt x="822" y="1389"/>
                    </a:lnTo>
                    <a:lnTo>
                      <a:pt x="851" y="1333"/>
                    </a:lnTo>
                    <a:lnTo>
                      <a:pt x="879" y="1333"/>
                    </a:lnTo>
                    <a:lnTo>
                      <a:pt x="879" y="1276"/>
                    </a:lnTo>
                    <a:lnTo>
                      <a:pt x="964" y="1276"/>
                    </a:lnTo>
                    <a:lnTo>
                      <a:pt x="936" y="1191"/>
                    </a:lnTo>
                    <a:lnTo>
                      <a:pt x="851" y="1191"/>
                    </a:lnTo>
                    <a:lnTo>
                      <a:pt x="822" y="1134"/>
                    </a:lnTo>
                    <a:lnTo>
                      <a:pt x="851" y="1106"/>
                    </a:lnTo>
                    <a:lnTo>
                      <a:pt x="879" y="1134"/>
                    </a:lnTo>
                    <a:lnTo>
                      <a:pt x="907" y="1134"/>
                    </a:lnTo>
                    <a:lnTo>
                      <a:pt x="964" y="1106"/>
                    </a:lnTo>
                    <a:lnTo>
                      <a:pt x="992" y="1134"/>
                    </a:lnTo>
                    <a:lnTo>
                      <a:pt x="1049" y="1106"/>
                    </a:lnTo>
                    <a:lnTo>
                      <a:pt x="1078" y="1134"/>
                    </a:lnTo>
                    <a:lnTo>
                      <a:pt x="1106" y="1134"/>
                    </a:lnTo>
                    <a:lnTo>
                      <a:pt x="1134" y="1163"/>
                    </a:lnTo>
                    <a:lnTo>
                      <a:pt x="1248" y="1191"/>
                    </a:lnTo>
                    <a:lnTo>
                      <a:pt x="1333" y="1163"/>
                    </a:lnTo>
                    <a:lnTo>
                      <a:pt x="1304" y="1134"/>
                    </a:lnTo>
                    <a:lnTo>
                      <a:pt x="1333" y="1106"/>
                    </a:lnTo>
                    <a:lnTo>
                      <a:pt x="1333" y="1021"/>
                    </a:lnTo>
                    <a:lnTo>
                      <a:pt x="1361" y="992"/>
                    </a:lnTo>
                    <a:lnTo>
                      <a:pt x="1361" y="964"/>
                    </a:lnTo>
                    <a:lnTo>
                      <a:pt x="1333" y="964"/>
                    </a:lnTo>
                    <a:lnTo>
                      <a:pt x="1304" y="879"/>
                    </a:lnTo>
                    <a:lnTo>
                      <a:pt x="1361" y="879"/>
                    </a:lnTo>
                    <a:lnTo>
                      <a:pt x="1389" y="907"/>
                    </a:lnTo>
                    <a:lnTo>
                      <a:pt x="1418" y="907"/>
                    </a:lnTo>
                    <a:lnTo>
                      <a:pt x="1446" y="851"/>
                    </a:lnTo>
                    <a:lnTo>
                      <a:pt x="1389" y="822"/>
                    </a:lnTo>
                    <a:lnTo>
                      <a:pt x="1418" y="766"/>
                    </a:lnTo>
                    <a:lnTo>
                      <a:pt x="1389" y="766"/>
                    </a:lnTo>
                    <a:lnTo>
                      <a:pt x="1304" y="596"/>
                    </a:lnTo>
                    <a:lnTo>
                      <a:pt x="1163" y="567"/>
                    </a:lnTo>
                    <a:lnTo>
                      <a:pt x="1163" y="482"/>
                    </a:lnTo>
                    <a:lnTo>
                      <a:pt x="1106" y="454"/>
                    </a:lnTo>
                    <a:lnTo>
                      <a:pt x="1134" y="425"/>
                    </a:lnTo>
                    <a:lnTo>
                      <a:pt x="1191" y="425"/>
                    </a:lnTo>
                    <a:lnTo>
                      <a:pt x="1191" y="397"/>
                    </a:lnTo>
                    <a:lnTo>
                      <a:pt x="1304" y="369"/>
                    </a:lnTo>
                    <a:lnTo>
                      <a:pt x="1248" y="284"/>
                    </a:lnTo>
                    <a:lnTo>
                      <a:pt x="1333" y="227"/>
                    </a:lnTo>
                    <a:lnTo>
                      <a:pt x="1333" y="170"/>
                    </a:lnTo>
                    <a:lnTo>
                      <a:pt x="1276" y="142"/>
                    </a:lnTo>
                    <a:lnTo>
                      <a:pt x="1276" y="114"/>
                    </a:lnTo>
                    <a:lnTo>
                      <a:pt x="1248" y="114"/>
                    </a:lnTo>
                    <a:lnTo>
                      <a:pt x="1276" y="57"/>
                    </a:lnTo>
                    <a:lnTo>
                      <a:pt x="1248" y="57"/>
                    </a:lnTo>
                    <a:lnTo>
                      <a:pt x="1163" y="57"/>
                    </a:lnTo>
                    <a:lnTo>
                      <a:pt x="1134" y="85"/>
                    </a:lnTo>
                    <a:lnTo>
                      <a:pt x="1106" y="57"/>
                    </a:lnTo>
                    <a:lnTo>
                      <a:pt x="1078" y="114"/>
                    </a:lnTo>
                    <a:lnTo>
                      <a:pt x="1021" y="57"/>
                    </a:lnTo>
                    <a:lnTo>
                      <a:pt x="964" y="0"/>
                    </a:lnTo>
                    <a:lnTo>
                      <a:pt x="879" y="0"/>
                    </a:lnTo>
                    <a:lnTo>
                      <a:pt x="879" y="57"/>
                    </a:lnTo>
                    <a:lnTo>
                      <a:pt x="822" y="142"/>
                    </a:lnTo>
                    <a:lnTo>
                      <a:pt x="822" y="227"/>
                    </a:lnTo>
                    <a:lnTo>
                      <a:pt x="766" y="284"/>
                    </a:lnTo>
                    <a:lnTo>
                      <a:pt x="709" y="284"/>
                    </a:lnTo>
                    <a:lnTo>
                      <a:pt x="596" y="369"/>
                    </a:lnTo>
                    <a:lnTo>
                      <a:pt x="511" y="369"/>
                    </a:lnTo>
                    <a:lnTo>
                      <a:pt x="454" y="425"/>
                    </a:lnTo>
                    <a:lnTo>
                      <a:pt x="454" y="482"/>
                    </a:lnTo>
                    <a:lnTo>
                      <a:pt x="426" y="482"/>
                    </a:lnTo>
                    <a:lnTo>
                      <a:pt x="397" y="539"/>
                    </a:lnTo>
                    <a:lnTo>
                      <a:pt x="369" y="539"/>
                    </a:lnTo>
                    <a:lnTo>
                      <a:pt x="312" y="510"/>
                    </a:lnTo>
                    <a:lnTo>
                      <a:pt x="227" y="567"/>
                    </a:lnTo>
                    <a:lnTo>
                      <a:pt x="227" y="652"/>
                    </a:lnTo>
                    <a:lnTo>
                      <a:pt x="114" y="652"/>
                    </a:lnTo>
                    <a:lnTo>
                      <a:pt x="85" y="709"/>
                    </a:lnTo>
                    <a:lnTo>
                      <a:pt x="0" y="766"/>
                    </a:lnTo>
                    <a:lnTo>
                      <a:pt x="57" y="794"/>
                    </a:lnTo>
                    <a:lnTo>
                      <a:pt x="0" y="851"/>
                    </a:lnTo>
                    <a:lnTo>
                      <a:pt x="0" y="936"/>
                    </a:lnTo>
                    <a:lnTo>
                      <a:pt x="29" y="936"/>
                    </a:lnTo>
                    <a:lnTo>
                      <a:pt x="85" y="992"/>
                    </a:lnTo>
                    <a:lnTo>
                      <a:pt x="142" y="964"/>
                    </a:lnTo>
                    <a:lnTo>
                      <a:pt x="199" y="1049"/>
                    </a:lnTo>
                    <a:lnTo>
                      <a:pt x="227" y="992"/>
                    </a:lnTo>
                    <a:lnTo>
                      <a:pt x="284" y="1049"/>
                    </a:lnTo>
                    <a:lnTo>
                      <a:pt x="170" y="1219"/>
                    </a:lnTo>
                    <a:lnTo>
                      <a:pt x="227" y="1248"/>
                    </a:lnTo>
                    <a:lnTo>
                      <a:pt x="199" y="1304"/>
                    </a:lnTo>
                    <a:lnTo>
                      <a:pt x="255" y="1389"/>
                    </a:lnTo>
                    <a:lnTo>
                      <a:pt x="199" y="1418"/>
                    </a:lnTo>
                    <a:lnTo>
                      <a:pt x="199" y="1474"/>
                    </a:lnTo>
                    <a:lnTo>
                      <a:pt x="114" y="1503"/>
                    </a:lnTo>
                    <a:lnTo>
                      <a:pt x="85" y="1503"/>
                    </a:lnTo>
                    <a:lnTo>
                      <a:pt x="29" y="1588"/>
                    </a:lnTo>
                    <a:lnTo>
                      <a:pt x="57" y="1616"/>
                    </a:lnTo>
                    <a:lnTo>
                      <a:pt x="29" y="1701"/>
                    </a:lnTo>
                    <a:lnTo>
                      <a:pt x="170" y="1701"/>
                    </a:lnTo>
                    <a:lnTo>
                      <a:pt x="199" y="1758"/>
                    </a:lnTo>
                    <a:lnTo>
                      <a:pt x="227" y="1758"/>
                    </a:lnTo>
                    <a:lnTo>
                      <a:pt x="284" y="1843"/>
                    </a:lnTo>
                    <a:lnTo>
                      <a:pt x="482" y="1701"/>
                    </a:lnTo>
                    <a:lnTo>
                      <a:pt x="511" y="1730"/>
                    </a:lnTo>
                    <a:lnTo>
                      <a:pt x="567" y="1673"/>
                    </a:lnTo>
                    <a:lnTo>
                      <a:pt x="596" y="1673"/>
                    </a:lnTo>
                    <a:lnTo>
                      <a:pt x="596" y="1644"/>
                    </a:lnTo>
                    <a:lnTo>
                      <a:pt x="624" y="1644"/>
                    </a:lnTo>
                    <a:lnTo>
                      <a:pt x="681" y="1616"/>
                    </a:lnTo>
                    <a:lnTo>
                      <a:pt x="709" y="1701"/>
                    </a:lnTo>
                    <a:lnTo>
                      <a:pt x="709" y="1758"/>
                    </a:lnTo>
                    <a:lnTo>
                      <a:pt x="737" y="1786"/>
                    </a:lnTo>
                    <a:lnTo>
                      <a:pt x="709" y="1815"/>
                    </a:lnTo>
                    <a:lnTo>
                      <a:pt x="851" y="190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3" name="Freeform 743"/>
              <p:cNvSpPr>
                <a:spLocks/>
              </p:cNvSpPr>
              <p:nvPr/>
            </p:nvSpPr>
            <p:spPr bwMode="auto">
              <a:xfrm>
                <a:off x="4514" y="2457"/>
                <a:ext cx="1332" cy="822"/>
              </a:xfrm>
              <a:custGeom>
                <a:avLst/>
                <a:gdLst>
                  <a:gd name="T0" fmla="*/ 85 w 1332"/>
                  <a:gd name="T1" fmla="*/ 397 h 822"/>
                  <a:gd name="T2" fmla="*/ 28 w 1332"/>
                  <a:gd name="T3" fmla="*/ 397 h 822"/>
                  <a:gd name="T4" fmla="*/ 0 w 1332"/>
                  <a:gd name="T5" fmla="*/ 340 h 822"/>
                  <a:gd name="T6" fmla="*/ 57 w 1332"/>
                  <a:gd name="T7" fmla="*/ 312 h 822"/>
                  <a:gd name="T8" fmla="*/ 28 w 1332"/>
                  <a:gd name="T9" fmla="*/ 198 h 822"/>
                  <a:gd name="T10" fmla="*/ 85 w 1332"/>
                  <a:gd name="T11" fmla="*/ 198 h 822"/>
                  <a:gd name="T12" fmla="*/ 57 w 1332"/>
                  <a:gd name="T13" fmla="*/ 142 h 822"/>
                  <a:gd name="T14" fmla="*/ 113 w 1332"/>
                  <a:gd name="T15" fmla="*/ 57 h 822"/>
                  <a:gd name="T16" fmla="*/ 113 w 1332"/>
                  <a:gd name="T17" fmla="*/ 0 h 822"/>
                  <a:gd name="T18" fmla="*/ 283 w 1332"/>
                  <a:gd name="T19" fmla="*/ 57 h 822"/>
                  <a:gd name="T20" fmla="*/ 283 w 1332"/>
                  <a:gd name="T21" fmla="*/ 0 h 822"/>
                  <a:gd name="T22" fmla="*/ 340 w 1332"/>
                  <a:gd name="T23" fmla="*/ 0 h 822"/>
                  <a:gd name="T24" fmla="*/ 397 w 1332"/>
                  <a:gd name="T25" fmla="*/ 170 h 822"/>
                  <a:gd name="T26" fmla="*/ 425 w 1332"/>
                  <a:gd name="T27" fmla="*/ 142 h 822"/>
                  <a:gd name="T28" fmla="*/ 482 w 1332"/>
                  <a:gd name="T29" fmla="*/ 170 h 822"/>
                  <a:gd name="T30" fmla="*/ 482 w 1332"/>
                  <a:gd name="T31" fmla="*/ 85 h 822"/>
                  <a:gd name="T32" fmla="*/ 567 w 1332"/>
                  <a:gd name="T33" fmla="*/ 85 h 822"/>
                  <a:gd name="T34" fmla="*/ 567 w 1332"/>
                  <a:gd name="T35" fmla="*/ 28 h 822"/>
                  <a:gd name="T36" fmla="*/ 624 w 1332"/>
                  <a:gd name="T37" fmla="*/ 57 h 822"/>
                  <a:gd name="T38" fmla="*/ 709 w 1332"/>
                  <a:gd name="T39" fmla="*/ 28 h 822"/>
                  <a:gd name="T40" fmla="*/ 709 w 1332"/>
                  <a:gd name="T41" fmla="*/ 85 h 822"/>
                  <a:gd name="T42" fmla="*/ 879 w 1332"/>
                  <a:gd name="T43" fmla="*/ 142 h 822"/>
                  <a:gd name="T44" fmla="*/ 907 w 1332"/>
                  <a:gd name="T45" fmla="*/ 170 h 822"/>
                  <a:gd name="T46" fmla="*/ 964 w 1332"/>
                  <a:gd name="T47" fmla="*/ 142 h 822"/>
                  <a:gd name="T48" fmla="*/ 992 w 1332"/>
                  <a:gd name="T49" fmla="*/ 170 h 822"/>
                  <a:gd name="T50" fmla="*/ 1021 w 1332"/>
                  <a:gd name="T51" fmla="*/ 113 h 822"/>
                  <a:gd name="T52" fmla="*/ 1162 w 1332"/>
                  <a:gd name="T53" fmla="*/ 227 h 822"/>
                  <a:gd name="T54" fmla="*/ 1162 w 1332"/>
                  <a:gd name="T55" fmla="*/ 284 h 822"/>
                  <a:gd name="T56" fmla="*/ 1304 w 1332"/>
                  <a:gd name="T57" fmla="*/ 284 h 822"/>
                  <a:gd name="T58" fmla="*/ 1332 w 1332"/>
                  <a:gd name="T59" fmla="*/ 340 h 822"/>
                  <a:gd name="T60" fmla="*/ 1304 w 1332"/>
                  <a:gd name="T61" fmla="*/ 425 h 822"/>
                  <a:gd name="T62" fmla="*/ 1332 w 1332"/>
                  <a:gd name="T63" fmla="*/ 454 h 822"/>
                  <a:gd name="T64" fmla="*/ 1219 w 1332"/>
                  <a:gd name="T65" fmla="*/ 567 h 822"/>
                  <a:gd name="T66" fmla="*/ 1276 w 1332"/>
                  <a:gd name="T67" fmla="*/ 595 h 822"/>
                  <a:gd name="T68" fmla="*/ 1276 w 1332"/>
                  <a:gd name="T69" fmla="*/ 624 h 822"/>
                  <a:gd name="T70" fmla="*/ 1247 w 1332"/>
                  <a:gd name="T71" fmla="*/ 680 h 822"/>
                  <a:gd name="T72" fmla="*/ 1191 w 1332"/>
                  <a:gd name="T73" fmla="*/ 709 h 822"/>
                  <a:gd name="T74" fmla="*/ 1219 w 1332"/>
                  <a:gd name="T75" fmla="*/ 765 h 822"/>
                  <a:gd name="T76" fmla="*/ 1162 w 1332"/>
                  <a:gd name="T77" fmla="*/ 765 h 822"/>
                  <a:gd name="T78" fmla="*/ 1049 w 1332"/>
                  <a:gd name="T79" fmla="*/ 822 h 822"/>
                  <a:gd name="T80" fmla="*/ 992 w 1332"/>
                  <a:gd name="T81" fmla="*/ 794 h 822"/>
                  <a:gd name="T82" fmla="*/ 964 w 1332"/>
                  <a:gd name="T83" fmla="*/ 737 h 822"/>
                  <a:gd name="T84" fmla="*/ 907 w 1332"/>
                  <a:gd name="T85" fmla="*/ 737 h 822"/>
                  <a:gd name="T86" fmla="*/ 907 w 1332"/>
                  <a:gd name="T87" fmla="*/ 709 h 822"/>
                  <a:gd name="T88" fmla="*/ 794 w 1332"/>
                  <a:gd name="T89" fmla="*/ 680 h 822"/>
                  <a:gd name="T90" fmla="*/ 765 w 1332"/>
                  <a:gd name="T91" fmla="*/ 737 h 822"/>
                  <a:gd name="T92" fmla="*/ 595 w 1332"/>
                  <a:gd name="T93" fmla="*/ 737 h 822"/>
                  <a:gd name="T94" fmla="*/ 510 w 1332"/>
                  <a:gd name="T95" fmla="*/ 652 h 822"/>
                  <a:gd name="T96" fmla="*/ 454 w 1332"/>
                  <a:gd name="T97" fmla="*/ 652 h 822"/>
                  <a:gd name="T98" fmla="*/ 425 w 1332"/>
                  <a:gd name="T99" fmla="*/ 595 h 822"/>
                  <a:gd name="T100" fmla="*/ 397 w 1332"/>
                  <a:gd name="T101" fmla="*/ 595 h 822"/>
                  <a:gd name="T102" fmla="*/ 340 w 1332"/>
                  <a:gd name="T103" fmla="*/ 567 h 822"/>
                  <a:gd name="T104" fmla="*/ 283 w 1332"/>
                  <a:gd name="T105" fmla="*/ 567 h 822"/>
                  <a:gd name="T106" fmla="*/ 283 w 1332"/>
                  <a:gd name="T107" fmla="*/ 539 h 822"/>
                  <a:gd name="T108" fmla="*/ 198 w 1332"/>
                  <a:gd name="T109" fmla="*/ 510 h 822"/>
                  <a:gd name="T110" fmla="*/ 170 w 1332"/>
                  <a:gd name="T111" fmla="*/ 595 h 822"/>
                  <a:gd name="T112" fmla="*/ 142 w 1332"/>
                  <a:gd name="T113" fmla="*/ 567 h 822"/>
                  <a:gd name="T114" fmla="*/ 142 w 1332"/>
                  <a:gd name="T115" fmla="*/ 510 h 822"/>
                  <a:gd name="T116" fmla="*/ 85 w 1332"/>
                  <a:gd name="T117" fmla="*/ 482 h 822"/>
                  <a:gd name="T118" fmla="*/ 85 w 1332"/>
                  <a:gd name="T119" fmla="*/ 454 h 822"/>
                  <a:gd name="T120" fmla="*/ 57 w 1332"/>
                  <a:gd name="T121" fmla="*/ 454 h 822"/>
                  <a:gd name="T122" fmla="*/ 85 w 1332"/>
                  <a:gd name="T123" fmla="*/ 397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332" h="822">
                    <a:moveTo>
                      <a:pt x="85" y="397"/>
                    </a:moveTo>
                    <a:lnTo>
                      <a:pt x="28" y="397"/>
                    </a:lnTo>
                    <a:lnTo>
                      <a:pt x="0" y="340"/>
                    </a:lnTo>
                    <a:lnTo>
                      <a:pt x="57" y="312"/>
                    </a:lnTo>
                    <a:lnTo>
                      <a:pt x="28" y="198"/>
                    </a:lnTo>
                    <a:lnTo>
                      <a:pt x="85" y="198"/>
                    </a:lnTo>
                    <a:lnTo>
                      <a:pt x="57" y="142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283" y="57"/>
                    </a:lnTo>
                    <a:lnTo>
                      <a:pt x="283" y="0"/>
                    </a:lnTo>
                    <a:lnTo>
                      <a:pt x="340" y="0"/>
                    </a:lnTo>
                    <a:lnTo>
                      <a:pt x="397" y="170"/>
                    </a:lnTo>
                    <a:lnTo>
                      <a:pt x="425" y="142"/>
                    </a:lnTo>
                    <a:lnTo>
                      <a:pt x="482" y="170"/>
                    </a:lnTo>
                    <a:lnTo>
                      <a:pt x="482" y="85"/>
                    </a:lnTo>
                    <a:lnTo>
                      <a:pt x="567" y="85"/>
                    </a:lnTo>
                    <a:lnTo>
                      <a:pt x="567" y="28"/>
                    </a:lnTo>
                    <a:lnTo>
                      <a:pt x="624" y="57"/>
                    </a:lnTo>
                    <a:lnTo>
                      <a:pt x="709" y="28"/>
                    </a:lnTo>
                    <a:lnTo>
                      <a:pt x="709" y="85"/>
                    </a:lnTo>
                    <a:lnTo>
                      <a:pt x="879" y="142"/>
                    </a:lnTo>
                    <a:lnTo>
                      <a:pt x="907" y="170"/>
                    </a:lnTo>
                    <a:lnTo>
                      <a:pt x="964" y="142"/>
                    </a:lnTo>
                    <a:lnTo>
                      <a:pt x="992" y="170"/>
                    </a:lnTo>
                    <a:lnTo>
                      <a:pt x="1021" y="113"/>
                    </a:lnTo>
                    <a:lnTo>
                      <a:pt x="1162" y="227"/>
                    </a:lnTo>
                    <a:lnTo>
                      <a:pt x="1162" y="284"/>
                    </a:lnTo>
                    <a:lnTo>
                      <a:pt x="1304" y="284"/>
                    </a:lnTo>
                    <a:lnTo>
                      <a:pt x="1332" y="340"/>
                    </a:lnTo>
                    <a:lnTo>
                      <a:pt x="1304" y="425"/>
                    </a:lnTo>
                    <a:lnTo>
                      <a:pt x="1332" y="454"/>
                    </a:lnTo>
                    <a:lnTo>
                      <a:pt x="1219" y="567"/>
                    </a:lnTo>
                    <a:lnTo>
                      <a:pt x="1276" y="595"/>
                    </a:lnTo>
                    <a:lnTo>
                      <a:pt x="1276" y="624"/>
                    </a:lnTo>
                    <a:lnTo>
                      <a:pt x="1247" y="680"/>
                    </a:lnTo>
                    <a:lnTo>
                      <a:pt x="1191" y="709"/>
                    </a:lnTo>
                    <a:lnTo>
                      <a:pt x="1219" y="765"/>
                    </a:lnTo>
                    <a:lnTo>
                      <a:pt x="1162" y="765"/>
                    </a:lnTo>
                    <a:lnTo>
                      <a:pt x="1049" y="822"/>
                    </a:lnTo>
                    <a:lnTo>
                      <a:pt x="992" y="794"/>
                    </a:lnTo>
                    <a:lnTo>
                      <a:pt x="964" y="737"/>
                    </a:lnTo>
                    <a:lnTo>
                      <a:pt x="907" y="737"/>
                    </a:lnTo>
                    <a:lnTo>
                      <a:pt x="907" y="709"/>
                    </a:lnTo>
                    <a:lnTo>
                      <a:pt x="794" y="680"/>
                    </a:lnTo>
                    <a:lnTo>
                      <a:pt x="765" y="737"/>
                    </a:lnTo>
                    <a:lnTo>
                      <a:pt x="595" y="737"/>
                    </a:lnTo>
                    <a:lnTo>
                      <a:pt x="510" y="652"/>
                    </a:lnTo>
                    <a:lnTo>
                      <a:pt x="454" y="652"/>
                    </a:lnTo>
                    <a:lnTo>
                      <a:pt x="425" y="595"/>
                    </a:lnTo>
                    <a:lnTo>
                      <a:pt x="397" y="595"/>
                    </a:lnTo>
                    <a:lnTo>
                      <a:pt x="340" y="567"/>
                    </a:lnTo>
                    <a:lnTo>
                      <a:pt x="283" y="567"/>
                    </a:lnTo>
                    <a:lnTo>
                      <a:pt x="283" y="539"/>
                    </a:lnTo>
                    <a:lnTo>
                      <a:pt x="198" y="510"/>
                    </a:lnTo>
                    <a:lnTo>
                      <a:pt x="170" y="595"/>
                    </a:lnTo>
                    <a:lnTo>
                      <a:pt x="142" y="567"/>
                    </a:lnTo>
                    <a:lnTo>
                      <a:pt x="142" y="510"/>
                    </a:lnTo>
                    <a:lnTo>
                      <a:pt x="85" y="482"/>
                    </a:lnTo>
                    <a:lnTo>
                      <a:pt x="85" y="454"/>
                    </a:lnTo>
                    <a:lnTo>
                      <a:pt x="57" y="454"/>
                    </a:lnTo>
                    <a:lnTo>
                      <a:pt x="85" y="39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4" name="Freeform 744"/>
              <p:cNvSpPr>
                <a:spLocks/>
              </p:cNvSpPr>
              <p:nvPr/>
            </p:nvSpPr>
            <p:spPr bwMode="auto">
              <a:xfrm>
                <a:off x="3040" y="1521"/>
                <a:ext cx="1219" cy="1758"/>
              </a:xfrm>
              <a:custGeom>
                <a:avLst/>
                <a:gdLst>
                  <a:gd name="T0" fmla="*/ 85 w 1219"/>
                  <a:gd name="T1" fmla="*/ 1531 h 1758"/>
                  <a:gd name="T2" fmla="*/ 170 w 1219"/>
                  <a:gd name="T3" fmla="*/ 1616 h 1758"/>
                  <a:gd name="T4" fmla="*/ 227 w 1219"/>
                  <a:gd name="T5" fmla="*/ 1503 h 1758"/>
                  <a:gd name="T6" fmla="*/ 283 w 1219"/>
                  <a:gd name="T7" fmla="*/ 1503 h 1758"/>
                  <a:gd name="T8" fmla="*/ 312 w 1219"/>
                  <a:gd name="T9" fmla="*/ 1418 h 1758"/>
                  <a:gd name="T10" fmla="*/ 453 w 1219"/>
                  <a:gd name="T11" fmla="*/ 1418 h 1758"/>
                  <a:gd name="T12" fmla="*/ 538 w 1219"/>
                  <a:gd name="T13" fmla="*/ 1418 h 1758"/>
                  <a:gd name="T14" fmla="*/ 652 w 1219"/>
                  <a:gd name="T15" fmla="*/ 1390 h 1758"/>
                  <a:gd name="T16" fmla="*/ 652 w 1219"/>
                  <a:gd name="T17" fmla="*/ 1588 h 1758"/>
                  <a:gd name="T18" fmla="*/ 680 w 1219"/>
                  <a:gd name="T19" fmla="*/ 1645 h 1758"/>
                  <a:gd name="T20" fmla="*/ 680 w 1219"/>
                  <a:gd name="T21" fmla="*/ 1730 h 1758"/>
                  <a:gd name="T22" fmla="*/ 737 w 1219"/>
                  <a:gd name="T23" fmla="*/ 1758 h 1758"/>
                  <a:gd name="T24" fmla="*/ 794 w 1219"/>
                  <a:gd name="T25" fmla="*/ 1645 h 1758"/>
                  <a:gd name="T26" fmla="*/ 992 w 1219"/>
                  <a:gd name="T27" fmla="*/ 1560 h 1758"/>
                  <a:gd name="T28" fmla="*/ 1105 w 1219"/>
                  <a:gd name="T29" fmla="*/ 1503 h 1758"/>
                  <a:gd name="T30" fmla="*/ 1162 w 1219"/>
                  <a:gd name="T31" fmla="*/ 1333 h 1758"/>
                  <a:gd name="T32" fmla="*/ 1105 w 1219"/>
                  <a:gd name="T33" fmla="*/ 1191 h 1758"/>
                  <a:gd name="T34" fmla="*/ 1162 w 1219"/>
                  <a:gd name="T35" fmla="*/ 1078 h 1758"/>
                  <a:gd name="T36" fmla="*/ 1190 w 1219"/>
                  <a:gd name="T37" fmla="*/ 1021 h 1758"/>
                  <a:gd name="T38" fmla="*/ 1219 w 1219"/>
                  <a:gd name="T39" fmla="*/ 936 h 1758"/>
                  <a:gd name="T40" fmla="*/ 1049 w 1219"/>
                  <a:gd name="T41" fmla="*/ 851 h 1758"/>
                  <a:gd name="T42" fmla="*/ 1134 w 1219"/>
                  <a:gd name="T43" fmla="*/ 624 h 1758"/>
                  <a:gd name="T44" fmla="*/ 1049 w 1219"/>
                  <a:gd name="T45" fmla="*/ 596 h 1758"/>
                  <a:gd name="T46" fmla="*/ 1105 w 1219"/>
                  <a:gd name="T47" fmla="*/ 369 h 1758"/>
                  <a:gd name="T48" fmla="*/ 1105 w 1219"/>
                  <a:gd name="T49" fmla="*/ 284 h 1758"/>
                  <a:gd name="T50" fmla="*/ 737 w 1219"/>
                  <a:gd name="T51" fmla="*/ 142 h 1758"/>
                  <a:gd name="T52" fmla="*/ 822 w 1219"/>
                  <a:gd name="T53" fmla="*/ 57 h 1758"/>
                  <a:gd name="T54" fmla="*/ 765 w 1219"/>
                  <a:gd name="T55" fmla="*/ 0 h 1758"/>
                  <a:gd name="T56" fmla="*/ 709 w 1219"/>
                  <a:gd name="T57" fmla="*/ 57 h 1758"/>
                  <a:gd name="T58" fmla="*/ 623 w 1219"/>
                  <a:gd name="T59" fmla="*/ 29 h 1758"/>
                  <a:gd name="T60" fmla="*/ 538 w 1219"/>
                  <a:gd name="T61" fmla="*/ 114 h 1758"/>
                  <a:gd name="T62" fmla="*/ 453 w 1219"/>
                  <a:gd name="T63" fmla="*/ 57 h 1758"/>
                  <a:gd name="T64" fmla="*/ 312 w 1219"/>
                  <a:gd name="T65" fmla="*/ 86 h 1758"/>
                  <a:gd name="T66" fmla="*/ 255 w 1219"/>
                  <a:gd name="T67" fmla="*/ 114 h 1758"/>
                  <a:gd name="T68" fmla="*/ 142 w 1219"/>
                  <a:gd name="T69" fmla="*/ 256 h 1758"/>
                  <a:gd name="T70" fmla="*/ 0 w 1219"/>
                  <a:gd name="T71" fmla="*/ 312 h 1758"/>
                  <a:gd name="T72" fmla="*/ 56 w 1219"/>
                  <a:gd name="T73" fmla="*/ 369 h 1758"/>
                  <a:gd name="T74" fmla="*/ 142 w 1219"/>
                  <a:gd name="T75" fmla="*/ 482 h 1758"/>
                  <a:gd name="T76" fmla="*/ 142 w 1219"/>
                  <a:gd name="T77" fmla="*/ 624 h 1758"/>
                  <a:gd name="T78" fmla="*/ 227 w 1219"/>
                  <a:gd name="T79" fmla="*/ 681 h 1758"/>
                  <a:gd name="T80" fmla="*/ 170 w 1219"/>
                  <a:gd name="T81" fmla="*/ 766 h 1758"/>
                  <a:gd name="T82" fmla="*/ 170 w 1219"/>
                  <a:gd name="T83" fmla="*/ 851 h 1758"/>
                  <a:gd name="T84" fmla="*/ 198 w 1219"/>
                  <a:gd name="T85" fmla="*/ 879 h 1758"/>
                  <a:gd name="T86" fmla="*/ 255 w 1219"/>
                  <a:gd name="T87" fmla="*/ 908 h 1758"/>
                  <a:gd name="T88" fmla="*/ 255 w 1219"/>
                  <a:gd name="T89" fmla="*/ 964 h 1758"/>
                  <a:gd name="T90" fmla="*/ 227 w 1219"/>
                  <a:gd name="T91" fmla="*/ 993 h 1758"/>
                  <a:gd name="T92" fmla="*/ 255 w 1219"/>
                  <a:gd name="T93" fmla="*/ 1106 h 1758"/>
                  <a:gd name="T94" fmla="*/ 198 w 1219"/>
                  <a:gd name="T95" fmla="*/ 1220 h 1758"/>
                  <a:gd name="T96" fmla="*/ 170 w 1219"/>
                  <a:gd name="T97" fmla="*/ 1305 h 1758"/>
                  <a:gd name="T98" fmla="*/ 170 w 1219"/>
                  <a:gd name="T99" fmla="*/ 1390 h 1758"/>
                  <a:gd name="T100" fmla="*/ 85 w 1219"/>
                  <a:gd name="T101" fmla="*/ 1446 h 17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19" h="1758">
                    <a:moveTo>
                      <a:pt x="28" y="1503"/>
                    </a:moveTo>
                    <a:lnTo>
                      <a:pt x="85" y="1531"/>
                    </a:lnTo>
                    <a:lnTo>
                      <a:pt x="113" y="1531"/>
                    </a:lnTo>
                    <a:lnTo>
                      <a:pt x="170" y="1616"/>
                    </a:lnTo>
                    <a:lnTo>
                      <a:pt x="227" y="1560"/>
                    </a:lnTo>
                    <a:lnTo>
                      <a:pt x="227" y="1503"/>
                    </a:lnTo>
                    <a:lnTo>
                      <a:pt x="255" y="1475"/>
                    </a:lnTo>
                    <a:lnTo>
                      <a:pt x="283" y="1503"/>
                    </a:lnTo>
                    <a:lnTo>
                      <a:pt x="312" y="1475"/>
                    </a:lnTo>
                    <a:lnTo>
                      <a:pt x="312" y="1418"/>
                    </a:lnTo>
                    <a:lnTo>
                      <a:pt x="340" y="1390"/>
                    </a:lnTo>
                    <a:lnTo>
                      <a:pt x="453" y="1418"/>
                    </a:lnTo>
                    <a:lnTo>
                      <a:pt x="482" y="1390"/>
                    </a:lnTo>
                    <a:lnTo>
                      <a:pt x="538" y="1418"/>
                    </a:lnTo>
                    <a:lnTo>
                      <a:pt x="567" y="1361"/>
                    </a:lnTo>
                    <a:lnTo>
                      <a:pt x="652" y="1390"/>
                    </a:lnTo>
                    <a:lnTo>
                      <a:pt x="709" y="1503"/>
                    </a:lnTo>
                    <a:lnTo>
                      <a:pt x="652" y="1588"/>
                    </a:lnTo>
                    <a:lnTo>
                      <a:pt x="709" y="1616"/>
                    </a:lnTo>
                    <a:lnTo>
                      <a:pt x="680" y="1645"/>
                    </a:lnTo>
                    <a:lnTo>
                      <a:pt x="709" y="1701"/>
                    </a:lnTo>
                    <a:lnTo>
                      <a:pt x="680" y="1730"/>
                    </a:lnTo>
                    <a:lnTo>
                      <a:pt x="709" y="1758"/>
                    </a:lnTo>
                    <a:lnTo>
                      <a:pt x="737" y="1758"/>
                    </a:lnTo>
                    <a:lnTo>
                      <a:pt x="737" y="1701"/>
                    </a:lnTo>
                    <a:lnTo>
                      <a:pt x="794" y="1645"/>
                    </a:lnTo>
                    <a:lnTo>
                      <a:pt x="879" y="1645"/>
                    </a:lnTo>
                    <a:lnTo>
                      <a:pt x="992" y="1560"/>
                    </a:lnTo>
                    <a:lnTo>
                      <a:pt x="1049" y="1560"/>
                    </a:lnTo>
                    <a:lnTo>
                      <a:pt x="1105" y="1503"/>
                    </a:lnTo>
                    <a:lnTo>
                      <a:pt x="1105" y="1418"/>
                    </a:lnTo>
                    <a:lnTo>
                      <a:pt x="1162" y="1333"/>
                    </a:lnTo>
                    <a:lnTo>
                      <a:pt x="1162" y="1220"/>
                    </a:lnTo>
                    <a:lnTo>
                      <a:pt x="1105" y="1191"/>
                    </a:lnTo>
                    <a:lnTo>
                      <a:pt x="1105" y="1106"/>
                    </a:lnTo>
                    <a:lnTo>
                      <a:pt x="1162" y="1078"/>
                    </a:lnTo>
                    <a:lnTo>
                      <a:pt x="1162" y="1049"/>
                    </a:lnTo>
                    <a:lnTo>
                      <a:pt x="1190" y="1021"/>
                    </a:lnTo>
                    <a:lnTo>
                      <a:pt x="1162" y="964"/>
                    </a:lnTo>
                    <a:lnTo>
                      <a:pt x="1219" y="936"/>
                    </a:lnTo>
                    <a:lnTo>
                      <a:pt x="1219" y="908"/>
                    </a:lnTo>
                    <a:lnTo>
                      <a:pt x="1049" y="851"/>
                    </a:lnTo>
                    <a:lnTo>
                      <a:pt x="1077" y="709"/>
                    </a:lnTo>
                    <a:lnTo>
                      <a:pt x="1134" y="624"/>
                    </a:lnTo>
                    <a:lnTo>
                      <a:pt x="1105" y="596"/>
                    </a:lnTo>
                    <a:lnTo>
                      <a:pt x="1049" y="596"/>
                    </a:lnTo>
                    <a:lnTo>
                      <a:pt x="1020" y="539"/>
                    </a:lnTo>
                    <a:lnTo>
                      <a:pt x="1105" y="369"/>
                    </a:lnTo>
                    <a:lnTo>
                      <a:pt x="1077" y="312"/>
                    </a:lnTo>
                    <a:lnTo>
                      <a:pt x="1105" y="284"/>
                    </a:lnTo>
                    <a:lnTo>
                      <a:pt x="737" y="199"/>
                    </a:lnTo>
                    <a:lnTo>
                      <a:pt x="737" y="142"/>
                    </a:lnTo>
                    <a:lnTo>
                      <a:pt x="822" y="142"/>
                    </a:lnTo>
                    <a:lnTo>
                      <a:pt x="822" y="57"/>
                    </a:lnTo>
                    <a:lnTo>
                      <a:pt x="794" y="57"/>
                    </a:lnTo>
                    <a:lnTo>
                      <a:pt x="765" y="0"/>
                    </a:lnTo>
                    <a:lnTo>
                      <a:pt x="737" y="57"/>
                    </a:lnTo>
                    <a:lnTo>
                      <a:pt x="709" y="57"/>
                    </a:lnTo>
                    <a:lnTo>
                      <a:pt x="680" y="29"/>
                    </a:lnTo>
                    <a:lnTo>
                      <a:pt x="623" y="29"/>
                    </a:lnTo>
                    <a:lnTo>
                      <a:pt x="595" y="114"/>
                    </a:lnTo>
                    <a:lnTo>
                      <a:pt x="538" y="114"/>
                    </a:lnTo>
                    <a:lnTo>
                      <a:pt x="510" y="57"/>
                    </a:lnTo>
                    <a:lnTo>
                      <a:pt x="453" y="57"/>
                    </a:lnTo>
                    <a:lnTo>
                      <a:pt x="368" y="57"/>
                    </a:lnTo>
                    <a:lnTo>
                      <a:pt x="312" y="86"/>
                    </a:lnTo>
                    <a:lnTo>
                      <a:pt x="312" y="114"/>
                    </a:lnTo>
                    <a:lnTo>
                      <a:pt x="255" y="114"/>
                    </a:lnTo>
                    <a:lnTo>
                      <a:pt x="142" y="227"/>
                    </a:lnTo>
                    <a:lnTo>
                      <a:pt x="142" y="256"/>
                    </a:lnTo>
                    <a:lnTo>
                      <a:pt x="85" y="256"/>
                    </a:lnTo>
                    <a:lnTo>
                      <a:pt x="0" y="312"/>
                    </a:lnTo>
                    <a:lnTo>
                      <a:pt x="0" y="369"/>
                    </a:lnTo>
                    <a:lnTo>
                      <a:pt x="56" y="369"/>
                    </a:lnTo>
                    <a:lnTo>
                      <a:pt x="56" y="426"/>
                    </a:lnTo>
                    <a:lnTo>
                      <a:pt x="142" y="482"/>
                    </a:lnTo>
                    <a:lnTo>
                      <a:pt x="113" y="567"/>
                    </a:lnTo>
                    <a:lnTo>
                      <a:pt x="142" y="624"/>
                    </a:lnTo>
                    <a:lnTo>
                      <a:pt x="170" y="624"/>
                    </a:lnTo>
                    <a:lnTo>
                      <a:pt x="227" y="681"/>
                    </a:lnTo>
                    <a:lnTo>
                      <a:pt x="170" y="709"/>
                    </a:lnTo>
                    <a:lnTo>
                      <a:pt x="170" y="766"/>
                    </a:lnTo>
                    <a:lnTo>
                      <a:pt x="198" y="823"/>
                    </a:lnTo>
                    <a:lnTo>
                      <a:pt x="170" y="851"/>
                    </a:lnTo>
                    <a:lnTo>
                      <a:pt x="170" y="879"/>
                    </a:lnTo>
                    <a:lnTo>
                      <a:pt x="198" y="879"/>
                    </a:lnTo>
                    <a:lnTo>
                      <a:pt x="227" y="936"/>
                    </a:lnTo>
                    <a:lnTo>
                      <a:pt x="255" y="908"/>
                    </a:lnTo>
                    <a:lnTo>
                      <a:pt x="312" y="936"/>
                    </a:lnTo>
                    <a:lnTo>
                      <a:pt x="255" y="964"/>
                    </a:lnTo>
                    <a:lnTo>
                      <a:pt x="255" y="993"/>
                    </a:lnTo>
                    <a:lnTo>
                      <a:pt x="227" y="993"/>
                    </a:lnTo>
                    <a:lnTo>
                      <a:pt x="198" y="1049"/>
                    </a:lnTo>
                    <a:lnTo>
                      <a:pt x="255" y="1106"/>
                    </a:lnTo>
                    <a:lnTo>
                      <a:pt x="198" y="1163"/>
                    </a:lnTo>
                    <a:lnTo>
                      <a:pt x="198" y="1220"/>
                    </a:lnTo>
                    <a:lnTo>
                      <a:pt x="170" y="1248"/>
                    </a:lnTo>
                    <a:lnTo>
                      <a:pt x="170" y="1305"/>
                    </a:lnTo>
                    <a:lnTo>
                      <a:pt x="142" y="1333"/>
                    </a:lnTo>
                    <a:lnTo>
                      <a:pt x="170" y="1390"/>
                    </a:lnTo>
                    <a:lnTo>
                      <a:pt x="142" y="1446"/>
                    </a:lnTo>
                    <a:lnTo>
                      <a:pt x="85" y="1446"/>
                    </a:lnTo>
                    <a:lnTo>
                      <a:pt x="28" y="150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5" name="Freeform 745"/>
              <p:cNvSpPr>
                <a:spLocks/>
              </p:cNvSpPr>
              <p:nvPr/>
            </p:nvSpPr>
            <p:spPr bwMode="auto">
              <a:xfrm>
                <a:off x="5506" y="2060"/>
                <a:ext cx="851" cy="1276"/>
              </a:xfrm>
              <a:custGeom>
                <a:avLst/>
                <a:gdLst>
                  <a:gd name="T0" fmla="*/ 624 w 851"/>
                  <a:gd name="T1" fmla="*/ 1219 h 1276"/>
                  <a:gd name="T2" fmla="*/ 652 w 851"/>
                  <a:gd name="T3" fmla="*/ 1276 h 1276"/>
                  <a:gd name="T4" fmla="*/ 709 w 851"/>
                  <a:gd name="T5" fmla="*/ 1276 h 1276"/>
                  <a:gd name="T6" fmla="*/ 709 w 851"/>
                  <a:gd name="T7" fmla="*/ 1219 h 1276"/>
                  <a:gd name="T8" fmla="*/ 822 w 851"/>
                  <a:gd name="T9" fmla="*/ 1134 h 1276"/>
                  <a:gd name="T10" fmla="*/ 822 w 851"/>
                  <a:gd name="T11" fmla="*/ 1049 h 1276"/>
                  <a:gd name="T12" fmla="*/ 851 w 851"/>
                  <a:gd name="T13" fmla="*/ 992 h 1276"/>
                  <a:gd name="T14" fmla="*/ 681 w 851"/>
                  <a:gd name="T15" fmla="*/ 851 h 1276"/>
                  <a:gd name="T16" fmla="*/ 652 w 851"/>
                  <a:gd name="T17" fmla="*/ 766 h 1276"/>
                  <a:gd name="T18" fmla="*/ 709 w 851"/>
                  <a:gd name="T19" fmla="*/ 737 h 1276"/>
                  <a:gd name="T20" fmla="*/ 681 w 851"/>
                  <a:gd name="T21" fmla="*/ 681 h 1276"/>
                  <a:gd name="T22" fmla="*/ 709 w 851"/>
                  <a:gd name="T23" fmla="*/ 652 h 1276"/>
                  <a:gd name="T24" fmla="*/ 652 w 851"/>
                  <a:gd name="T25" fmla="*/ 595 h 1276"/>
                  <a:gd name="T26" fmla="*/ 624 w 851"/>
                  <a:gd name="T27" fmla="*/ 624 h 1276"/>
                  <a:gd name="T28" fmla="*/ 510 w 851"/>
                  <a:gd name="T29" fmla="*/ 539 h 1276"/>
                  <a:gd name="T30" fmla="*/ 510 w 851"/>
                  <a:gd name="T31" fmla="*/ 482 h 1276"/>
                  <a:gd name="T32" fmla="*/ 454 w 851"/>
                  <a:gd name="T33" fmla="*/ 454 h 1276"/>
                  <a:gd name="T34" fmla="*/ 454 w 851"/>
                  <a:gd name="T35" fmla="*/ 397 h 1276"/>
                  <a:gd name="T36" fmla="*/ 539 w 851"/>
                  <a:gd name="T37" fmla="*/ 340 h 1276"/>
                  <a:gd name="T38" fmla="*/ 482 w 851"/>
                  <a:gd name="T39" fmla="*/ 255 h 1276"/>
                  <a:gd name="T40" fmla="*/ 397 w 851"/>
                  <a:gd name="T41" fmla="*/ 227 h 1276"/>
                  <a:gd name="T42" fmla="*/ 340 w 851"/>
                  <a:gd name="T43" fmla="*/ 142 h 1276"/>
                  <a:gd name="T44" fmla="*/ 369 w 851"/>
                  <a:gd name="T45" fmla="*/ 114 h 1276"/>
                  <a:gd name="T46" fmla="*/ 369 w 851"/>
                  <a:gd name="T47" fmla="*/ 0 h 1276"/>
                  <a:gd name="T48" fmla="*/ 284 w 851"/>
                  <a:gd name="T49" fmla="*/ 28 h 1276"/>
                  <a:gd name="T50" fmla="*/ 227 w 851"/>
                  <a:gd name="T51" fmla="*/ 0 h 1276"/>
                  <a:gd name="T52" fmla="*/ 199 w 851"/>
                  <a:gd name="T53" fmla="*/ 85 h 1276"/>
                  <a:gd name="T54" fmla="*/ 170 w 851"/>
                  <a:gd name="T55" fmla="*/ 85 h 1276"/>
                  <a:gd name="T56" fmla="*/ 142 w 851"/>
                  <a:gd name="T57" fmla="*/ 142 h 1276"/>
                  <a:gd name="T58" fmla="*/ 85 w 851"/>
                  <a:gd name="T59" fmla="*/ 142 h 1276"/>
                  <a:gd name="T60" fmla="*/ 57 w 851"/>
                  <a:gd name="T61" fmla="*/ 199 h 1276"/>
                  <a:gd name="T62" fmla="*/ 85 w 851"/>
                  <a:gd name="T63" fmla="*/ 255 h 1276"/>
                  <a:gd name="T64" fmla="*/ 85 w 851"/>
                  <a:gd name="T65" fmla="*/ 340 h 1276"/>
                  <a:gd name="T66" fmla="*/ 29 w 851"/>
                  <a:gd name="T67" fmla="*/ 397 h 1276"/>
                  <a:gd name="T68" fmla="*/ 29 w 851"/>
                  <a:gd name="T69" fmla="*/ 425 h 1276"/>
                  <a:gd name="T70" fmla="*/ 0 w 851"/>
                  <a:gd name="T71" fmla="*/ 482 h 1276"/>
                  <a:gd name="T72" fmla="*/ 29 w 851"/>
                  <a:gd name="T73" fmla="*/ 510 h 1276"/>
                  <a:gd name="T74" fmla="*/ 170 w 851"/>
                  <a:gd name="T75" fmla="*/ 624 h 1276"/>
                  <a:gd name="T76" fmla="*/ 170 w 851"/>
                  <a:gd name="T77" fmla="*/ 681 h 1276"/>
                  <a:gd name="T78" fmla="*/ 312 w 851"/>
                  <a:gd name="T79" fmla="*/ 681 h 1276"/>
                  <a:gd name="T80" fmla="*/ 340 w 851"/>
                  <a:gd name="T81" fmla="*/ 737 h 1276"/>
                  <a:gd name="T82" fmla="*/ 312 w 851"/>
                  <a:gd name="T83" fmla="*/ 822 h 1276"/>
                  <a:gd name="T84" fmla="*/ 340 w 851"/>
                  <a:gd name="T85" fmla="*/ 851 h 1276"/>
                  <a:gd name="T86" fmla="*/ 227 w 851"/>
                  <a:gd name="T87" fmla="*/ 964 h 1276"/>
                  <a:gd name="T88" fmla="*/ 284 w 851"/>
                  <a:gd name="T89" fmla="*/ 992 h 1276"/>
                  <a:gd name="T90" fmla="*/ 284 w 851"/>
                  <a:gd name="T91" fmla="*/ 1021 h 1276"/>
                  <a:gd name="T92" fmla="*/ 369 w 851"/>
                  <a:gd name="T93" fmla="*/ 1077 h 1276"/>
                  <a:gd name="T94" fmla="*/ 369 w 851"/>
                  <a:gd name="T95" fmla="*/ 1162 h 1276"/>
                  <a:gd name="T96" fmla="*/ 425 w 851"/>
                  <a:gd name="T97" fmla="*/ 1162 h 1276"/>
                  <a:gd name="T98" fmla="*/ 425 w 851"/>
                  <a:gd name="T99" fmla="*/ 1191 h 1276"/>
                  <a:gd name="T100" fmla="*/ 482 w 851"/>
                  <a:gd name="T101" fmla="*/ 1219 h 1276"/>
                  <a:gd name="T102" fmla="*/ 482 w 851"/>
                  <a:gd name="T103" fmla="*/ 1247 h 1276"/>
                  <a:gd name="T104" fmla="*/ 510 w 851"/>
                  <a:gd name="T105" fmla="*/ 1247 h 1276"/>
                  <a:gd name="T106" fmla="*/ 510 w 851"/>
                  <a:gd name="T107" fmla="*/ 1191 h 1276"/>
                  <a:gd name="T108" fmla="*/ 539 w 851"/>
                  <a:gd name="T109" fmla="*/ 1191 h 1276"/>
                  <a:gd name="T110" fmla="*/ 567 w 851"/>
                  <a:gd name="T111" fmla="*/ 1247 h 1276"/>
                  <a:gd name="T112" fmla="*/ 624 w 851"/>
                  <a:gd name="T113" fmla="*/ 1219 h 1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51" h="1276">
                    <a:moveTo>
                      <a:pt x="624" y="1219"/>
                    </a:moveTo>
                    <a:lnTo>
                      <a:pt x="652" y="1276"/>
                    </a:lnTo>
                    <a:lnTo>
                      <a:pt x="709" y="1276"/>
                    </a:lnTo>
                    <a:lnTo>
                      <a:pt x="709" y="1219"/>
                    </a:lnTo>
                    <a:lnTo>
                      <a:pt x="822" y="1134"/>
                    </a:lnTo>
                    <a:lnTo>
                      <a:pt x="822" y="1049"/>
                    </a:lnTo>
                    <a:lnTo>
                      <a:pt x="851" y="992"/>
                    </a:lnTo>
                    <a:lnTo>
                      <a:pt x="681" y="851"/>
                    </a:lnTo>
                    <a:lnTo>
                      <a:pt x="652" y="766"/>
                    </a:lnTo>
                    <a:lnTo>
                      <a:pt x="709" y="737"/>
                    </a:lnTo>
                    <a:lnTo>
                      <a:pt x="681" y="681"/>
                    </a:lnTo>
                    <a:lnTo>
                      <a:pt x="709" y="652"/>
                    </a:lnTo>
                    <a:lnTo>
                      <a:pt x="652" y="595"/>
                    </a:lnTo>
                    <a:lnTo>
                      <a:pt x="624" y="624"/>
                    </a:lnTo>
                    <a:lnTo>
                      <a:pt x="510" y="539"/>
                    </a:lnTo>
                    <a:lnTo>
                      <a:pt x="510" y="482"/>
                    </a:lnTo>
                    <a:lnTo>
                      <a:pt x="454" y="454"/>
                    </a:lnTo>
                    <a:lnTo>
                      <a:pt x="454" y="397"/>
                    </a:lnTo>
                    <a:lnTo>
                      <a:pt x="539" y="340"/>
                    </a:lnTo>
                    <a:lnTo>
                      <a:pt x="482" y="255"/>
                    </a:lnTo>
                    <a:lnTo>
                      <a:pt x="397" y="227"/>
                    </a:lnTo>
                    <a:lnTo>
                      <a:pt x="340" y="142"/>
                    </a:lnTo>
                    <a:lnTo>
                      <a:pt x="369" y="114"/>
                    </a:lnTo>
                    <a:lnTo>
                      <a:pt x="369" y="0"/>
                    </a:lnTo>
                    <a:lnTo>
                      <a:pt x="284" y="28"/>
                    </a:lnTo>
                    <a:lnTo>
                      <a:pt x="227" y="0"/>
                    </a:lnTo>
                    <a:lnTo>
                      <a:pt x="199" y="85"/>
                    </a:lnTo>
                    <a:lnTo>
                      <a:pt x="170" y="85"/>
                    </a:lnTo>
                    <a:lnTo>
                      <a:pt x="142" y="142"/>
                    </a:lnTo>
                    <a:lnTo>
                      <a:pt x="85" y="142"/>
                    </a:lnTo>
                    <a:lnTo>
                      <a:pt x="57" y="199"/>
                    </a:lnTo>
                    <a:lnTo>
                      <a:pt x="85" y="255"/>
                    </a:lnTo>
                    <a:lnTo>
                      <a:pt x="85" y="340"/>
                    </a:lnTo>
                    <a:lnTo>
                      <a:pt x="29" y="397"/>
                    </a:lnTo>
                    <a:lnTo>
                      <a:pt x="29" y="425"/>
                    </a:lnTo>
                    <a:lnTo>
                      <a:pt x="0" y="482"/>
                    </a:lnTo>
                    <a:lnTo>
                      <a:pt x="29" y="510"/>
                    </a:lnTo>
                    <a:lnTo>
                      <a:pt x="170" y="624"/>
                    </a:lnTo>
                    <a:lnTo>
                      <a:pt x="170" y="681"/>
                    </a:lnTo>
                    <a:lnTo>
                      <a:pt x="312" y="681"/>
                    </a:lnTo>
                    <a:lnTo>
                      <a:pt x="340" y="737"/>
                    </a:lnTo>
                    <a:lnTo>
                      <a:pt x="312" y="822"/>
                    </a:lnTo>
                    <a:lnTo>
                      <a:pt x="340" y="851"/>
                    </a:lnTo>
                    <a:lnTo>
                      <a:pt x="227" y="964"/>
                    </a:lnTo>
                    <a:lnTo>
                      <a:pt x="284" y="992"/>
                    </a:lnTo>
                    <a:lnTo>
                      <a:pt x="284" y="1021"/>
                    </a:lnTo>
                    <a:lnTo>
                      <a:pt x="369" y="1077"/>
                    </a:lnTo>
                    <a:lnTo>
                      <a:pt x="369" y="1162"/>
                    </a:lnTo>
                    <a:lnTo>
                      <a:pt x="425" y="1162"/>
                    </a:lnTo>
                    <a:lnTo>
                      <a:pt x="425" y="1191"/>
                    </a:lnTo>
                    <a:lnTo>
                      <a:pt x="482" y="1219"/>
                    </a:lnTo>
                    <a:lnTo>
                      <a:pt x="482" y="1247"/>
                    </a:lnTo>
                    <a:lnTo>
                      <a:pt x="510" y="1247"/>
                    </a:lnTo>
                    <a:lnTo>
                      <a:pt x="510" y="1191"/>
                    </a:lnTo>
                    <a:lnTo>
                      <a:pt x="539" y="1191"/>
                    </a:lnTo>
                    <a:lnTo>
                      <a:pt x="567" y="1247"/>
                    </a:lnTo>
                    <a:lnTo>
                      <a:pt x="624" y="121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6" name="Freeform 746"/>
              <p:cNvSpPr>
                <a:spLocks/>
              </p:cNvSpPr>
              <p:nvPr/>
            </p:nvSpPr>
            <p:spPr bwMode="auto">
              <a:xfrm>
                <a:off x="6073" y="2315"/>
                <a:ext cx="1134" cy="1900"/>
              </a:xfrm>
              <a:custGeom>
                <a:avLst/>
                <a:gdLst>
                  <a:gd name="T0" fmla="*/ 142 w 1134"/>
                  <a:gd name="T1" fmla="*/ 1503 h 1900"/>
                  <a:gd name="T2" fmla="*/ 85 w 1134"/>
                  <a:gd name="T3" fmla="*/ 1446 h 1900"/>
                  <a:gd name="T4" fmla="*/ 142 w 1134"/>
                  <a:gd name="T5" fmla="*/ 1389 h 1900"/>
                  <a:gd name="T6" fmla="*/ 0 w 1134"/>
                  <a:gd name="T7" fmla="*/ 1333 h 1900"/>
                  <a:gd name="T8" fmla="*/ 85 w 1134"/>
                  <a:gd name="T9" fmla="*/ 1333 h 1900"/>
                  <a:gd name="T10" fmla="*/ 85 w 1134"/>
                  <a:gd name="T11" fmla="*/ 1248 h 1900"/>
                  <a:gd name="T12" fmla="*/ 114 w 1134"/>
                  <a:gd name="T13" fmla="*/ 1163 h 1900"/>
                  <a:gd name="T14" fmla="*/ 142 w 1134"/>
                  <a:gd name="T15" fmla="*/ 1106 h 1900"/>
                  <a:gd name="T16" fmla="*/ 85 w 1134"/>
                  <a:gd name="T17" fmla="*/ 1106 h 1900"/>
                  <a:gd name="T18" fmla="*/ 0 w 1134"/>
                  <a:gd name="T19" fmla="*/ 1078 h 1900"/>
                  <a:gd name="T20" fmla="*/ 57 w 1134"/>
                  <a:gd name="T21" fmla="*/ 964 h 1900"/>
                  <a:gd name="T22" fmla="*/ 142 w 1134"/>
                  <a:gd name="T23" fmla="*/ 1021 h 1900"/>
                  <a:gd name="T24" fmla="*/ 255 w 1134"/>
                  <a:gd name="T25" fmla="*/ 879 h 1900"/>
                  <a:gd name="T26" fmla="*/ 284 w 1134"/>
                  <a:gd name="T27" fmla="*/ 737 h 1900"/>
                  <a:gd name="T28" fmla="*/ 85 w 1134"/>
                  <a:gd name="T29" fmla="*/ 511 h 1900"/>
                  <a:gd name="T30" fmla="*/ 114 w 1134"/>
                  <a:gd name="T31" fmla="*/ 426 h 1900"/>
                  <a:gd name="T32" fmla="*/ 199 w 1134"/>
                  <a:gd name="T33" fmla="*/ 369 h 1900"/>
                  <a:gd name="T34" fmla="*/ 227 w 1134"/>
                  <a:gd name="T35" fmla="*/ 340 h 1900"/>
                  <a:gd name="T36" fmla="*/ 312 w 1134"/>
                  <a:gd name="T37" fmla="*/ 255 h 1900"/>
                  <a:gd name="T38" fmla="*/ 340 w 1134"/>
                  <a:gd name="T39" fmla="*/ 227 h 1900"/>
                  <a:gd name="T40" fmla="*/ 369 w 1134"/>
                  <a:gd name="T41" fmla="*/ 340 h 1900"/>
                  <a:gd name="T42" fmla="*/ 454 w 1134"/>
                  <a:gd name="T43" fmla="*/ 397 h 1900"/>
                  <a:gd name="T44" fmla="*/ 510 w 1134"/>
                  <a:gd name="T45" fmla="*/ 312 h 1900"/>
                  <a:gd name="T46" fmla="*/ 567 w 1134"/>
                  <a:gd name="T47" fmla="*/ 255 h 1900"/>
                  <a:gd name="T48" fmla="*/ 596 w 1134"/>
                  <a:gd name="T49" fmla="*/ 170 h 1900"/>
                  <a:gd name="T50" fmla="*/ 681 w 1134"/>
                  <a:gd name="T51" fmla="*/ 0 h 1900"/>
                  <a:gd name="T52" fmla="*/ 766 w 1134"/>
                  <a:gd name="T53" fmla="*/ 85 h 1900"/>
                  <a:gd name="T54" fmla="*/ 794 w 1134"/>
                  <a:gd name="T55" fmla="*/ 170 h 1900"/>
                  <a:gd name="T56" fmla="*/ 879 w 1134"/>
                  <a:gd name="T57" fmla="*/ 199 h 1900"/>
                  <a:gd name="T58" fmla="*/ 822 w 1134"/>
                  <a:gd name="T59" fmla="*/ 397 h 1900"/>
                  <a:gd name="T60" fmla="*/ 794 w 1134"/>
                  <a:gd name="T61" fmla="*/ 482 h 1900"/>
                  <a:gd name="T62" fmla="*/ 851 w 1134"/>
                  <a:gd name="T63" fmla="*/ 539 h 1900"/>
                  <a:gd name="T64" fmla="*/ 964 w 1134"/>
                  <a:gd name="T65" fmla="*/ 681 h 1900"/>
                  <a:gd name="T66" fmla="*/ 1077 w 1134"/>
                  <a:gd name="T67" fmla="*/ 822 h 1900"/>
                  <a:gd name="T68" fmla="*/ 1077 w 1134"/>
                  <a:gd name="T69" fmla="*/ 1134 h 1900"/>
                  <a:gd name="T70" fmla="*/ 1134 w 1134"/>
                  <a:gd name="T71" fmla="*/ 1134 h 1900"/>
                  <a:gd name="T72" fmla="*/ 1077 w 1134"/>
                  <a:gd name="T73" fmla="*/ 1248 h 1900"/>
                  <a:gd name="T74" fmla="*/ 964 w 1134"/>
                  <a:gd name="T75" fmla="*/ 1389 h 1900"/>
                  <a:gd name="T76" fmla="*/ 907 w 1134"/>
                  <a:gd name="T77" fmla="*/ 1389 h 1900"/>
                  <a:gd name="T78" fmla="*/ 1021 w 1134"/>
                  <a:gd name="T79" fmla="*/ 1588 h 1900"/>
                  <a:gd name="T80" fmla="*/ 907 w 1134"/>
                  <a:gd name="T81" fmla="*/ 1531 h 1900"/>
                  <a:gd name="T82" fmla="*/ 766 w 1134"/>
                  <a:gd name="T83" fmla="*/ 1730 h 1900"/>
                  <a:gd name="T84" fmla="*/ 737 w 1134"/>
                  <a:gd name="T85" fmla="*/ 1900 h 1900"/>
                  <a:gd name="T86" fmla="*/ 624 w 1134"/>
                  <a:gd name="T87" fmla="*/ 1843 h 1900"/>
                  <a:gd name="T88" fmla="*/ 454 w 1134"/>
                  <a:gd name="T89" fmla="*/ 1815 h 1900"/>
                  <a:gd name="T90" fmla="*/ 397 w 1134"/>
                  <a:gd name="T91" fmla="*/ 1786 h 1900"/>
                  <a:gd name="T92" fmla="*/ 340 w 1134"/>
                  <a:gd name="T93" fmla="*/ 1701 h 1900"/>
                  <a:gd name="T94" fmla="*/ 170 w 1134"/>
                  <a:gd name="T95" fmla="*/ 1786 h 1900"/>
                  <a:gd name="T96" fmla="*/ 255 w 1134"/>
                  <a:gd name="T97" fmla="*/ 1673 h 1900"/>
                  <a:gd name="T98" fmla="*/ 199 w 1134"/>
                  <a:gd name="T99" fmla="*/ 1503 h 1900"/>
                  <a:gd name="T100" fmla="*/ 199 w 1134"/>
                  <a:gd name="T101" fmla="*/ 1616 h 1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134" h="1900">
                    <a:moveTo>
                      <a:pt x="170" y="1559"/>
                    </a:moveTo>
                    <a:lnTo>
                      <a:pt x="142" y="1503"/>
                    </a:lnTo>
                    <a:lnTo>
                      <a:pt x="85" y="1474"/>
                    </a:lnTo>
                    <a:lnTo>
                      <a:pt x="85" y="1446"/>
                    </a:lnTo>
                    <a:lnTo>
                      <a:pt x="142" y="1418"/>
                    </a:lnTo>
                    <a:lnTo>
                      <a:pt x="142" y="1389"/>
                    </a:lnTo>
                    <a:lnTo>
                      <a:pt x="29" y="1361"/>
                    </a:lnTo>
                    <a:lnTo>
                      <a:pt x="0" y="1333"/>
                    </a:lnTo>
                    <a:lnTo>
                      <a:pt x="29" y="1304"/>
                    </a:lnTo>
                    <a:lnTo>
                      <a:pt x="85" y="1333"/>
                    </a:lnTo>
                    <a:lnTo>
                      <a:pt x="114" y="1304"/>
                    </a:lnTo>
                    <a:lnTo>
                      <a:pt x="85" y="1248"/>
                    </a:lnTo>
                    <a:lnTo>
                      <a:pt x="114" y="1219"/>
                    </a:lnTo>
                    <a:lnTo>
                      <a:pt x="114" y="1163"/>
                    </a:lnTo>
                    <a:lnTo>
                      <a:pt x="142" y="1134"/>
                    </a:lnTo>
                    <a:lnTo>
                      <a:pt x="142" y="1106"/>
                    </a:lnTo>
                    <a:lnTo>
                      <a:pt x="114" y="1078"/>
                    </a:lnTo>
                    <a:lnTo>
                      <a:pt x="85" y="1106"/>
                    </a:lnTo>
                    <a:lnTo>
                      <a:pt x="29" y="1134"/>
                    </a:lnTo>
                    <a:lnTo>
                      <a:pt x="0" y="1078"/>
                    </a:lnTo>
                    <a:lnTo>
                      <a:pt x="57" y="1049"/>
                    </a:lnTo>
                    <a:lnTo>
                      <a:pt x="57" y="964"/>
                    </a:lnTo>
                    <a:lnTo>
                      <a:pt x="85" y="1021"/>
                    </a:lnTo>
                    <a:lnTo>
                      <a:pt x="142" y="1021"/>
                    </a:lnTo>
                    <a:lnTo>
                      <a:pt x="142" y="964"/>
                    </a:lnTo>
                    <a:lnTo>
                      <a:pt x="255" y="879"/>
                    </a:lnTo>
                    <a:lnTo>
                      <a:pt x="255" y="794"/>
                    </a:lnTo>
                    <a:lnTo>
                      <a:pt x="284" y="737"/>
                    </a:lnTo>
                    <a:lnTo>
                      <a:pt x="114" y="596"/>
                    </a:lnTo>
                    <a:lnTo>
                      <a:pt x="85" y="511"/>
                    </a:lnTo>
                    <a:lnTo>
                      <a:pt x="142" y="482"/>
                    </a:lnTo>
                    <a:lnTo>
                      <a:pt x="114" y="426"/>
                    </a:lnTo>
                    <a:lnTo>
                      <a:pt x="142" y="397"/>
                    </a:lnTo>
                    <a:lnTo>
                      <a:pt x="199" y="369"/>
                    </a:lnTo>
                    <a:lnTo>
                      <a:pt x="199" y="312"/>
                    </a:lnTo>
                    <a:lnTo>
                      <a:pt x="227" y="340"/>
                    </a:lnTo>
                    <a:lnTo>
                      <a:pt x="255" y="255"/>
                    </a:lnTo>
                    <a:lnTo>
                      <a:pt x="312" y="255"/>
                    </a:lnTo>
                    <a:lnTo>
                      <a:pt x="340" y="284"/>
                    </a:lnTo>
                    <a:lnTo>
                      <a:pt x="340" y="227"/>
                    </a:lnTo>
                    <a:lnTo>
                      <a:pt x="369" y="227"/>
                    </a:lnTo>
                    <a:lnTo>
                      <a:pt x="369" y="340"/>
                    </a:lnTo>
                    <a:lnTo>
                      <a:pt x="425" y="340"/>
                    </a:lnTo>
                    <a:lnTo>
                      <a:pt x="454" y="397"/>
                    </a:lnTo>
                    <a:lnTo>
                      <a:pt x="482" y="426"/>
                    </a:lnTo>
                    <a:lnTo>
                      <a:pt x="510" y="312"/>
                    </a:lnTo>
                    <a:lnTo>
                      <a:pt x="567" y="284"/>
                    </a:lnTo>
                    <a:lnTo>
                      <a:pt x="567" y="255"/>
                    </a:lnTo>
                    <a:lnTo>
                      <a:pt x="596" y="255"/>
                    </a:lnTo>
                    <a:lnTo>
                      <a:pt x="596" y="170"/>
                    </a:lnTo>
                    <a:lnTo>
                      <a:pt x="737" y="114"/>
                    </a:lnTo>
                    <a:lnTo>
                      <a:pt x="681" y="0"/>
                    </a:lnTo>
                    <a:lnTo>
                      <a:pt x="737" y="0"/>
                    </a:lnTo>
                    <a:lnTo>
                      <a:pt x="766" y="85"/>
                    </a:lnTo>
                    <a:lnTo>
                      <a:pt x="822" y="142"/>
                    </a:lnTo>
                    <a:lnTo>
                      <a:pt x="794" y="170"/>
                    </a:lnTo>
                    <a:lnTo>
                      <a:pt x="822" y="199"/>
                    </a:lnTo>
                    <a:lnTo>
                      <a:pt x="879" y="199"/>
                    </a:lnTo>
                    <a:lnTo>
                      <a:pt x="907" y="227"/>
                    </a:lnTo>
                    <a:lnTo>
                      <a:pt x="822" y="397"/>
                    </a:lnTo>
                    <a:lnTo>
                      <a:pt x="851" y="426"/>
                    </a:lnTo>
                    <a:lnTo>
                      <a:pt x="794" y="482"/>
                    </a:lnTo>
                    <a:lnTo>
                      <a:pt x="794" y="539"/>
                    </a:lnTo>
                    <a:lnTo>
                      <a:pt x="851" y="539"/>
                    </a:lnTo>
                    <a:lnTo>
                      <a:pt x="879" y="624"/>
                    </a:lnTo>
                    <a:lnTo>
                      <a:pt x="964" y="681"/>
                    </a:lnTo>
                    <a:lnTo>
                      <a:pt x="992" y="766"/>
                    </a:lnTo>
                    <a:lnTo>
                      <a:pt x="1077" y="822"/>
                    </a:lnTo>
                    <a:lnTo>
                      <a:pt x="1134" y="992"/>
                    </a:lnTo>
                    <a:lnTo>
                      <a:pt x="1077" y="1134"/>
                    </a:lnTo>
                    <a:lnTo>
                      <a:pt x="1106" y="1134"/>
                    </a:lnTo>
                    <a:lnTo>
                      <a:pt x="1134" y="1134"/>
                    </a:lnTo>
                    <a:lnTo>
                      <a:pt x="1134" y="1191"/>
                    </a:lnTo>
                    <a:lnTo>
                      <a:pt x="1077" y="1248"/>
                    </a:lnTo>
                    <a:lnTo>
                      <a:pt x="1077" y="1474"/>
                    </a:lnTo>
                    <a:lnTo>
                      <a:pt x="964" y="1389"/>
                    </a:lnTo>
                    <a:lnTo>
                      <a:pt x="936" y="1276"/>
                    </a:lnTo>
                    <a:lnTo>
                      <a:pt x="907" y="1389"/>
                    </a:lnTo>
                    <a:lnTo>
                      <a:pt x="1049" y="1503"/>
                    </a:lnTo>
                    <a:lnTo>
                      <a:pt x="1021" y="1588"/>
                    </a:lnTo>
                    <a:lnTo>
                      <a:pt x="737" y="1361"/>
                    </a:lnTo>
                    <a:lnTo>
                      <a:pt x="907" y="1531"/>
                    </a:lnTo>
                    <a:lnTo>
                      <a:pt x="794" y="1616"/>
                    </a:lnTo>
                    <a:lnTo>
                      <a:pt x="766" y="1730"/>
                    </a:lnTo>
                    <a:lnTo>
                      <a:pt x="822" y="1815"/>
                    </a:lnTo>
                    <a:lnTo>
                      <a:pt x="737" y="1900"/>
                    </a:lnTo>
                    <a:lnTo>
                      <a:pt x="652" y="1900"/>
                    </a:lnTo>
                    <a:lnTo>
                      <a:pt x="624" y="1843"/>
                    </a:lnTo>
                    <a:lnTo>
                      <a:pt x="567" y="1815"/>
                    </a:lnTo>
                    <a:lnTo>
                      <a:pt x="454" y="1815"/>
                    </a:lnTo>
                    <a:lnTo>
                      <a:pt x="425" y="1786"/>
                    </a:lnTo>
                    <a:lnTo>
                      <a:pt x="397" y="1786"/>
                    </a:lnTo>
                    <a:lnTo>
                      <a:pt x="340" y="1758"/>
                    </a:lnTo>
                    <a:lnTo>
                      <a:pt x="340" y="1701"/>
                    </a:lnTo>
                    <a:lnTo>
                      <a:pt x="284" y="1758"/>
                    </a:lnTo>
                    <a:lnTo>
                      <a:pt x="170" y="1786"/>
                    </a:lnTo>
                    <a:lnTo>
                      <a:pt x="170" y="1701"/>
                    </a:lnTo>
                    <a:lnTo>
                      <a:pt x="255" y="1673"/>
                    </a:lnTo>
                    <a:lnTo>
                      <a:pt x="284" y="1559"/>
                    </a:lnTo>
                    <a:lnTo>
                      <a:pt x="199" y="1503"/>
                    </a:lnTo>
                    <a:lnTo>
                      <a:pt x="227" y="1588"/>
                    </a:lnTo>
                    <a:lnTo>
                      <a:pt x="199" y="1616"/>
                    </a:lnTo>
                    <a:lnTo>
                      <a:pt x="170" y="155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0" name="Freeform 750"/>
              <p:cNvSpPr>
                <a:spLocks/>
              </p:cNvSpPr>
              <p:nvPr/>
            </p:nvSpPr>
            <p:spPr bwMode="auto">
              <a:xfrm>
                <a:off x="5733" y="1493"/>
                <a:ext cx="1106" cy="1248"/>
              </a:xfrm>
              <a:custGeom>
                <a:avLst/>
                <a:gdLst>
                  <a:gd name="T0" fmla="*/ 142 w 1106"/>
                  <a:gd name="T1" fmla="*/ 681 h 1248"/>
                  <a:gd name="T2" fmla="*/ 170 w 1106"/>
                  <a:gd name="T3" fmla="*/ 794 h 1248"/>
                  <a:gd name="T4" fmla="*/ 312 w 1106"/>
                  <a:gd name="T5" fmla="*/ 907 h 1248"/>
                  <a:gd name="T6" fmla="*/ 227 w 1106"/>
                  <a:gd name="T7" fmla="*/ 1021 h 1248"/>
                  <a:gd name="T8" fmla="*/ 283 w 1106"/>
                  <a:gd name="T9" fmla="*/ 1106 h 1248"/>
                  <a:gd name="T10" fmla="*/ 425 w 1106"/>
                  <a:gd name="T11" fmla="*/ 1162 h 1248"/>
                  <a:gd name="T12" fmla="*/ 539 w 1106"/>
                  <a:gd name="T13" fmla="*/ 1191 h 1248"/>
                  <a:gd name="T14" fmla="*/ 567 w 1106"/>
                  <a:gd name="T15" fmla="*/ 1162 h 1248"/>
                  <a:gd name="T16" fmla="*/ 652 w 1106"/>
                  <a:gd name="T17" fmla="*/ 1077 h 1248"/>
                  <a:gd name="T18" fmla="*/ 680 w 1106"/>
                  <a:gd name="T19" fmla="*/ 1049 h 1248"/>
                  <a:gd name="T20" fmla="*/ 709 w 1106"/>
                  <a:gd name="T21" fmla="*/ 1134 h 1248"/>
                  <a:gd name="T22" fmla="*/ 765 w 1106"/>
                  <a:gd name="T23" fmla="*/ 1162 h 1248"/>
                  <a:gd name="T24" fmla="*/ 822 w 1106"/>
                  <a:gd name="T25" fmla="*/ 1248 h 1248"/>
                  <a:gd name="T26" fmla="*/ 907 w 1106"/>
                  <a:gd name="T27" fmla="*/ 1106 h 1248"/>
                  <a:gd name="T28" fmla="*/ 936 w 1106"/>
                  <a:gd name="T29" fmla="*/ 1077 h 1248"/>
                  <a:gd name="T30" fmla="*/ 1077 w 1106"/>
                  <a:gd name="T31" fmla="*/ 936 h 1248"/>
                  <a:gd name="T32" fmla="*/ 1077 w 1106"/>
                  <a:gd name="T33" fmla="*/ 822 h 1248"/>
                  <a:gd name="T34" fmla="*/ 1049 w 1106"/>
                  <a:gd name="T35" fmla="*/ 737 h 1248"/>
                  <a:gd name="T36" fmla="*/ 1077 w 1106"/>
                  <a:gd name="T37" fmla="*/ 652 h 1248"/>
                  <a:gd name="T38" fmla="*/ 1049 w 1106"/>
                  <a:gd name="T39" fmla="*/ 567 h 1248"/>
                  <a:gd name="T40" fmla="*/ 1049 w 1106"/>
                  <a:gd name="T41" fmla="*/ 482 h 1248"/>
                  <a:gd name="T42" fmla="*/ 1077 w 1106"/>
                  <a:gd name="T43" fmla="*/ 397 h 1248"/>
                  <a:gd name="T44" fmla="*/ 1106 w 1106"/>
                  <a:gd name="T45" fmla="*/ 255 h 1248"/>
                  <a:gd name="T46" fmla="*/ 1021 w 1106"/>
                  <a:gd name="T47" fmla="*/ 227 h 1248"/>
                  <a:gd name="T48" fmla="*/ 964 w 1106"/>
                  <a:gd name="T49" fmla="*/ 142 h 1248"/>
                  <a:gd name="T50" fmla="*/ 907 w 1106"/>
                  <a:gd name="T51" fmla="*/ 57 h 1248"/>
                  <a:gd name="T52" fmla="*/ 850 w 1106"/>
                  <a:gd name="T53" fmla="*/ 28 h 1248"/>
                  <a:gd name="T54" fmla="*/ 765 w 1106"/>
                  <a:gd name="T55" fmla="*/ 57 h 1248"/>
                  <a:gd name="T56" fmla="*/ 624 w 1106"/>
                  <a:gd name="T57" fmla="*/ 57 h 1248"/>
                  <a:gd name="T58" fmla="*/ 624 w 1106"/>
                  <a:gd name="T59" fmla="*/ 170 h 1248"/>
                  <a:gd name="T60" fmla="*/ 510 w 1106"/>
                  <a:gd name="T61" fmla="*/ 284 h 1248"/>
                  <a:gd name="T62" fmla="*/ 425 w 1106"/>
                  <a:gd name="T63" fmla="*/ 199 h 1248"/>
                  <a:gd name="T64" fmla="*/ 425 w 1106"/>
                  <a:gd name="T65" fmla="*/ 142 h 1248"/>
                  <a:gd name="T66" fmla="*/ 369 w 1106"/>
                  <a:gd name="T67" fmla="*/ 0 h 1248"/>
                  <a:gd name="T68" fmla="*/ 283 w 1106"/>
                  <a:gd name="T69" fmla="*/ 57 h 1248"/>
                  <a:gd name="T70" fmla="*/ 142 w 1106"/>
                  <a:gd name="T71" fmla="*/ 28 h 1248"/>
                  <a:gd name="T72" fmla="*/ 113 w 1106"/>
                  <a:gd name="T73" fmla="*/ 85 h 1248"/>
                  <a:gd name="T74" fmla="*/ 57 w 1106"/>
                  <a:gd name="T75" fmla="*/ 170 h 1248"/>
                  <a:gd name="T76" fmla="*/ 57 w 1106"/>
                  <a:gd name="T77" fmla="*/ 284 h 1248"/>
                  <a:gd name="T78" fmla="*/ 0 w 1106"/>
                  <a:gd name="T79" fmla="*/ 369 h 1248"/>
                  <a:gd name="T80" fmla="*/ 57 w 1106"/>
                  <a:gd name="T81" fmla="*/ 425 h 1248"/>
                  <a:gd name="T82" fmla="*/ 170 w 1106"/>
                  <a:gd name="T83" fmla="*/ 510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106" h="1248">
                    <a:moveTo>
                      <a:pt x="142" y="567"/>
                    </a:moveTo>
                    <a:lnTo>
                      <a:pt x="142" y="681"/>
                    </a:lnTo>
                    <a:lnTo>
                      <a:pt x="113" y="709"/>
                    </a:lnTo>
                    <a:lnTo>
                      <a:pt x="170" y="794"/>
                    </a:lnTo>
                    <a:lnTo>
                      <a:pt x="255" y="822"/>
                    </a:lnTo>
                    <a:lnTo>
                      <a:pt x="312" y="907"/>
                    </a:lnTo>
                    <a:lnTo>
                      <a:pt x="227" y="964"/>
                    </a:lnTo>
                    <a:lnTo>
                      <a:pt x="227" y="1021"/>
                    </a:lnTo>
                    <a:lnTo>
                      <a:pt x="283" y="1049"/>
                    </a:lnTo>
                    <a:lnTo>
                      <a:pt x="283" y="1106"/>
                    </a:lnTo>
                    <a:lnTo>
                      <a:pt x="397" y="1191"/>
                    </a:lnTo>
                    <a:lnTo>
                      <a:pt x="425" y="1162"/>
                    </a:lnTo>
                    <a:lnTo>
                      <a:pt x="482" y="1219"/>
                    </a:lnTo>
                    <a:lnTo>
                      <a:pt x="539" y="1191"/>
                    </a:lnTo>
                    <a:lnTo>
                      <a:pt x="539" y="1134"/>
                    </a:lnTo>
                    <a:lnTo>
                      <a:pt x="567" y="1162"/>
                    </a:lnTo>
                    <a:lnTo>
                      <a:pt x="595" y="1077"/>
                    </a:lnTo>
                    <a:lnTo>
                      <a:pt x="652" y="1077"/>
                    </a:lnTo>
                    <a:lnTo>
                      <a:pt x="680" y="1106"/>
                    </a:lnTo>
                    <a:lnTo>
                      <a:pt x="680" y="1049"/>
                    </a:lnTo>
                    <a:lnTo>
                      <a:pt x="709" y="1049"/>
                    </a:lnTo>
                    <a:lnTo>
                      <a:pt x="709" y="1134"/>
                    </a:lnTo>
                    <a:lnTo>
                      <a:pt x="709" y="1162"/>
                    </a:lnTo>
                    <a:lnTo>
                      <a:pt x="765" y="1162"/>
                    </a:lnTo>
                    <a:lnTo>
                      <a:pt x="794" y="1219"/>
                    </a:lnTo>
                    <a:lnTo>
                      <a:pt x="822" y="1248"/>
                    </a:lnTo>
                    <a:lnTo>
                      <a:pt x="850" y="1134"/>
                    </a:lnTo>
                    <a:lnTo>
                      <a:pt x="907" y="1106"/>
                    </a:lnTo>
                    <a:lnTo>
                      <a:pt x="907" y="1077"/>
                    </a:lnTo>
                    <a:lnTo>
                      <a:pt x="936" y="1077"/>
                    </a:lnTo>
                    <a:lnTo>
                      <a:pt x="936" y="992"/>
                    </a:lnTo>
                    <a:lnTo>
                      <a:pt x="1077" y="936"/>
                    </a:lnTo>
                    <a:lnTo>
                      <a:pt x="1021" y="822"/>
                    </a:lnTo>
                    <a:lnTo>
                      <a:pt x="1077" y="822"/>
                    </a:lnTo>
                    <a:lnTo>
                      <a:pt x="1077" y="737"/>
                    </a:lnTo>
                    <a:lnTo>
                      <a:pt x="1049" y="737"/>
                    </a:lnTo>
                    <a:lnTo>
                      <a:pt x="1021" y="709"/>
                    </a:lnTo>
                    <a:lnTo>
                      <a:pt x="1077" y="652"/>
                    </a:lnTo>
                    <a:lnTo>
                      <a:pt x="1077" y="595"/>
                    </a:lnTo>
                    <a:lnTo>
                      <a:pt x="1049" y="567"/>
                    </a:lnTo>
                    <a:lnTo>
                      <a:pt x="1077" y="539"/>
                    </a:lnTo>
                    <a:lnTo>
                      <a:pt x="1049" y="482"/>
                    </a:lnTo>
                    <a:lnTo>
                      <a:pt x="1106" y="425"/>
                    </a:lnTo>
                    <a:lnTo>
                      <a:pt x="1077" y="397"/>
                    </a:lnTo>
                    <a:lnTo>
                      <a:pt x="1106" y="369"/>
                    </a:lnTo>
                    <a:lnTo>
                      <a:pt x="1106" y="255"/>
                    </a:lnTo>
                    <a:lnTo>
                      <a:pt x="1077" y="227"/>
                    </a:lnTo>
                    <a:lnTo>
                      <a:pt x="1021" y="227"/>
                    </a:lnTo>
                    <a:lnTo>
                      <a:pt x="992" y="142"/>
                    </a:lnTo>
                    <a:lnTo>
                      <a:pt x="964" y="142"/>
                    </a:lnTo>
                    <a:lnTo>
                      <a:pt x="907" y="114"/>
                    </a:lnTo>
                    <a:lnTo>
                      <a:pt x="907" y="57"/>
                    </a:lnTo>
                    <a:lnTo>
                      <a:pt x="907" y="28"/>
                    </a:lnTo>
                    <a:lnTo>
                      <a:pt x="850" y="28"/>
                    </a:lnTo>
                    <a:lnTo>
                      <a:pt x="822" y="57"/>
                    </a:lnTo>
                    <a:lnTo>
                      <a:pt x="765" y="57"/>
                    </a:lnTo>
                    <a:lnTo>
                      <a:pt x="652" y="28"/>
                    </a:lnTo>
                    <a:lnTo>
                      <a:pt x="624" y="57"/>
                    </a:lnTo>
                    <a:lnTo>
                      <a:pt x="652" y="57"/>
                    </a:lnTo>
                    <a:lnTo>
                      <a:pt x="624" y="170"/>
                    </a:lnTo>
                    <a:lnTo>
                      <a:pt x="510" y="227"/>
                    </a:lnTo>
                    <a:lnTo>
                      <a:pt x="510" y="284"/>
                    </a:lnTo>
                    <a:lnTo>
                      <a:pt x="482" y="227"/>
                    </a:lnTo>
                    <a:lnTo>
                      <a:pt x="425" y="199"/>
                    </a:lnTo>
                    <a:lnTo>
                      <a:pt x="454" y="170"/>
                    </a:lnTo>
                    <a:lnTo>
                      <a:pt x="425" y="142"/>
                    </a:lnTo>
                    <a:lnTo>
                      <a:pt x="425" y="85"/>
                    </a:lnTo>
                    <a:lnTo>
                      <a:pt x="369" y="0"/>
                    </a:lnTo>
                    <a:lnTo>
                      <a:pt x="340" y="0"/>
                    </a:lnTo>
                    <a:lnTo>
                      <a:pt x="283" y="57"/>
                    </a:lnTo>
                    <a:lnTo>
                      <a:pt x="198" y="57"/>
                    </a:lnTo>
                    <a:lnTo>
                      <a:pt x="142" y="28"/>
                    </a:lnTo>
                    <a:lnTo>
                      <a:pt x="113" y="28"/>
                    </a:lnTo>
                    <a:lnTo>
                      <a:pt x="113" y="85"/>
                    </a:lnTo>
                    <a:lnTo>
                      <a:pt x="57" y="85"/>
                    </a:lnTo>
                    <a:lnTo>
                      <a:pt x="57" y="170"/>
                    </a:lnTo>
                    <a:lnTo>
                      <a:pt x="28" y="199"/>
                    </a:lnTo>
                    <a:lnTo>
                      <a:pt x="57" y="284"/>
                    </a:lnTo>
                    <a:lnTo>
                      <a:pt x="28" y="340"/>
                    </a:lnTo>
                    <a:lnTo>
                      <a:pt x="0" y="369"/>
                    </a:lnTo>
                    <a:lnTo>
                      <a:pt x="28" y="425"/>
                    </a:lnTo>
                    <a:lnTo>
                      <a:pt x="57" y="425"/>
                    </a:lnTo>
                    <a:lnTo>
                      <a:pt x="113" y="482"/>
                    </a:lnTo>
                    <a:lnTo>
                      <a:pt x="170" y="510"/>
                    </a:lnTo>
                    <a:lnTo>
                      <a:pt x="142" y="56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1" name="Freeform 751"/>
              <p:cNvSpPr>
                <a:spLocks/>
              </p:cNvSpPr>
              <p:nvPr/>
            </p:nvSpPr>
            <p:spPr bwMode="auto">
              <a:xfrm>
                <a:off x="1112" y="2287"/>
                <a:ext cx="1304" cy="1191"/>
              </a:xfrm>
              <a:custGeom>
                <a:avLst/>
                <a:gdLst>
                  <a:gd name="T0" fmla="*/ 454 w 1304"/>
                  <a:gd name="T1" fmla="*/ 1106 h 1191"/>
                  <a:gd name="T2" fmla="*/ 595 w 1304"/>
                  <a:gd name="T3" fmla="*/ 1134 h 1191"/>
                  <a:gd name="T4" fmla="*/ 624 w 1304"/>
                  <a:gd name="T5" fmla="*/ 1020 h 1191"/>
                  <a:gd name="T6" fmla="*/ 794 w 1304"/>
                  <a:gd name="T7" fmla="*/ 935 h 1191"/>
                  <a:gd name="T8" fmla="*/ 879 w 1304"/>
                  <a:gd name="T9" fmla="*/ 935 h 1191"/>
                  <a:gd name="T10" fmla="*/ 1106 w 1304"/>
                  <a:gd name="T11" fmla="*/ 907 h 1191"/>
                  <a:gd name="T12" fmla="*/ 1106 w 1304"/>
                  <a:gd name="T13" fmla="*/ 992 h 1191"/>
                  <a:gd name="T14" fmla="*/ 1162 w 1304"/>
                  <a:gd name="T15" fmla="*/ 935 h 1191"/>
                  <a:gd name="T16" fmla="*/ 1247 w 1304"/>
                  <a:gd name="T17" fmla="*/ 907 h 1191"/>
                  <a:gd name="T18" fmla="*/ 1247 w 1304"/>
                  <a:gd name="T19" fmla="*/ 822 h 1191"/>
                  <a:gd name="T20" fmla="*/ 1304 w 1304"/>
                  <a:gd name="T21" fmla="*/ 624 h 1191"/>
                  <a:gd name="T22" fmla="*/ 1134 w 1304"/>
                  <a:gd name="T23" fmla="*/ 595 h 1191"/>
                  <a:gd name="T24" fmla="*/ 1106 w 1304"/>
                  <a:gd name="T25" fmla="*/ 567 h 1191"/>
                  <a:gd name="T26" fmla="*/ 1134 w 1304"/>
                  <a:gd name="T27" fmla="*/ 454 h 1191"/>
                  <a:gd name="T28" fmla="*/ 1106 w 1304"/>
                  <a:gd name="T29" fmla="*/ 368 h 1191"/>
                  <a:gd name="T30" fmla="*/ 1106 w 1304"/>
                  <a:gd name="T31" fmla="*/ 227 h 1191"/>
                  <a:gd name="T32" fmla="*/ 1106 w 1304"/>
                  <a:gd name="T33" fmla="*/ 113 h 1191"/>
                  <a:gd name="T34" fmla="*/ 992 w 1304"/>
                  <a:gd name="T35" fmla="*/ 0 h 1191"/>
                  <a:gd name="T36" fmla="*/ 936 w 1304"/>
                  <a:gd name="T37" fmla="*/ 28 h 1191"/>
                  <a:gd name="T38" fmla="*/ 850 w 1304"/>
                  <a:gd name="T39" fmla="*/ 227 h 1191"/>
                  <a:gd name="T40" fmla="*/ 709 w 1304"/>
                  <a:gd name="T41" fmla="*/ 255 h 1191"/>
                  <a:gd name="T42" fmla="*/ 652 w 1304"/>
                  <a:gd name="T43" fmla="*/ 255 h 1191"/>
                  <a:gd name="T44" fmla="*/ 624 w 1304"/>
                  <a:gd name="T45" fmla="*/ 198 h 1191"/>
                  <a:gd name="T46" fmla="*/ 482 w 1304"/>
                  <a:gd name="T47" fmla="*/ 227 h 1191"/>
                  <a:gd name="T48" fmla="*/ 482 w 1304"/>
                  <a:gd name="T49" fmla="*/ 283 h 1191"/>
                  <a:gd name="T50" fmla="*/ 369 w 1304"/>
                  <a:gd name="T51" fmla="*/ 227 h 1191"/>
                  <a:gd name="T52" fmla="*/ 312 w 1304"/>
                  <a:gd name="T53" fmla="*/ 312 h 1191"/>
                  <a:gd name="T54" fmla="*/ 283 w 1304"/>
                  <a:gd name="T55" fmla="*/ 368 h 1191"/>
                  <a:gd name="T56" fmla="*/ 142 w 1304"/>
                  <a:gd name="T57" fmla="*/ 397 h 1191"/>
                  <a:gd name="T58" fmla="*/ 28 w 1304"/>
                  <a:gd name="T59" fmla="*/ 425 h 1191"/>
                  <a:gd name="T60" fmla="*/ 0 w 1304"/>
                  <a:gd name="T61" fmla="*/ 567 h 1191"/>
                  <a:gd name="T62" fmla="*/ 57 w 1304"/>
                  <a:gd name="T63" fmla="*/ 652 h 1191"/>
                  <a:gd name="T64" fmla="*/ 85 w 1304"/>
                  <a:gd name="T65" fmla="*/ 765 h 1191"/>
                  <a:gd name="T66" fmla="*/ 170 w 1304"/>
                  <a:gd name="T67" fmla="*/ 822 h 1191"/>
                  <a:gd name="T68" fmla="*/ 312 w 1304"/>
                  <a:gd name="T69" fmla="*/ 964 h 1191"/>
                  <a:gd name="T70" fmla="*/ 255 w 1304"/>
                  <a:gd name="T71" fmla="*/ 1049 h 1191"/>
                  <a:gd name="T72" fmla="*/ 369 w 1304"/>
                  <a:gd name="T73" fmla="*/ 1191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304" h="1191">
                    <a:moveTo>
                      <a:pt x="369" y="1191"/>
                    </a:moveTo>
                    <a:lnTo>
                      <a:pt x="454" y="1106"/>
                    </a:lnTo>
                    <a:lnTo>
                      <a:pt x="567" y="1162"/>
                    </a:lnTo>
                    <a:lnTo>
                      <a:pt x="595" y="1134"/>
                    </a:lnTo>
                    <a:lnTo>
                      <a:pt x="567" y="1106"/>
                    </a:lnTo>
                    <a:lnTo>
                      <a:pt x="624" y="1020"/>
                    </a:lnTo>
                    <a:lnTo>
                      <a:pt x="709" y="992"/>
                    </a:lnTo>
                    <a:lnTo>
                      <a:pt x="794" y="935"/>
                    </a:lnTo>
                    <a:lnTo>
                      <a:pt x="850" y="935"/>
                    </a:lnTo>
                    <a:lnTo>
                      <a:pt x="879" y="935"/>
                    </a:lnTo>
                    <a:lnTo>
                      <a:pt x="1021" y="879"/>
                    </a:lnTo>
                    <a:lnTo>
                      <a:pt x="1106" y="907"/>
                    </a:lnTo>
                    <a:lnTo>
                      <a:pt x="1134" y="935"/>
                    </a:lnTo>
                    <a:lnTo>
                      <a:pt x="1106" y="992"/>
                    </a:lnTo>
                    <a:lnTo>
                      <a:pt x="1134" y="992"/>
                    </a:lnTo>
                    <a:lnTo>
                      <a:pt x="1162" y="935"/>
                    </a:lnTo>
                    <a:lnTo>
                      <a:pt x="1191" y="907"/>
                    </a:lnTo>
                    <a:lnTo>
                      <a:pt x="1247" y="907"/>
                    </a:lnTo>
                    <a:lnTo>
                      <a:pt x="1219" y="850"/>
                    </a:lnTo>
                    <a:lnTo>
                      <a:pt x="1247" y="822"/>
                    </a:lnTo>
                    <a:lnTo>
                      <a:pt x="1247" y="737"/>
                    </a:lnTo>
                    <a:lnTo>
                      <a:pt x="1304" y="624"/>
                    </a:lnTo>
                    <a:lnTo>
                      <a:pt x="1304" y="595"/>
                    </a:lnTo>
                    <a:lnTo>
                      <a:pt x="1134" y="595"/>
                    </a:lnTo>
                    <a:lnTo>
                      <a:pt x="1134" y="567"/>
                    </a:lnTo>
                    <a:lnTo>
                      <a:pt x="1106" y="567"/>
                    </a:lnTo>
                    <a:lnTo>
                      <a:pt x="1106" y="539"/>
                    </a:lnTo>
                    <a:lnTo>
                      <a:pt x="1134" y="454"/>
                    </a:lnTo>
                    <a:lnTo>
                      <a:pt x="1077" y="425"/>
                    </a:lnTo>
                    <a:lnTo>
                      <a:pt x="1106" y="368"/>
                    </a:lnTo>
                    <a:lnTo>
                      <a:pt x="1049" y="340"/>
                    </a:lnTo>
                    <a:lnTo>
                      <a:pt x="1106" y="227"/>
                    </a:lnTo>
                    <a:lnTo>
                      <a:pt x="1077" y="142"/>
                    </a:lnTo>
                    <a:lnTo>
                      <a:pt x="1106" y="113"/>
                    </a:lnTo>
                    <a:lnTo>
                      <a:pt x="1049" y="85"/>
                    </a:lnTo>
                    <a:lnTo>
                      <a:pt x="992" y="0"/>
                    </a:lnTo>
                    <a:lnTo>
                      <a:pt x="964" y="28"/>
                    </a:lnTo>
                    <a:lnTo>
                      <a:pt x="936" y="28"/>
                    </a:lnTo>
                    <a:lnTo>
                      <a:pt x="879" y="113"/>
                    </a:lnTo>
                    <a:lnTo>
                      <a:pt x="850" y="227"/>
                    </a:lnTo>
                    <a:lnTo>
                      <a:pt x="822" y="170"/>
                    </a:lnTo>
                    <a:lnTo>
                      <a:pt x="709" y="255"/>
                    </a:lnTo>
                    <a:lnTo>
                      <a:pt x="709" y="312"/>
                    </a:lnTo>
                    <a:lnTo>
                      <a:pt x="652" y="255"/>
                    </a:lnTo>
                    <a:lnTo>
                      <a:pt x="624" y="255"/>
                    </a:lnTo>
                    <a:lnTo>
                      <a:pt x="624" y="198"/>
                    </a:lnTo>
                    <a:lnTo>
                      <a:pt x="510" y="198"/>
                    </a:lnTo>
                    <a:lnTo>
                      <a:pt x="482" y="227"/>
                    </a:lnTo>
                    <a:lnTo>
                      <a:pt x="510" y="255"/>
                    </a:lnTo>
                    <a:lnTo>
                      <a:pt x="482" y="283"/>
                    </a:lnTo>
                    <a:lnTo>
                      <a:pt x="397" y="283"/>
                    </a:lnTo>
                    <a:lnTo>
                      <a:pt x="369" y="227"/>
                    </a:lnTo>
                    <a:lnTo>
                      <a:pt x="340" y="227"/>
                    </a:lnTo>
                    <a:lnTo>
                      <a:pt x="312" y="312"/>
                    </a:lnTo>
                    <a:lnTo>
                      <a:pt x="283" y="340"/>
                    </a:lnTo>
                    <a:lnTo>
                      <a:pt x="283" y="368"/>
                    </a:lnTo>
                    <a:lnTo>
                      <a:pt x="198" y="425"/>
                    </a:lnTo>
                    <a:lnTo>
                      <a:pt x="142" y="397"/>
                    </a:lnTo>
                    <a:lnTo>
                      <a:pt x="113" y="340"/>
                    </a:lnTo>
                    <a:lnTo>
                      <a:pt x="28" y="425"/>
                    </a:lnTo>
                    <a:lnTo>
                      <a:pt x="57" y="454"/>
                    </a:lnTo>
                    <a:lnTo>
                      <a:pt x="0" y="567"/>
                    </a:lnTo>
                    <a:lnTo>
                      <a:pt x="0" y="624"/>
                    </a:lnTo>
                    <a:lnTo>
                      <a:pt x="57" y="652"/>
                    </a:lnTo>
                    <a:lnTo>
                      <a:pt x="28" y="737"/>
                    </a:lnTo>
                    <a:lnTo>
                      <a:pt x="85" y="765"/>
                    </a:lnTo>
                    <a:lnTo>
                      <a:pt x="113" y="822"/>
                    </a:lnTo>
                    <a:lnTo>
                      <a:pt x="170" y="822"/>
                    </a:lnTo>
                    <a:lnTo>
                      <a:pt x="198" y="935"/>
                    </a:lnTo>
                    <a:lnTo>
                      <a:pt x="312" y="964"/>
                    </a:lnTo>
                    <a:lnTo>
                      <a:pt x="312" y="992"/>
                    </a:lnTo>
                    <a:lnTo>
                      <a:pt x="255" y="1049"/>
                    </a:lnTo>
                    <a:lnTo>
                      <a:pt x="312" y="1191"/>
                    </a:lnTo>
                    <a:lnTo>
                      <a:pt x="369" y="119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2" name="Freeform 752"/>
              <p:cNvSpPr>
                <a:spLocks/>
              </p:cNvSpPr>
              <p:nvPr/>
            </p:nvSpPr>
            <p:spPr bwMode="auto">
              <a:xfrm>
                <a:off x="1140" y="4413"/>
                <a:ext cx="567" cy="709"/>
              </a:xfrm>
              <a:custGeom>
                <a:avLst/>
                <a:gdLst>
                  <a:gd name="T0" fmla="*/ 0 w 567"/>
                  <a:gd name="T1" fmla="*/ 85 h 709"/>
                  <a:gd name="T2" fmla="*/ 29 w 567"/>
                  <a:gd name="T3" fmla="*/ 85 h 709"/>
                  <a:gd name="T4" fmla="*/ 85 w 567"/>
                  <a:gd name="T5" fmla="*/ 57 h 709"/>
                  <a:gd name="T6" fmla="*/ 114 w 567"/>
                  <a:gd name="T7" fmla="*/ 114 h 709"/>
                  <a:gd name="T8" fmla="*/ 142 w 567"/>
                  <a:gd name="T9" fmla="*/ 57 h 709"/>
                  <a:gd name="T10" fmla="*/ 114 w 567"/>
                  <a:gd name="T11" fmla="*/ 0 h 709"/>
                  <a:gd name="T12" fmla="*/ 199 w 567"/>
                  <a:gd name="T13" fmla="*/ 0 h 709"/>
                  <a:gd name="T14" fmla="*/ 227 w 567"/>
                  <a:gd name="T15" fmla="*/ 28 h 709"/>
                  <a:gd name="T16" fmla="*/ 199 w 567"/>
                  <a:gd name="T17" fmla="*/ 85 h 709"/>
                  <a:gd name="T18" fmla="*/ 227 w 567"/>
                  <a:gd name="T19" fmla="*/ 114 h 709"/>
                  <a:gd name="T20" fmla="*/ 199 w 567"/>
                  <a:gd name="T21" fmla="*/ 227 h 709"/>
                  <a:gd name="T22" fmla="*/ 312 w 567"/>
                  <a:gd name="T23" fmla="*/ 284 h 709"/>
                  <a:gd name="T24" fmla="*/ 369 w 567"/>
                  <a:gd name="T25" fmla="*/ 284 h 709"/>
                  <a:gd name="T26" fmla="*/ 369 w 567"/>
                  <a:gd name="T27" fmla="*/ 227 h 709"/>
                  <a:gd name="T28" fmla="*/ 397 w 567"/>
                  <a:gd name="T29" fmla="*/ 199 h 709"/>
                  <a:gd name="T30" fmla="*/ 511 w 567"/>
                  <a:gd name="T31" fmla="*/ 284 h 709"/>
                  <a:gd name="T32" fmla="*/ 539 w 567"/>
                  <a:gd name="T33" fmla="*/ 397 h 709"/>
                  <a:gd name="T34" fmla="*/ 511 w 567"/>
                  <a:gd name="T35" fmla="*/ 397 h 709"/>
                  <a:gd name="T36" fmla="*/ 454 w 567"/>
                  <a:gd name="T37" fmla="*/ 539 h 709"/>
                  <a:gd name="T38" fmla="*/ 539 w 567"/>
                  <a:gd name="T39" fmla="*/ 567 h 709"/>
                  <a:gd name="T40" fmla="*/ 567 w 567"/>
                  <a:gd name="T41" fmla="*/ 624 h 709"/>
                  <a:gd name="T42" fmla="*/ 397 w 567"/>
                  <a:gd name="T43" fmla="*/ 709 h 709"/>
                  <a:gd name="T44" fmla="*/ 369 w 567"/>
                  <a:gd name="T45" fmla="*/ 681 h 709"/>
                  <a:gd name="T46" fmla="*/ 341 w 567"/>
                  <a:gd name="T47" fmla="*/ 709 h 709"/>
                  <a:gd name="T48" fmla="*/ 312 w 567"/>
                  <a:gd name="T49" fmla="*/ 681 h 709"/>
                  <a:gd name="T50" fmla="*/ 397 w 567"/>
                  <a:gd name="T51" fmla="*/ 567 h 709"/>
                  <a:gd name="T52" fmla="*/ 341 w 567"/>
                  <a:gd name="T53" fmla="*/ 539 h 709"/>
                  <a:gd name="T54" fmla="*/ 312 w 567"/>
                  <a:gd name="T55" fmla="*/ 595 h 709"/>
                  <a:gd name="T56" fmla="*/ 255 w 567"/>
                  <a:gd name="T57" fmla="*/ 567 h 709"/>
                  <a:gd name="T58" fmla="*/ 227 w 567"/>
                  <a:gd name="T59" fmla="*/ 595 h 709"/>
                  <a:gd name="T60" fmla="*/ 199 w 567"/>
                  <a:gd name="T61" fmla="*/ 567 h 709"/>
                  <a:gd name="T62" fmla="*/ 227 w 567"/>
                  <a:gd name="T63" fmla="*/ 539 h 709"/>
                  <a:gd name="T64" fmla="*/ 170 w 567"/>
                  <a:gd name="T65" fmla="*/ 510 h 709"/>
                  <a:gd name="T66" fmla="*/ 142 w 567"/>
                  <a:gd name="T67" fmla="*/ 539 h 709"/>
                  <a:gd name="T68" fmla="*/ 85 w 567"/>
                  <a:gd name="T69" fmla="*/ 482 h 709"/>
                  <a:gd name="T70" fmla="*/ 114 w 567"/>
                  <a:gd name="T71" fmla="*/ 397 h 709"/>
                  <a:gd name="T72" fmla="*/ 29 w 567"/>
                  <a:gd name="T73" fmla="*/ 340 h 709"/>
                  <a:gd name="T74" fmla="*/ 85 w 567"/>
                  <a:gd name="T75" fmla="*/ 255 h 709"/>
                  <a:gd name="T76" fmla="*/ 0 w 567"/>
                  <a:gd name="T77" fmla="*/ 170 h 709"/>
                  <a:gd name="T78" fmla="*/ 29 w 567"/>
                  <a:gd name="T79" fmla="*/ 142 h 709"/>
                  <a:gd name="T80" fmla="*/ 0 w 567"/>
                  <a:gd name="T81" fmla="*/ 114 h 709"/>
                  <a:gd name="T82" fmla="*/ 0 w 567"/>
                  <a:gd name="T83" fmla="*/ 85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67" h="709">
                    <a:moveTo>
                      <a:pt x="0" y="85"/>
                    </a:moveTo>
                    <a:lnTo>
                      <a:pt x="29" y="85"/>
                    </a:lnTo>
                    <a:lnTo>
                      <a:pt x="85" y="57"/>
                    </a:lnTo>
                    <a:lnTo>
                      <a:pt x="114" y="114"/>
                    </a:lnTo>
                    <a:lnTo>
                      <a:pt x="142" y="57"/>
                    </a:lnTo>
                    <a:lnTo>
                      <a:pt x="114" y="0"/>
                    </a:lnTo>
                    <a:lnTo>
                      <a:pt x="199" y="0"/>
                    </a:lnTo>
                    <a:lnTo>
                      <a:pt x="227" y="28"/>
                    </a:lnTo>
                    <a:lnTo>
                      <a:pt x="199" y="85"/>
                    </a:lnTo>
                    <a:lnTo>
                      <a:pt x="227" y="114"/>
                    </a:lnTo>
                    <a:lnTo>
                      <a:pt x="199" y="227"/>
                    </a:lnTo>
                    <a:lnTo>
                      <a:pt x="312" y="284"/>
                    </a:lnTo>
                    <a:lnTo>
                      <a:pt x="369" y="284"/>
                    </a:lnTo>
                    <a:lnTo>
                      <a:pt x="369" y="227"/>
                    </a:lnTo>
                    <a:lnTo>
                      <a:pt x="397" y="199"/>
                    </a:lnTo>
                    <a:lnTo>
                      <a:pt x="511" y="284"/>
                    </a:lnTo>
                    <a:lnTo>
                      <a:pt x="539" y="397"/>
                    </a:lnTo>
                    <a:lnTo>
                      <a:pt x="511" y="397"/>
                    </a:lnTo>
                    <a:lnTo>
                      <a:pt x="454" y="539"/>
                    </a:lnTo>
                    <a:lnTo>
                      <a:pt x="539" y="567"/>
                    </a:lnTo>
                    <a:lnTo>
                      <a:pt x="567" y="624"/>
                    </a:lnTo>
                    <a:lnTo>
                      <a:pt x="397" y="709"/>
                    </a:lnTo>
                    <a:lnTo>
                      <a:pt x="369" y="681"/>
                    </a:lnTo>
                    <a:lnTo>
                      <a:pt x="341" y="709"/>
                    </a:lnTo>
                    <a:lnTo>
                      <a:pt x="312" y="681"/>
                    </a:lnTo>
                    <a:lnTo>
                      <a:pt x="397" y="567"/>
                    </a:lnTo>
                    <a:lnTo>
                      <a:pt x="341" y="539"/>
                    </a:lnTo>
                    <a:lnTo>
                      <a:pt x="312" y="595"/>
                    </a:lnTo>
                    <a:lnTo>
                      <a:pt x="255" y="567"/>
                    </a:lnTo>
                    <a:lnTo>
                      <a:pt x="227" y="595"/>
                    </a:lnTo>
                    <a:lnTo>
                      <a:pt x="199" y="567"/>
                    </a:lnTo>
                    <a:lnTo>
                      <a:pt x="227" y="539"/>
                    </a:lnTo>
                    <a:lnTo>
                      <a:pt x="170" y="510"/>
                    </a:lnTo>
                    <a:lnTo>
                      <a:pt x="142" y="539"/>
                    </a:lnTo>
                    <a:lnTo>
                      <a:pt x="85" y="482"/>
                    </a:lnTo>
                    <a:lnTo>
                      <a:pt x="114" y="397"/>
                    </a:lnTo>
                    <a:lnTo>
                      <a:pt x="29" y="340"/>
                    </a:lnTo>
                    <a:lnTo>
                      <a:pt x="85" y="255"/>
                    </a:lnTo>
                    <a:lnTo>
                      <a:pt x="0" y="170"/>
                    </a:lnTo>
                    <a:lnTo>
                      <a:pt x="29" y="142"/>
                    </a:lnTo>
                    <a:lnTo>
                      <a:pt x="0" y="114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3" name="Freeform 753"/>
              <p:cNvSpPr>
                <a:spLocks/>
              </p:cNvSpPr>
              <p:nvPr/>
            </p:nvSpPr>
            <p:spPr bwMode="auto">
              <a:xfrm>
                <a:off x="743" y="3024"/>
                <a:ext cx="1475" cy="1786"/>
              </a:xfrm>
              <a:custGeom>
                <a:avLst/>
                <a:gdLst>
                  <a:gd name="T0" fmla="*/ 908 w 1475"/>
                  <a:gd name="T1" fmla="*/ 1673 h 1786"/>
                  <a:gd name="T2" fmla="*/ 766 w 1475"/>
                  <a:gd name="T3" fmla="*/ 1616 h 1786"/>
                  <a:gd name="T4" fmla="*/ 709 w 1475"/>
                  <a:gd name="T5" fmla="*/ 1673 h 1786"/>
                  <a:gd name="T6" fmla="*/ 624 w 1475"/>
                  <a:gd name="T7" fmla="*/ 1503 h 1786"/>
                  <a:gd name="T8" fmla="*/ 624 w 1475"/>
                  <a:gd name="T9" fmla="*/ 1417 h 1786"/>
                  <a:gd name="T10" fmla="*/ 511 w 1475"/>
                  <a:gd name="T11" fmla="*/ 1389 h 1786"/>
                  <a:gd name="T12" fmla="*/ 511 w 1475"/>
                  <a:gd name="T13" fmla="*/ 1503 h 1786"/>
                  <a:gd name="T14" fmla="*/ 426 w 1475"/>
                  <a:gd name="T15" fmla="*/ 1474 h 1786"/>
                  <a:gd name="T16" fmla="*/ 426 w 1475"/>
                  <a:gd name="T17" fmla="*/ 1417 h 1786"/>
                  <a:gd name="T18" fmla="*/ 341 w 1475"/>
                  <a:gd name="T19" fmla="*/ 1417 h 1786"/>
                  <a:gd name="T20" fmla="*/ 312 w 1475"/>
                  <a:gd name="T21" fmla="*/ 1304 h 1786"/>
                  <a:gd name="T22" fmla="*/ 171 w 1475"/>
                  <a:gd name="T23" fmla="*/ 1247 h 1786"/>
                  <a:gd name="T24" fmla="*/ 171 w 1475"/>
                  <a:gd name="T25" fmla="*/ 1134 h 1786"/>
                  <a:gd name="T26" fmla="*/ 142 w 1475"/>
                  <a:gd name="T27" fmla="*/ 1049 h 1786"/>
                  <a:gd name="T28" fmla="*/ 142 w 1475"/>
                  <a:gd name="T29" fmla="*/ 907 h 1786"/>
                  <a:gd name="T30" fmla="*/ 171 w 1475"/>
                  <a:gd name="T31" fmla="*/ 794 h 1786"/>
                  <a:gd name="T32" fmla="*/ 114 w 1475"/>
                  <a:gd name="T33" fmla="*/ 567 h 1786"/>
                  <a:gd name="T34" fmla="*/ 114 w 1475"/>
                  <a:gd name="T35" fmla="*/ 482 h 1786"/>
                  <a:gd name="T36" fmla="*/ 29 w 1475"/>
                  <a:gd name="T37" fmla="*/ 482 h 1786"/>
                  <a:gd name="T38" fmla="*/ 57 w 1475"/>
                  <a:gd name="T39" fmla="*/ 397 h 1786"/>
                  <a:gd name="T40" fmla="*/ 57 w 1475"/>
                  <a:gd name="T41" fmla="*/ 283 h 1786"/>
                  <a:gd name="T42" fmla="*/ 341 w 1475"/>
                  <a:gd name="T43" fmla="*/ 113 h 1786"/>
                  <a:gd name="T44" fmla="*/ 397 w 1475"/>
                  <a:gd name="T45" fmla="*/ 0 h 1786"/>
                  <a:gd name="T46" fmla="*/ 482 w 1475"/>
                  <a:gd name="T47" fmla="*/ 85 h 1786"/>
                  <a:gd name="T48" fmla="*/ 567 w 1475"/>
                  <a:gd name="T49" fmla="*/ 198 h 1786"/>
                  <a:gd name="T50" fmla="*/ 681 w 1475"/>
                  <a:gd name="T51" fmla="*/ 255 h 1786"/>
                  <a:gd name="T52" fmla="*/ 681 w 1475"/>
                  <a:gd name="T53" fmla="*/ 454 h 1786"/>
                  <a:gd name="T54" fmla="*/ 766 w 1475"/>
                  <a:gd name="T55" fmla="*/ 539 h 1786"/>
                  <a:gd name="T56" fmla="*/ 738 w 1475"/>
                  <a:gd name="T57" fmla="*/ 709 h 1786"/>
                  <a:gd name="T58" fmla="*/ 681 w 1475"/>
                  <a:gd name="T59" fmla="*/ 794 h 1786"/>
                  <a:gd name="T60" fmla="*/ 709 w 1475"/>
                  <a:gd name="T61" fmla="*/ 850 h 1786"/>
                  <a:gd name="T62" fmla="*/ 738 w 1475"/>
                  <a:gd name="T63" fmla="*/ 936 h 1786"/>
                  <a:gd name="T64" fmla="*/ 879 w 1475"/>
                  <a:gd name="T65" fmla="*/ 850 h 1786"/>
                  <a:gd name="T66" fmla="*/ 1021 w 1475"/>
                  <a:gd name="T67" fmla="*/ 936 h 1786"/>
                  <a:gd name="T68" fmla="*/ 1134 w 1475"/>
                  <a:gd name="T69" fmla="*/ 964 h 1786"/>
                  <a:gd name="T70" fmla="*/ 1219 w 1475"/>
                  <a:gd name="T71" fmla="*/ 1106 h 1786"/>
                  <a:gd name="T72" fmla="*/ 1276 w 1475"/>
                  <a:gd name="T73" fmla="*/ 907 h 1786"/>
                  <a:gd name="T74" fmla="*/ 1305 w 1475"/>
                  <a:gd name="T75" fmla="*/ 992 h 1786"/>
                  <a:gd name="T76" fmla="*/ 1333 w 1475"/>
                  <a:gd name="T77" fmla="*/ 1134 h 1786"/>
                  <a:gd name="T78" fmla="*/ 1361 w 1475"/>
                  <a:gd name="T79" fmla="*/ 1191 h 1786"/>
                  <a:gd name="T80" fmla="*/ 1418 w 1475"/>
                  <a:gd name="T81" fmla="*/ 1247 h 1786"/>
                  <a:gd name="T82" fmla="*/ 1418 w 1475"/>
                  <a:gd name="T83" fmla="*/ 1276 h 1786"/>
                  <a:gd name="T84" fmla="*/ 1390 w 1475"/>
                  <a:gd name="T85" fmla="*/ 1361 h 1786"/>
                  <a:gd name="T86" fmla="*/ 1305 w 1475"/>
                  <a:gd name="T87" fmla="*/ 1332 h 1786"/>
                  <a:gd name="T88" fmla="*/ 1078 w 1475"/>
                  <a:gd name="T89" fmla="*/ 1701 h 1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475" h="1786">
                    <a:moveTo>
                      <a:pt x="936" y="1786"/>
                    </a:moveTo>
                    <a:lnTo>
                      <a:pt x="908" y="1673"/>
                    </a:lnTo>
                    <a:lnTo>
                      <a:pt x="794" y="1588"/>
                    </a:lnTo>
                    <a:lnTo>
                      <a:pt x="766" y="1616"/>
                    </a:lnTo>
                    <a:lnTo>
                      <a:pt x="766" y="1673"/>
                    </a:lnTo>
                    <a:lnTo>
                      <a:pt x="709" y="1673"/>
                    </a:lnTo>
                    <a:lnTo>
                      <a:pt x="596" y="1616"/>
                    </a:lnTo>
                    <a:lnTo>
                      <a:pt x="624" y="1503"/>
                    </a:lnTo>
                    <a:lnTo>
                      <a:pt x="596" y="1474"/>
                    </a:lnTo>
                    <a:lnTo>
                      <a:pt x="624" y="1417"/>
                    </a:lnTo>
                    <a:lnTo>
                      <a:pt x="596" y="1389"/>
                    </a:lnTo>
                    <a:lnTo>
                      <a:pt x="511" y="1389"/>
                    </a:lnTo>
                    <a:lnTo>
                      <a:pt x="539" y="1446"/>
                    </a:lnTo>
                    <a:lnTo>
                      <a:pt x="511" y="1503"/>
                    </a:lnTo>
                    <a:lnTo>
                      <a:pt x="482" y="1446"/>
                    </a:lnTo>
                    <a:lnTo>
                      <a:pt x="426" y="1474"/>
                    </a:lnTo>
                    <a:lnTo>
                      <a:pt x="397" y="1474"/>
                    </a:lnTo>
                    <a:lnTo>
                      <a:pt x="426" y="1417"/>
                    </a:lnTo>
                    <a:lnTo>
                      <a:pt x="426" y="1389"/>
                    </a:lnTo>
                    <a:lnTo>
                      <a:pt x="341" y="1417"/>
                    </a:lnTo>
                    <a:lnTo>
                      <a:pt x="284" y="1332"/>
                    </a:lnTo>
                    <a:lnTo>
                      <a:pt x="312" y="1304"/>
                    </a:lnTo>
                    <a:lnTo>
                      <a:pt x="227" y="1247"/>
                    </a:lnTo>
                    <a:lnTo>
                      <a:pt x="171" y="1247"/>
                    </a:lnTo>
                    <a:lnTo>
                      <a:pt x="142" y="1162"/>
                    </a:lnTo>
                    <a:lnTo>
                      <a:pt x="171" y="1134"/>
                    </a:lnTo>
                    <a:lnTo>
                      <a:pt x="199" y="1077"/>
                    </a:lnTo>
                    <a:lnTo>
                      <a:pt x="142" y="1049"/>
                    </a:lnTo>
                    <a:lnTo>
                      <a:pt x="171" y="964"/>
                    </a:lnTo>
                    <a:lnTo>
                      <a:pt x="142" y="907"/>
                    </a:lnTo>
                    <a:lnTo>
                      <a:pt x="171" y="879"/>
                    </a:lnTo>
                    <a:lnTo>
                      <a:pt x="171" y="794"/>
                    </a:lnTo>
                    <a:lnTo>
                      <a:pt x="199" y="765"/>
                    </a:lnTo>
                    <a:lnTo>
                      <a:pt x="114" y="567"/>
                    </a:lnTo>
                    <a:lnTo>
                      <a:pt x="85" y="567"/>
                    </a:lnTo>
                    <a:lnTo>
                      <a:pt x="114" y="482"/>
                    </a:lnTo>
                    <a:lnTo>
                      <a:pt x="85" y="454"/>
                    </a:lnTo>
                    <a:lnTo>
                      <a:pt x="29" y="482"/>
                    </a:lnTo>
                    <a:lnTo>
                      <a:pt x="0" y="454"/>
                    </a:lnTo>
                    <a:lnTo>
                      <a:pt x="57" y="397"/>
                    </a:lnTo>
                    <a:lnTo>
                      <a:pt x="57" y="340"/>
                    </a:lnTo>
                    <a:lnTo>
                      <a:pt x="57" y="283"/>
                    </a:lnTo>
                    <a:lnTo>
                      <a:pt x="227" y="227"/>
                    </a:lnTo>
                    <a:lnTo>
                      <a:pt x="341" y="113"/>
                    </a:lnTo>
                    <a:lnTo>
                      <a:pt x="369" y="0"/>
                    </a:lnTo>
                    <a:lnTo>
                      <a:pt x="397" y="0"/>
                    </a:lnTo>
                    <a:lnTo>
                      <a:pt x="454" y="28"/>
                    </a:lnTo>
                    <a:lnTo>
                      <a:pt x="482" y="85"/>
                    </a:lnTo>
                    <a:lnTo>
                      <a:pt x="539" y="85"/>
                    </a:lnTo>
                    <a:lnTo>
                      <a:pt x="567" y="198"/>
                    </a:lnTo>
                    <a:lnTo>
                      <a:pt x="681" y="227"/>
                    </a:lnTo>
                    <a:lnTo>
                      <a:pt x="681" y="255"/>
                    </a:lnTo>
                    <a:lnTo>
                      <a:pt x="624" y="312"/>
                    </a:lnTo>
                    <a:lnTo>
                      <a:pt x="681" y="454"/>
                    </a:lnTo>
                    <a:lnTo>
                      <a:pt x="738" y="454"/>
                    </a:lnTo>
                    <a:lnTo>
                      <a:pt x="766" y="539"/>
                    </a:lnTo>
                    <a:lnTo>
                      <a:pt x="738" y="567"/>
                    </a:lnTo>
                    <a:lnTo>
                      <a:pt x="738" y="709"/>
                    </a:lnTo>
                    <a:lnTo>
                      <a:pt x="681" y="737"/>
                    </a:lnTo>
                    <a:lnTo>
                      <a:pt x="681" y="794"/>
                    </a:lnTo>
                    <a:lnTo>
                      <a:pt x="738" y="822"/>
                    </a:lnTo>
                    <a:lnTo>
                      <a:pt x="709" y="850"/>
                    </a:lnTo>
                    <a:lnTo>
                      <a:pt x="738" y="879"/>
                    </a:lnTo>
                    <a:lnTo>
                      <a:pt x="738" y="936"/>
                    </a:lnTo>
                    <a:lnTo>
                      <a:pt x="823" y="907"/>
                    </a:lnTo>
                    <a:lnTo>
                      <a:pt x="879" y="850"/>
                    </a:lnTo>
                    <a:lnTo>
                      <a:pt x="936" y="850"/>
                    </a:lnTo>
                    <a:lnTo>
                      <a:pt x="1021" y="936"/>
                    </a:lnTo>
                    <a:lnTo>
                      <a:pt x="1078" y="936"/>
                    </a:lnTo>
                    <a:lnTo>
                      <a:pt x="1134" y="964"/>
                    </a:lnTo>
                    <a:lnTo>
                      <a:pt x="1134" y="1077"/>
                    </a:lnTo>
                    <a:lnTo>
                      <a:pt x="1219" y="1106"/>
                    </a:lnTo>
                    <a:lnTo>
                      <a:pt x="1219" y="964"/>
                    </a:lnTo>
                    <a:lnTo>
                      <a:pt x="1276" y="907"/>
                    </a:lnTo>
                    <a:lnTo>
                      <a:pt x="1276" y="964"/>
                    </a:lnTo>
                    <a:lnTo>
                      <a:pt x="1305" y="992"/>
                    </a:lnTo>
                    <a:lnTo>
                      <a:pt x="1276" y="1049"/>
                    </a:lnTo>
                    <a:lnTo>
                      <a:pt x="1333" y="1134"/>
                    </a:lnTo>
                    <a:lnTo>
                      <a:pt x="1390" y="1162"/>
                    </a:lnTo>
                    <a:lnTo>
                      <a:pt x="1361" y="1191"/>
                    </a:lnTo>
                    <a:lnTo>
                      <a:pt x="1418" y="1191"/>
                    </a:lnTo>
                    <a:lnTo>
                      <a:pt x="1418" y="1247"/>
                    </a:lnTo>
                    <a:lnTo>
                      <a:pt x="1475" y="1247"/>
                    </a:lnTo>
                    <a:lnTo>
                      <a:pt x="1418" y="1276"/>
                    </a:lnTo>
                    <a:lnTo>
                      <a:pt x="1446" y="1332"/>
                    </a:lnTo>
                    <a:lnTo>
                      <a:pt x="1390" y="1361"/>
                    </a:lnTo>
                    <a:lnTo>
                      <a:pt x="1361" y="1304"/>
                    </a:lnTo>
                    <a:lnTo>
                      <a:pt x="1305" y="1332"/>
                    </a:lnTo>
                    <a:lnTo>
                      <a:pt x="1276" y="1446"/>
                    </a:lnTo>
                    <a:lnTo>
                      <a:pt x="1078" y="1701"/>
                    </a:lnTo>
                    <a:lnTo>
                      <a:pt x="936" y="178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4" name="Freeform 754"/>
              <p:cNvSpPr>
                <a:spLocks/>
              </p:cNvSpPr>
              <p:nvPr/>
            </p:nvSpPr>
            <p:spPr bwMode="auto">
              <a:xfrm>
                <a:off x="1169" y="1692"/>
                <a:ext cx="2183" cy="1332"/>
              </a:xfrm>
              <a:custGeom>
                <a:avLst/>
                <a:gdLst>
                  <a:gd name="T0" fmla="*/ 85 w 2183"/>
                  <a:gd name="T1" fmla="*/ 992 h 1332"/>
                  <a:gd name="T2" fmla="*/ 226 w 2183"/>
                  <a:gd name="T3" fmla="*/ 963 h 1332"/>
                  <a:gd name="T4" fmla="*/ 255 w 2183"/>
                  <a:gd name="T5" fmla="*/ 907 h 1332"/>
                  <a:gd name="T6" fmla="*/ 312 w 2183"/>
                  <a:gd name="T7" fmla="*/ 822 h 1332"/>
                  <a:gd name="T8" fmla="*/ 425 w 2183"/>
                  <a:gd name="T9" fmla="*/ 878 h 1332"/>
                  <a:gd name="T10" fmla="*/ 425 w 2183"/>
                  <a:gd name="T11" fmla="*/ 822 h 1332"/>
                  <a:gd name="T12" fmla="*/ 567 w 2183"/>
                  <a:gd name="T13" fmla="*/ 793 h 1332"/>
                  <a:gd name="T14" fmla="*/ 595 w 2183"/>
                  <a:gd name="T15" fmla="*/ 850 h 1332"/>
                  <a:gd name="T16" fmla="*/ 652 w 2183"/>
                  <a:gd name="T17" fmla="*/ 850 h 1332"/>
                  <a:gd name="T18" fmla="*/ 793 w 2183"/>
                  <a:gd name="T19" fmla="*/ 822 h 1332"/>
                  <a:gd name="T20" fmla="*/ 879 w 2183"/>
                  <a:gd name="T21" fmla="*/ 623 h 1332"/>
                  <a:gd name="T22" fmla="*/ 935 w 2183"/>
                  <a:gd name="T23" fmla="*/ 595 h 1332"/>
                  <a:gd name="T24" fmla="*/ 1049 w 2183"/>
                  <a:gd name="T25" fmla="*/ 708 h 1332"/>
                  <a:gd name="T26" fmla="*/ 1049 w 2183"/>
                  <a:gd name="T27" fmla="*/ 822 h 1332"/>
                  <a:gd name="T28" fmla="*/ 1049 w 2183"/>
                  <a:gd name="T29" fmla="*/ 963 h 1332"/>
                  <a:gd name="T30" fmla="*/ 1077 w 2183"/>
                  <a:gd name="T31" fmla="*/ 1049 h 1332"/>
                  <a:gd name="T32" fmla="*/ 1049 w 2183"/>
                  <a:gd name="T33" fmla="*/ 1162 h 1332"/>
                  <a:gd name="T34" fmla="*/ 1077 w 2183"/>
                  <a:gd name="T35" fmla="*/ 1190 h 1332"/>
                  <a:gd name="T36" fmla="*/ 1247 w 2183"/>
                  <a:gd name="T37" fmla="*/ 1219 h 1332"/>
                  <a:gd name="T38" fmla="*/ 1417 w 2183"/>
                  <a:gd name="T39" fmla="*/ 1275 h 1332"/>
                  <a:gd name="T40" fmla="*/ 1644 w 2183"/>
                  <a:gd name="T41" fmla="*/ 1190 h 1332"/>
                  <a:gd name="T42" fmla="*/ 1757 w 2183"/>
                  <a:gd name="T43" fmla="*/ 1247 h 1332"/>
                  <a:gd name="T44" fmla="*/ 1842 w 2183"/>
                  <a:gd name="T45" fmla="*/ 1247 h 1332"/>
                  <a:gd name="T46" fmla="*/ 1899 w 2183"/>
                  <a:gd name="T47" fmla="*/ 1332 h 1332"/>
                  <a:gd name="T48" fmla="*/ 2013 w 2183"/>
                  <a:gd name="T49" fmla="*/ 1275 h 1332"/>
                  <a:gd name="T50" fmla="*/ 2013 w 2183"/>
                  <a:gd name="T51" fmla="*/ 1162 h 1332"/>
                  <a:gd name="T52" fmla="*/ 2041 w 2183"/>
                  <a:gd name="T53" fmla="*/ 1077 h 1332"/>
                  <a:gd name="T54" fmla="*/ 2069 w 2183"/>
                  <a:gd name="T55" fmla="*/ 992 h 1332"/>
                  <a:gd name="T56" fmla="*/ 2069 w 2183"/>
                  <a:gd name="T57" fmla="*/ 878 h 1332"/>
                  <a:gd name="T58" fmla="*/ 2126 w 2183"/>
                  <a:gd name="T59" fmla="*/ 822 h 1332"/>
                  <a:gd name="T60" fmla="*/ 2183 w 2183"/>
                  <a:gd name="T61" fmla="*/ 765 h 1332"/>
                  <a:gd name="T62" fmla="*/ 2098 w 2183"/>
                  <a:gd name="T63" fmla="*/ 765 h 1332"/>
                  <a:gd name="T64" fmla="*/ 2041 w 2183"/>
                  <a:gd name="T65" fmla="*/ 708 h 1332"/>
                  <a:gd name="T66" fmla="*/ 2069 w 2183"/>
                  <a:gd name="T67" fmla="*/ 652 h 1332"/>
                  <a:gd name="T68" fmla="*/ 2041 w 2183"/>
                  <a:gd name="T69" fmla="*/ 538 h 1332"/>
                  <a:gd name="T70" fmla="*/ 2041 w 2183"/>
                  <a:gd name="T71" fmla="*/ 453 h 1332"/>
                  <a:gd name="T72" fmla="*/ 1984 w 2183"/>
                  <a:gd name="T73" fmla="*/ 396 h 1332"/>
                  <a:gd name="T74" fmla="*/ 1927 w 2183"/>
                  <a:gd name="T75" fmla="*/ 255 h 1332"/>
                  <a:gd name="T76" fmla="*/ 1871 w 2183"/>
                  <a:gd name="T77" fmla="*/ 198 h 1332"/>
                  <a:gd name="T78" fmla="*/ 1757 w 2183"/>
                  <a:gd name="T79" fmla="*/ 85 h 1332"/>
                  <a:gd name="T80" fmla="*/ 1644 w 2183"/>
                  <a:gd name="T81" fmla="*/ 113 h 1332"/>
                  <a:gd name="T82" fmla="*/ 1417 w 2183"/>
                  <a:gd name="T83" fmla="*/ 0 h 1332"/>
                  <a:gd name="T84" fmla="*/ 1332 w 2183"/>
                  <a:gd name="T85" fmla="*/ 56 h 1332"/>
                  <a:gd name="T86" fmla="*/ 1275 w 2183"/>
                  <a:gd name="T87" fmla="*/ 141 h 1332"/>
                  <a:gd name="T88" fmla="*/ 1134 w 2183"/>
                  <a:gd name="T89" fmla="*/ 198 h 1332"/>
                  <a:gd name="T90" fmla="*/ 1105 w 2183"/>
                  <a:gd name="T91" fmla="*/ 113 h 1332"/>
                  <a:gd name="T92" fmla="*/ 964 w 2183"/>
                  <a:gd name="T93" fmla="*/ 198 h 1332"/>
                  <a:gd name="T94" fmla="*/ 879 w 2183"/>
                  <a:gd name="T95" fmla="*/ 113 h 1332"/>
                  <a:gd name="T96" fmla="*/ 793 w 2183"/>
                  <a:gd name="T97" fmla="*/ 170 h 1332"/>
                  <a:gd name="T98" fmla="*/ 765 w 2183"/>
                  <a:gd name="T99" fmla="*/ 255 h 1332"/>
                  <a:gd name="T100" fmla="*/ 680 w 2183"/>
                  <a:gd name="T101" fmla="*/ 170 h 1332"/>
                  <a:gd name="T102" fmla="*/ 595 w 2183"/>
                  <a:gd name="T103" fmla="*/ 85 h 1332"/>
                  <a:gd name="T104" fmla="*/ 482 w 2183"/>
                  <a:gd name="T105" fmla="*/ 113 h 1332"/>
                  <a:gd name="T106" fmla="*/ 510 w 2183"/>
                  <a:gd name="T107" fmla="*/ 226 h 1332"/>
                  <a:gd name="T108" fmla="*/ 425 w 2183"/>
                  <a:gd name="T109" fmla="*/ 340 h 1332"/>
                  <a:gd name="T110" fmla="*/ 425 w 2183"/>
                  <a:gd name="T111" fmla="*/ 396 h 1332"/>
                  <a:gd name="T112" fmla="*/ 340 w 2183"/>
                  <a:gd name="T113" fmla="*/ 396 h 1332"/>
                  <a:gd name="T114" fmla="*/ 283 w 2183"/>
                  <a:gd name="T115" fmla="*/ 482 h 1332"/>
                  <a:gd name="T116" fmla="*/ 226 w 2183"/>
                  <a:gd name="T117" fmla="*/ 482 h 1332"/>
                  <a:gd name="T118" fmla="*/ 56 w 2183"/>
                  <a:gd name="T119" fmla="*/ 623 h 1332"/>
                  <a:gd name="T120" fmla="*/ 0 w 2183"/>
                  <a:gd name="T121" fmla="*/ 680 h 1332"/>
                  <a:gd name="T122" fmla="*/ 141 w 2183"/>
                  <a:gd name="T123" fmla="*/ 737 h 1332"/>
                  <a:gd name="T124" fmla="*/ 113 w 2183"/>
                  <a:gd name="T125" fmla="*/ 765 h 1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183" h="1332">
                    <a:moveTo>
                      <a:pt x="56" y="935"/>
                    </a:moveTo>
                    <a:lnTo>
                      <a:pt x="85" y="992"/>
                    </a:lnTo>
                    <a:lnTo>
                      <a:pt x="141" y="1020"/>
                    </a:lnTo>
                    <a:lnTo>
                      <a:pt x="226" y="963"/>
                    </a:lnTo>
                    <a:lnTo>
                      <a:pt x="226" y="935"/>
                    </a:lnTo>
                    <a:lnTo>
                      <a:pt x="255" y="907"/>
                    </a:lnTo>
                    <a:lnTo>
                      <a:pt x="283" y="822"/>
                    </a:lnTo>
                    <a:lnTo>
                      <a:pt x="312" y="822"/>
                    </a:lnTo>
                    <a:lnTo>
                      <a:pt x="340" y="878"/>
                    </a:lnTo>
                    <a:lnTo>
                      <a:pt x="425" y="878"/>
                    </a:lnTo>
                    <a:lnTo>
                      <a:pt x="453" y="850"/>
                    </a:lnTo>
                    <a:lnTo>
                      <a:pt x="425" y="822"/>
                    </a:lnTo>
                    <a:lnTo>
                      <a:pt x="453" y="793"/>
                    </a:lnTo>
                    <a:lnTo>
                      <a:pt x="567" y="793"/>
                    </a:lnTo>
                    <a:lnTo>
                      <a:pt x="567" y="850"/>
                    </a:lnTo>
                    <a:lnTo>
                      <a:pt x="595" y="850"/>
                    </a:lnTo>
                    <a:lnTo>
                      <a:pt x="652" y="907"/>
                    </a:lnTo>
                    <a:lnTo>
                      <a:pt x="652" y="850"/>
                    </a:lnTo>
                    <a:lnTo>
                      <a:pt x="765" y="765"/>
                    </a:lnTo>
                    <a:lnTo>
                      <a:pt x="793" y="822"/>
                    </a:lnTo>
                    <a:lnTo>
                      <a:pt x="822" y="708"/>
                    </a:lnTo>
                    <a:lnTo>
                      <a:pt x="879" y="623"/>
                    </a:lnTo>
                    <a:lnTo>
                      <a:pt x="907" y="623"/>
                    </a:lnTo>
                    <a:lnTo>
                      <a:pt x="935" y="595"/>
                    </a:lnTo>
                    <a:lnTo>
                      <a:pt x="992" y="680"/>
                    </a:lnTo>
                    <a:lnTo>
                      <a:pt x="1049" y="708"/>
                    </a:lnTo>
                    <a:lnTo>
                      <a:pt x="1020" y="737"/>
                    </a:lnTo>
                    <a:lnTo>
                      <a:pt x="1049" y="822"/>
                    </a:lnTo>
                    <a:lnTo>
                      <a:pt x="992" y="935"/>
                    </a:lnTo>
                    <a:lnTo>
                      <a:pt x="1049" y="963"/>
                    </a:lnTo>
                    <a:lnTo>
                      <a:pt x="1020" y="1020"/>
                    </a:lnTo>
                    <a:lnTo>
                      <a:pt x="1077" y="1049"/>
                    </a:lnTo>
                    <a:lnTo>
                      <a:pt x="1049" y="1134"/>
                    </a:lnTo>
                    <a:lnTo>
                      <a:pt x="1049" y="1162"/>
                    </a:lnTo>
                    <a:lnTo>
                      <a:pt x="1077" y="1162"/>
                    </a:lnTo>
                    <a:lnTo>
                      <a:pt x="1077" y="1190"/>
                    </a:lnTo>
                    <a:lnTo>
                      <a:pt x="1247" y="1190"/>
                    </a:lnTo>
                    <a:lnTo>
                      <a:pt x="1247" y="1219"/>
                    </a:lnTo>
                    <a:lnTo>
                      <a:pt x="1332" y="1219"/>
                    </a:lnTo>
                    <a:lnTo>
                      <a:pt x="1417" y="1275"/>
                    </a:lnTo>
                    <a:lnTo>
                      <a:pt x="1559" y="1162"/>
                    </a:lnTo>
                    <a:lnTo>
                      <a:pt x="1644" y="1190"/>
                    </a:lnTo>
                    <a:lnTo>
                      <a:pt x="1701" y="1247"/>
                    </a:lnTo>
                    <a:lnTo>
                      <a:pt x="1757" y="1247"/>
                    </a:lnTo>
                    <a:lnTo>
                      <a:pt x="1786" y="1190"/>
                    </a:lnTo>
                    <a:lnTo>
                      <a:pt x="1842" y="1247"/>
                    </a:lnTo>
                    <a:lnTo>
                      <a:pt x="1842" y="1332"/>
                    </a:lnTo>
                    <a:lnTo>
                      <a:pt x="1899" y="1332"/>
                    </a:lnTo>
                    <a:lnTo>
                      <a:pt x="1956" y="1275"/>
                    </a:lnTo>
                    <a:lnTo>
                      <a:pt x="2013" y="1275"/>
                    </a:lnTo>
                    <a:lnTo>
                      <a:pt x="2041" y="1219"/>
                    </a:lnTo>
                    <a:lnTo>
                      <a:pt x="2013" y="1162"/>
                    </a:lnTo>
                    <a:lnTo>
                      <a:pt x="2041" y="1134"/>
                    </a:lnTo>
                    <a:lnTo>
                      <a:pt x="2041" y="1077"/>
                    </a:lnTo>
                    <a:lnTo>
                      <a:pt x="2069" y="1049"/>
                    </a:lnTo>
                    <a:lnTo>
                      <a:pt x="2069" y="992"/>
                    </a:lnTo>
                    <a:lnTo>
                      <a:pt x="2126" y="935"/>
                    </a:lnTo>
                    <a:lnTo>
                      <a:pt x="2069" y="878"/>
                    </a:lnTo>
                    <a:lnTo>
                      <a:pt x="2098" y="822"/>
                    </a:lnTo>
                    <a:lnTo>
                      <a:pt x="2126" y="822"/>
                    </a:lnTo>
                    <a:lnTo>
                      <a:pt x="2126" y="793"/>
                    </a:lnTo>
                    <a:lnTo>
                      <a:pt x="2183" y="765"/>
                    </a:lnTo>
                    <a:lnTo>
                      <a:pt x="2126" y="737"/>
                    </a:lnTo>
                    <a:lnTo>
                      <a:pt x="2098" y="765"/>
                    </a:lnTo>
                    <a:lnTo>
                      <a:pt x="2069" y="708"/>
                    </a:lnTo>
                    <a:lnTo>
                      <a:pt x="2041" y="708"/>
                    </a:lnTo>
                    <a:lnTo>
                      <a:pt x="2041" y="680"/>
                    </a:lnTo>
                    <a:lnTo>
                      <a:pt x="2069" y="652"/>
                    </a:lnTo>
                    <a:lnTo>
                      <a:pt x="2041" y="595"/>
                    </a:lnTo>
                    <a:lnTo>
                      <a:pt x="2041" y="538"/>
                    </a:lnTo>
                    <a:lnTo>
                      <a:pt x="2098" y="510"/>
                    </a:lnTo>
                    <a:lnTo>
                      <a:pt x="2041" y="453"/>
                    </a:lnTo>
                    <a:lnTo>
                      <a:pt x="2013" y="453"/>
                    </a:lnTo>
                    <a:lnTo>
                      <a:pt x="1984" y="396"/>
                    </a:lnTo>
                    <a:lnTo>
                      <a:pt x="2013" y="311"/>
                    </a:lnTo>
                    <a:lnTo>
                      <a:pt x="1927" y="255"/>
                    </a:lnTo>
                    <a:lnTo>
                      <a:pt x="1927" y="198"/>
                    </a:lnTo>
                    <a:lnTo>
                      <a:pt x="1871" y="198"/>
                    </a:lnTo>
                    <a:lnTo>
                      <a:pt x="1871" y="141"/>
                    </a:lnTo>
                    <a:lnTo>
                      <a:pt x="1757" y="85"/>
                    </a:lnTo>
                    <a:lnTo>
                      <a:pt x="1701" y="141"/>
                    </a:lnTo>
                    <a:lnTo>
                      <a:pt x="1644" y="113"/>
                    </a:lnTo>
                    <a:lnTo>
                      <a:pt x="1502" y="113"/>
                    </a:lnTo>
                    <a:lnTo>
                      <a:pt x="1417" y="0"/>
                    </a:lnTo>
                    <a:lnTo>
                      <a:pt x="1360" y="28"/>
                    </a:lnTo>
                    <a:lnTo>
                      <a:pt x="1332" y="56"/>
                    </a:lnTo>
                    <a:lnTo>
                      <a:pt x="1332" y="141"/>
                    </a:lnTo>
                    <a:lnTo>
                      <a:pt x="1275" y="141"/>
                    </a:lnTo>
                    <a:lnTo>
                      <a:pt x="1219" y="255"/>
                    </a:lnTo>
                    <a:lnTo>
                      <a:pt x="1134" y="198"/>
                    </a:lnTo>
                    <a:lnTo>
                      <a:pt x="1162" y="141"/>
                    </a:lnTo>
                    <a:lnTo>
                      <a:pt x="1105" y="113"/>
                    </a:lnTo>
                    <a:lnTo>
                      <a:pt x="1020" y="141"/>
                    </a:lnTo>
                    <a:lnTo>
                      <a:pt x="964" y="198"/>
                    </a:lnTo>
                    <a:lnTo>
                      <a:pt x="879" y="170"/>
                    </a:lnTo>
                    <a:lnTo>
                      <a:pt x="879" y="113"/>
                    </a:lnTo>
                    <a:lnTo>
                      <a:pt x="850" y="113"/>
                    </a:lnTo>
                    <a:lnTo>
                      <a:pt x="793" y="170"/>
                    </a:lnTo>
                    <a:lnTo>
                      <a:pt x="793" y="198"/>
                    </a:lnTo>
                    <a:lnTo>
                      <a:pt x="765" y="255"/>
                    </a:lnTo>
                    <a:lnTo>
                      <a:pt x="708" y="226"/>
                    </a:lnTo>
                    <a:lnTo>
                      <a:pt x="680" y="170"/>
                    </a:lnTo>
                    <a:lnTo>
                      <a:pt x="680" y="113"/>
                    </a:lnTo>
                    <a:lnTo>
                      <a:pt x="595" y="85"/>
                    </a:lnTo>
                    <a:lnTo>
                      <a:pt x="510" y="85"/>
                    </a:lnTo>
                    <a:lnTo>
                      <a:pt x="482" y="113"/>
                    </a:lnTo>
                    <a:lnTo>
                      <a:pt x="510" y="141"/>
                    </a:lnTo>
                    <a:lnTo>
                      <a:pt x="510" y="226"/>
                    </a:lnTo>
                    <a:lnTo>
                      <a:pt x="453" y="283"/>
                    </a:lnTo>
                    <a:lnTo>
                      <a:pt x="425" y="340"/>
                    </a:lnTo>
                    <a:lnTo>
                      <a:pt x="425" y="368"/>
                    </a:lnTo>
                    <a:lnTo>
                      <a:pt x="425" y="396"/>
                    </a:lnTo>
                    <a:lnTo>
                      <a:pt x="397" y="425"/>
                    </a:lnTo>
                    <a:lnTo>
                      <a:pt x="340" y="396"/>
                    </a:lnTo>
                    <a:lnTo>
                      <a:pt x="283" y="453"/>
                    </a:lnTo>
                    <a:lnTo>
                      <a:pt x="283" y="482"/>
                    </a:lnTo>
                    <a:lnTo>
                      <a:pt x="255" y="482"/>
                    </a:lnTo>
                    <a:lnTo>
                      <a:pt x="226" y="482"/>
                    </a:lnTo>
                    <a:lnTo>
                      <a:pt x="56" y="595"/>
                    </a:lnTo>
                    <a:lnTo>
                      <a:pt x="56" y="623"/>
                    </a:lnTo>
                    <a:lnTo>
                      <a:pt x="28" y="623"/>
                    </a:lnTo>
                    <a:lnTo>
                      <a:pt x="0" y="680"/>
                    </a:lnTo>
                    <a:lnTo>
                      <a:pt x="56" y="737"/>
                    </a:lnTo>
                    <a:lnTo>
                      <a:pt x="141" y="737"/>
                    </a:lnTo>
                    <a:lnTo>
                      <a:pt x="170" y="765"/>
                    </a:lnTo>
                    <a:lnTo>
                      <a:pt x="113" y="765"/>
                    </a:lnTo>
                    <a:lnTo>
                      <a:pt x="56" y="93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5" name="Freeform 755"/>
              <p:cNvSpPr>
                <a:spLocks/>
              </p:cNvSpPr>
              <p:nvPr/>
            </p:nvSpPr>
            <p:spPr bwMode="auto">
              <a:xfrm>
                <a:off x="3465" y="699"/>
                <a:ext cx="2183" cy="2212"/>
              </a:xfrm>
              <a:custGeom>
                <a:avLst/>
                <a:gdLst>
                  <a:gd name="T0" fmla="*/ 397 w 2183"/>
                  <a:gd name="T1" fmla="*/ 879 h 2212"/>
                  <a:gd name="T2" fmla="*/ 312 w 2183"/>
                  <a:gd name="T3" fmla="*/ 1021 h 2212"/>
                  <a:gd name="T4" fmla="*/ 680 w 2183"/>
                  <a:gd name="T5" fmla="*/ 1191 h 2212"/>
                  <a:gd name="T6" fmla="*/ 680 w 2183"/>
                  <a:gd name="T7" fmla="*/ 1418 h 2212"/>
                  <a:gd name="T8" fmla="*/ 624 w 2183"/>
                  <a:gd name="T9" fmla="*/ 1673 h 2212"/>
                  <a:gd name="T10" fmla="*/ 737 w 2183"/>
                  <a:gd name="T11" fmla="*/ 1786 h 2212"/>
                  <a:gd name="T12" fmla="*/ 737 w 2183"/>
                  <a:gd name="T13" fmla="*/ 1900 h 2212"/>
                  <a:gd name="T14" fmla="*/ 737 w 2183"/>
                  <a:gd name="T15" fmla="*/ 2042 h 2212"/>
                  <a:gd name="T16" fmla="*/ 936 w 2183"/>
                  <a:gd name="T17" fmla="*/ 2212 h 2212"/>
                  <a:gd name="T18" fmla="*/ 1021 w 2183"/>
                  <a:gd name="T19" fmla="*/ 2155 h 2212"/>
                  <a:gd name="T20" fmla="*/ 1049 w 2183"/>
                  <a:gd name="T21" fmla="*/ 2098 h 2212"/>
                  <a:gd name="T22" fmla="*/ 1134 w 2183"/>
                  <a:gd name="T23" fmla="*/ 1956 h 2212"/>
                  <a:gd name="T24" fmla="*/ 1162 w 2183"/>
                  <a:gd name="T25" fmla="*/ 1758 h 2212"/>
                  <a:gd name="T26" fmla="*/ 1361 w 2183"/>
                  <a:gd name="T27" fmla="*/ 1758 h 2212"/>
                  <a:gd name="T28" fmla="*/ 1474 w 2183"/>
                  <a:gd name="T29" fmla="*/ 1900 h 2212"/>
                  <a:gd name="T30" fmla="*/ 1616 w 2183"/>
                  <a:gd name="T31" fmla="*/ 1843 h 2212"/>
                  <a:gd name="T32" fmla="*/ 1758 w 2183"/>
                  <a:gd name="T33" fmla="*/ 1786 h 2212"/>
                  <a:gd name="T34" fmla="*/ 1956 w 2183"/>
                  <a:gd name="T35" fmla="*/ 1928 h 2212"/>
                  <a:gd name="T36" fmla="*/ 2070 w 2183"/>
                  <a:gd name="T37" fmla="*/ 1871 h 2212"/>
                  <a:gd name="T38" fmla="*/ 2070 w 2183"/>
                  <a:gd name="T39" fmla="*/ 1758 h 2212"/>
                  <a:gd name="T40" fmla="*/ 2098 w 2183"/>
                  <a:gd name="T41" fmla="*/ 1560 h 2212"/>
                  <a:gd name="T42" fmla="*/ 2070 w 2183"/>
                  <a:gd name="T43" fmla="*/ 1304 h 2212"/>
                  <a:gd name="T44" fmla="*/ 1984 w 2183"/>
                  <a:gd name="T45" fmla="*/ 1304 h 2212"/>
                  <a:gd name="T46" fmla="*/ 1956 w 2183"/>
                  <a:gd name="T47" fmla="*/ 1333 h 2212"/>
                  <a:gd name="T48" fmla="*/ 1814 w 2183"/>
                  <a:gd name="T49" fmla="*/ 1333 h 2212"/>
                  <a:gd name="T50" fmla="*/ 1786 w 2183"/>
                  <a:gd name="T51" fmla="*/ 1248 h 2212"/>
                  <a:gd name="T52" fmla="*/ 1701 w 2183"/>
                  <a:gd name="T53" fmla="*/ 1134 h 2212"/>
                  <a:gd name="T54" fmla="*/ 1531 w 2183"/>
                  <a:gd name="T55" fmla="*/ 1049 h 2212"/>
                  <a:gd name="T56" fmla="*/ 1417 w 2183"/>
                  <a:gd name="T57" fmla="*/ 1078 h 2212"/>
                  <a:gd name="T58" fmla="*/ 1304 w 2183"/>
                  <a:gd name="T59" fmla="*/ 993 h 2212"/>
                  <a:gd name="T60" fmla="*/ 1134 w 2183"/>
                  <a:gd name="T61" fmla="*/ 709 h 2212"/>
                  <a:gd name="T62" fmla="*/ 1106 w 2183"/>
                  <a:gd name="T63" fmla="*/ 624 h 2212"/>
                  <a:gd name="T64" fmla="*/ 992 w 2183"/>
                  <a:gd name="T65" fmla="*/ 454 h 2212"/>
                  <a:gd name="T66" fmla="*/ 964 w 2183"/>
                  <a:gd name="T67" fmla="*/ 312 h 2212"/>
                  <a:gd name="T68" fmla="*/ 936 w 2183"/>
                  <a:gd name="T69" fmla="*/ 255 h 2212"/>
                  <a:gd name="T70" fmla="*/ 936 w 2183"/>
                  <a:gd name="T71" fmla="*/ 114 h 2212"/>
                  <a:gd name="T72" fmla="*/ 822 w 2183"/>
                  <a:gd name="T73" fmla="*/ 85 h 2212"/>
                  <a:gd name="T74" fmla="*/ 595 w 2183"/>
                  <a:gd name="T75" fmla="*/ 57 h 2212"/>
                  <a:gd name="T76" fmla="*/ 510 w 2183"/>
                  <a:gd name="T77" fmla="*/ 114 h 2212"/>
                  <a:gd name="T78" fmla="*/ 510 w 2183"/>
                  <a:gd name="T79" fmla="*/ 255 h 2212"/>
                  <a:gd name="T80" fmla="*/ 340 w 2183"/>
                  <a:gd name="T81" fmla="*/ 255 h 2212"/>
                  <a:gd name="T82" fmla="*/ 113 w 2183"/>
                  <a:gd name="T83" fmla="*/ 426 h 2212"/>
                  <a:gd name="T84" fmla="*/ 28 w 2183"/>
                  <a:gd name="T85" fmla="*/ 596 h 2212"/>
                  <a:gd name="T86" fmla="*/ 198 w 2183"/>
                  <a:gd name="T87" fmla="*/ 596 h 2212"/>
                  <a:gd name="T88" fmla="*/ 340 w 2183"/>
                  <a:gd name="T89" fmla="*/ 822 h 2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183" h="2212">
                    <a:moveTo>
                      <a:pt x="340" y="822"/>
                    </a:moveTo>
                    <a:lnTo>
                      <a:pt x="369" y="879"/>
                    </a:lnTo>
                    <a:lnTo>
                      <a:pt x="397" y="879"/>
                    </a:lnTo>
                    <a:lnTo>
                      <a:pt x="397" y="964"/>
                    </a:lnTo>
                    <a:lnTo>
                      <a:pt x="312" y="964"/>
                    </a:lnTo>
                    <a:lnTo>
                      <a:pt x="312" y="1021"/>
                    </a:lnTo>
                    <a:lnTo>
                      <a:pt x="680" y="1106"/>
                    </a:lnTo>
                    <a:lnTo>
                      <a:pt x="652" y="1134"/>
                    </a:lnTo>
                    <a:lnTo>
                      <a:pt x="680" y="1191"/>
                    </a:lnTo>
                    <a:lnTo>
                      <a:pt x="595" y="1361"/>
                    </a:lnTo>
                    <a:lnTo>
                      <a:pt x="624" y="1418"/>
                    </a:lnTo>
                    <a:lnTo>
                      <a:pt x="680" y="1418"/>
                    </a:lnTo>
                    <a:lnTo>
                      <a:pt x="709" y="1446"/>
                    </a:lnTo>
                    <a:lnTo>
                      <a:pt x="652" y="1531"/>
                    </a:lnTo>
                    <a:lnTo>
                      <a:pt x="624" y="1673"/>
                    </a:lnTo>
                    <a:lnTo>
                      <a:pt x="794" y="1730"/>
                    </a:lnTo>
                    <a:lnTo>
                      <a:pt x="794" y="1758"/>
                    </a:lnTo>
                    <a:lnTo>
                      <a:pt x="737" y="1786"/>
                    </a:lnTo>
                    <a:lnTo>
                      <a:pt x="765" y="1843"/>
                    </a:lnTo>
                    <a:lnTo>
                      <a:pt x="737" y="1871"/>
                    </a:lnTo>
                    <a:lnTo>
                      <a:pt x="737" y="1900"/>
                    </a:lnTo>
                    <a:lnTo>
                      <a:pt x="680" y="1928"/>
                    </a:lnTo>
                    <a:lnTo>
                      <a:pt x="680" y="2013"/>
                    </a:lnTo>
                    <a:lnTo>
                      <a:pt x="737" y="2042"/>
                    </a:lnTo>
                    <a:lnTo>
                      <a:pt x="737" y="2098"/>
                    </a:lnTo>
                    <a:lnTo>
                      <a:pt x="822" y="2098"/>
                    </a:lnTo>
                    <a:lnTo>
                      <a:pt x="936" y="2212"/>
                    </a:lnTo>
                    <a:lnTo>
                      <a:pt x="964" y="2155"/>
                    </a:lnTo>
                    <a:lnTo>
                      <a:pt x="992" y="2183"/>
                    </a:lnTo>
                    <a:lnTo>
                      <a:pt x="1021" y="2155"/>
                    </a:lnTo>
                    <a:lnTo>
                      <a:pt x="1049" y="2155"/>
                    </a:lnTo>
                    <a:lnTo>
                      <a:pt x="1077" y="2155"/>
                    </a:lnTo>
                    <a:lnTo>
                      <a:pt x="1049" y="2098"/>
                    </a:lnTo>
                    <a:lnTo>
                      <a:pt x="1106" y="2070"/>
                    </a:lnTo>
                    <a:lnTo>
                      <a:pt x="1077" y="1956"/>
                    </a:lnTo>
                    <a:lnTo>
                      <a:pt x="1134" y="1956"/>
                    </a:lnTo>
                    <a:lnTo>
                      <a:pt x="1106" y="1900"/>
                    </a:lnTo>
                    <a:lnTo>
                      <a:pt x="1162" y="1815"/>
                    </a:lnTo>
                    <a:lnTo>
                      <a:pt x="1162" y="1758"/>
                    </a:lnTo>
                    <a:lnTo>
                      <a:pt x="1332" y="1815"/>
                    </a:lnTo>
                    <a:lnTo>
                      <a:pt x="1332" y="1758"/>
                    </a:lnTo>
                    <a:lnTo>
                      <a:pt x="1361" y="1758"/>
                    </a:lnTo>
                    <a:lnTo>
                      <a:pt x="1389" y="1758"/>
                    </a:lnTo>
                    <a:lnTo>
                      <a:pt x="1446" y="1928"/>
                    </a:lnTo>
                    <a:lnTo>
                      <a:pt x="1474" y="1900"/>
                    </a:lnTo>
                    <a:lnTo>
                      <a:pt x="1531" y="1928"/>
                    </a:lnTo>
                    <a:lnTo>
                      <a:pt x="1531" y="1843"/>
                    </a:lnTo>
                    <a:lnTo>
                      <a:pt x="1616" y="1843"/>
                    </a:lnTo>
                    <a:lnTo>
                      <a:pt x="1616" y="1786"/>
                    </a:lnTo>
                    <a:lnTo>
                      <a:pt x="1673" y="1815"/>
                    </a:lnTo>
                    <a:lnTo>
                      <a:pt x="1758" y="1786"/>
                    </a:lnTo>
                    <a:lnTo>
                      <a:pt x="1758" y="1843"/>
                    </a:lnTo>
                    <a:lnTo>
                      <a:pt x="1928" y="1900"/>
                    </a:lnTo>
                    <a:lnTo>
                      <a:pt x="1956" y="1928"/>
                    </a:lnTo>
                    <a:lnTo>
                      <a:pt x="2013" y="1900"/>
                    </a:lnTo>
                    <a:lnTo>
                      <a:pt x="2041" y="1928"/>
                    </a:lnTo>
                    <a:lnTo>
                      <a:pt x="2070" y="1871"/>
                    </a:lnTo>
                    <a:lnTo>
                      <a:pt x="2041" y="1843"/>
                    </a:lnTo>
                    <a:lnTo>
                      <a:pt x="2070" y="1786"/>
                    </a:lnTo>
                    <a:lnTo>
                      <a:pt x="2070" y="1758"/>
                    </a:lnTo>
                    <a:lnTo>
                      <a:pt x="2126" y="1701"/>
                    </a:lnTo>
                    <a:lnTo>
                      <a:pt x="2126" y="1616"/>
                    </a:lnTo>
                    <a:lnTo>
                      <a:pt x="2098" y="1560"/>
                    </a:lnTo>
                    <a:lnTo>
                      <a:pt x="2126" y="1503"/>
                    </a:lnTo>
                    <a:lnTo>
                      <a:pt x="2183" y="1333"/>
                    </a:lnTo>
                    <a:lnTo>
                      <a:pt x="2070" y="1304"/>
                    </a:lnTo>
                    <a:lnTo>
                      <a:pt x="2070" y="1248"/>
                    </a:lnTo>
                    <a:lnTo>
                      <a:pt x="2013" y="1304"/>
                    </a:lnTo>
                    <a:lnTo>
                      <a:pt x="1984" y="1304"/>
                    </a:lnTo>
                    <a:lnTo>
                      <a:pt x="1928" y="1276"/>
                    </a:lnTo>
                    <a:lnTo>
                      <a:pt x="1899" y="1276"/>
                    </a:lnTo>
                    <a:lnTo>
                      <a:pt x="1956" y="1333"/>
                    </a:lnTo>
                    <a:lnTo>
                      <a:pt x="1899" y="1389"/>
                    </a:lnTo>
                    <a:lnTo>
                      <a:pt x="1843" y="1389"/>
                    </a:lnTo>
                    <a:lnTo>
                      <a:pt x="1814" y="1333"/>
                    </a:lnTo>
                    <a:lnTo>
                      <a:pt x="1758" y="1333"/>
                    </a:lnTo>
                    <a:lnTo>
                      <a:pt x="1729" y="1304"/>
                    </a:lnTo>
                    <a:lnTo>
                      <a:pt x="1786" y="1248"/>
                    </a:lnTo>
                    <a:lnTo>
                      <a:pt x="1814" y="1219"/>
                    </a:lnTo>
                    <a:lnTo>
                      <a:pt x="1729" y="1219"/>
                    </a:lnTo>
                    <a:lnTo>
                      <a:pt x="1701" y="1134"/>
                    </a:lnTo>
                    <a:lnTo>
                      <a:pt x="1616" y="1078"/>
                    </a:lnTo>
                    <a:lnTo>
                      <a:pt x="1559" y="1021"/>
                    </a:lnTo>
                    <a:lnTo>
                      <a:pt x="1531" y="1049"/>
                    </a:lnTo>
                    <a:lnTo>
                      <a:pt x="1531" y="1106"/>
                    </a:lnTo>
                    <a:lnTo>
                      <a:pt x="1446" y="1163"/>
                    </a:lnTo>
                    <a:lnTo>
                      <a:pt x="1417" y="1078"/>
                    </a:lnTo>
                    <a:lnTo>
                      <a:pt x="1361" y="1078"/>
                    </a:lnTo>
                    <a:lnTo>
                      <a:pt x="1361" y="1021"/>
                    </a:lnTo>
                    <a:lnTo>
                      <a:pt x="1304" y="993"/>
                    </a:lnTo>
                    <a:lnTo>
                      <a:pt x="1276" y="936"/>
                    </a:lnTo>
                    <a:lnTo>
                      <a:pt x="1162" y="822"/>
                    </a:lnTo>
                    <a:lnTo>
                      <a:pt x="1134" y="709"/>
                    </a:lnTo>
                    <a:lnTo>
                      <a:pt x="1162" y="709"/>
                    </a:lnTo>
                    <a:lnTo>
                      <a:pt x="1191" y="624"/>
                    </a:lnTo>
                    <a:lnTo>
                      <a:pt x="1106" y="624"/>
                    </a:lnTo>
                    <a:lnTo>
                      <a:pt x="1106" y="539"/>
                    </a:lnTo>
                    <a:lnTo>
                      <a:pt x="1049" y="454"/>
                    </a:lnTo>
                    <a:lnTo>
                      <a:pt x="992" y="454"/>
                    </a:lnTo>
                    <a:lnTo>
                      <a:pt x="964" y="426"/>
                    </a:lnTo>
                    <a:lnTo>
                      <a:pt x="992" y="369"/>
                    </a:lnTo>
                    <a:lnTo>
                      <a:pt x="964" y="312"/>
                    </a:lnTo>
                    <a:lnTo>
                      <a:pt x="936" y="341"/>
                    </a:lnTo>
                    <a:lnTo>
                      <a:pt x="907" y="284"/>
                    </a:lnTo>
                    <a:lnTo>
                      <a:pt x="936" y="255"/>
                    </a:lnTo>
                    <a:lnTo>
                      <a:pt x="907" y="227"/>
                    </a:lnTo>
                    <a:lnTo>
                      <a:pt x="907" y="142"/>
                    </a:lnTo>
                    <a:lnTo>
                      <a:pt x="936" y="114"/>
                    </a:lnTo>
                    <a:lnTo>
                      <a:pt x="936" y="0"/>
                    </a:lnTo>
                    <a:lnTo>
                      <a:pt x="907" y="0"/>
                    </a:lnTo>
                    <a:lnTo>
                      <a:pt x="822" y="85"/>
                    </a:lnTo>
                    <a:lnTo>
                      <a:pt x="737" y="85"/>
                    </a:lnTo>
                    <a:lnTo>
                      <a:pt x="709" y="57"/>
                    </a:lnTo>
                    <a:lnTo>
                      <a:pt x="595" y="57"/>
                    </a:lnTo>
                    <a:lnTo>
                      <a:pt x="595" y="114"/>
                    </a:lnTo>
                    <a:lnTo>
                      <a:pt x="567" y="142"/>
                    </a:lnTo>
                    <a:lnTo>
                      <a:pt x="510" y="114"/>
                    </a:lnTo>
                    <a:lnTo>
                      <a:pt x="510" y="170"/>
                    </a:lnTo>
                    <a:lnTo>
                      <a:pt x="539" y="199"/>
                    </a:lnTo>
                    <a:lnTo>
                      <a:pt x="510" y="255"/>
                    </a:lnTo>
                    <a:lnTo>
                      <a:pt x="482" y="227"/>
                    </a:lnTo>
                    <a:lnTo>
                      <a:pt x="397" y="284"/>
                    </a:lnTo>
                    <a:lnTo>
                      <a:pt x="340" y="255"/>
                    </a:lnTo>
                    <a:lnTo>
                      <a:pt x="227" y="284"/>
                    </a:lnTo>
                    <a:lnTo>
                      <a:pt x="198" y="397"/>
                    </a:lnTo>
                    <a:lnTo>
                      <a:pt x="113" y="426"/>
                    </a:lnTo>
                    <a:lnTo>
                      <a:pt x="57" y="539"/>
                    </a:lnTo>
                    <a:lnTo>
                      <a:pt x="0" y="539"/>
                    </a:lnTo>
                    <a:lnTo>
                      <a:pt x="28" y="596"/>
                    </a:lnTo>
                    <a:lnTo>
                      <a:pt x="113" y="596"/>
                    </a:lnTo>
                    <a:lnTo>
                      <a:pt x="142" y="624"/>
                    </a:lnTo>
                    <a:lnTo>
                      <a:pt x="198" y="596"/>
                    </a:lnTo>
                    <a:lnTo>
                      <a:pt x="198" y="681"/>
                    </a:lnTo>
                    <a:lnTo>
                      <a:pt x="284" y="681"/>
                    </a:lnTo>
                    <a:lnTo>
                      <a:pt x="340" y="82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7" name="Freeform 757"/>
              <p:cNvSpPr>
                <a:spLocks/>
              </p:cNvSpPr>
              <p:nvPr/>
            </p:nvSpPr>
            <p:spPr bwMode="auto">
              <a:xfrm>
                <a:off x="4060" y="132"/>
                <a:ext cx="2580" cy="2070"/>
              </a:xfrm>
              <a:custGeom>
                <a:avLst/>
                <a:gdLst>
                  <a:gd name="T0" fmla="*/ 142 w 2580"/>
                  <a:gd name="T1" fmla="*/ 652 h 2070"/>
                  <a:gd name="T2" fmla="*/ 312 w 2580"/>
                  <a:gd name="T3" fmla="*/ 567 h 2070"/>
                  <a:gd name="T4" fmla="*/ 312 w 2580"/>
                  <a:gd name="T5" fmla="*/ 709 h 2070"/>
                  <a:gd name="T6" fmla="*/ 312 w 2580"/>
                  <a:gd name="T7" fmla="*/ 851 h 2070"/>
                  <a:gd name="T8" fmla="*/ 397 w 2580"/>
                  <a:gd name="T9" fmla="*/ 936 h 2070"/>
                  <a:gd name="T10" fmla="*/ 426 w 2580"/>
                  <a:gd name="T11" fmla="*/ 1021 h 2070"/>
                  <a:gd name="T12" fmla="*/ 511 w 2580"/>
                  <a:gd name="T13" fmla="*/ 1191 h 2070"/>
                  <a:gd name="T14" fmla="*/ 539 w 2580"/>
                  <a:gd name="T15" fmla="*/ 1276 h 2070"/>
                  <a:gd name="T16" fmla="*/ 709 w 2580"/>
                  <a:gd name="T17" fmla="*/ 1560 h 2070"/>
                  <a:gd name="T18" fmla="*/ 766 w 2580"/>
                  <a:gd name="T19" fmla="*/ 1645 h 2070"/>
                  <a:gd name="T20" fmla="*/ 936 w 2580"/>
                  <a:gd name="T21" fmla="*/ 1673 h 2070"/>
                  <a:gd name="T22" fmla="*/ 1021 w 2580"/>
                  <a:gd name="T23" fmla="*/ 1645 h 2070"/>
                  <a:gd name="T24" fmla="*/ 1219 w 2580"/>
                  <a:gd name="T25" fmla="*/ 1786 h 2070"/>
                  <a:gd name="T26" fmla="*/ 1219 w 2580"/>
                  <a:gd name="T27" fmla="*/ 1900 h 2070"/>
                  <a:gd name="T28" fmla="*/ 1361 w 2580"/>
                  <a:gd name="T29" fmla="*/ 1900 h 2070"/>
                  <a:gd name="T30" fmla="*/ 1389 w 2580"/>
                  <a:gd name="T31" fmla="*/ 1871 h 2070"/>
                  <a:gd name="T32" fmla="*/ 1475 w 2580"/>
                  <a:gd name="T33" fmla="*/ 1871 h 2070"/>
                  <a:gd name="T34" fmla="*/ 1588 w 2580"/>
                  <a:gd name="T35" fmla="*/ 2070 h 2070"/>
                  <a:gd name="T36" fmla="*/ 1673 w 2580"/>
                  <a:gd name="T37" fmla="*/ 1928 h 2070"/>
                  <a:gd name="T38" fmla="*/ 1843 w 2580"/>
                  <a:gd name="T39" fmla="*/ 1871 h 2070"/>
                  <a:gd name="T40" fmla="*/ 1701 w 2580"/>
                  <a:gd name="T41" fmla="*/ 1786 h 2070"/>
                  <a:gd name="T42" fmla="*/ 1730 w 2580"/>
                  <a:gd name="T43" fmla="*/ 1645 h 2070"/>
                  <a:gd name="T44" fmla="*/ 1730 w 2580"/>
                  <a:gd name="T45" fmla="*/ 1446 h 2070"/>
                  <a:gd name="T46" fmla="*/ 1815 w 2580"/>
                  <a:gd name="T47" fmla="*/ 1389 h 2070"/>
                  <a:gd name="T48" fmla="*/ 2013 w 2580"/>
                  <a:gd name="T49" fmla="*/ 1361 h 2070"/>
                  <a:gd name="T50" fmla="*/ 2098 w 2580"/>
                  <a:gd name="T51" fmla="*/ 1503 h 2070"/>
                  <a:gd name="T52" fmla="*/ 2155 w 2580"/>
                  <a:gd name="T53" fmla="*/ 1588 h 2070"/>
                  <a:gd name="T54" fmla="*/ 2297 w 2580"/>
                  <a:gd name="T55" fmla="*/ 1531 h 2070"/>
                  <a:gd name="T56" fmla="*/ 2325 w 2580"/>
                  <a:gd name="T57" fmla="*/ 1389 h 2070"/>
                  <a:gd name="T58" fmla="*/ 2523 w 2580"/>
                  <a:gd name="T59" fmla="*/ 1389 h 2070"/>
                  <a:gd name="T60" fmla="*/ 2438 w 2580"/>
                  <a:gd name="T61" fmla="*/ 1219 h 2070"/>
                  <a:gd name="T62" fmla="*/ 2467 w 2580"/>
                  <a:gd name="T63" fmla="*/ 964 h 2070"/>
                  <a:gd name="T64" fmla="*/ 2467 w 2580"/>
                  <a:gd name="T65" fmla="*/ 794 h 2070"/>
                  <a:gd name="T66" fmla="*/ 2552 w 2580"/>
                  <a:gd name="T67" fmla="*/ 539 h 2070"/>
                  <a:gd name="T68" fmla="*/ 2268 w 2580"/>
                  <a:gd name="T69" fmla="*/ 284 h 2070"/>
                  <a:gd name="T70" fmla="*/ 2127 w 2580"/>
                  <a:gd name="T71" fmla="*/ 142 h 2070"/>
                  <a:gd name="T72" fmla="*/ 1815 w 2580"/>
                  <a:gd name="T73" fmla="*/ 227 h 2070"/>
                  <a:gd name="T74" fmla="*/ 1701 w 2580"/>
                  <a:gd name="T75" fmla="*/ 170 h 2070"/>
                  <a:gd name="T76" fmla="*/ 1560 w 2580"/>
                  <a:gd name="T77" fmla="*/ 114 h 2070"/>
                  <a:gd name="T78" fmla="*/ 1418 w 2580"/>
                  <a:gd name="T79" fmla="*/ 114 h 2070"/>
                  <a:gd name="T80" fmla="*/ 1248 w 2580"/>
                  <a:gd name="T81" fmla="*/ 199 h 2070"/>
                  <a:gd name="T82" fmla="*/ 1134 w 2580"/>
                  <a:gd name="T83" fmla="*/ 114 h 2070"/>
                  <a:gd name="T84" fmla="*/ 964 w 2580"/>
                  <a:gd name="T85" fmla="*/ 85 h 2070"/>
                  <a:gd name="T86" fmla="*/ 766 w 2580"/>
                  <a:gd name="T87" fmla="*/ 114 h 2070"/>
                  <a:gd name="T88" fmla="*/ 624 w 2580"/>
                  <a:gd name="T89" fmla="*/ 0 h 2070"/>
                  <a:gd name="T90" fmla="*/ 284 w 2580"/>
                  <a:gd name="T91" fmla="*/ 227 h 2070"/>
                  <a:gd name="T92" fmla="*/ 199 w 2580"/>
                  <a:gd name="T93" fmla="*/ 341 h 2070"/>
                  <a:gd name="T94" fmla="*/ 114 w 2580"/>
                  <a:gd name="T95" fmla="*/ 567 h 20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580" h="2070">
                    <a:moveTo>
                      <a:pt x="0" y="624"/>
                    </a:moveTo>
                    <a:lnTo>
                      <a:pt x="114" y="624"/>
                    </a:lnTo>
                    <a:lnTo>
                      <a:pt x="142" y="652"/>
                    </a:lnTo>
                    <a:lnTo>
                      <a:pt x="199" y="652"/>
                    </a:lnTo>
                    <a:lnTo>
                      <a:pt x="227" y="652"/>
                    </a:lnTo>
                    <a:lnTo>
                      <a:pt x="312" y="567"/>
                    </a:lnTo>
                    <a:lnTo>
                      <a:pt x="341" y="567"/>
                    </a:lnTo>
                    <a:lnTo>
                      <a:pt x="341" y="681"/>
                    </a:lnTo>
                    <a:lnTo>
                      <a:pt x="312" y="709"/>
                    </a:lnTo>
                    <a:lnTo>
                      <a:pt x="312" y="794"/>
                    </a:lnTo>
                    <a:lnTo>
                      <a:pt x="341" y="822"/>
                    </a:lnTo>
                    <a:lnTo>
                      <a:pt x="312" y="851"/>
                    </a:lnTo>
                    <a:lnTo>
                      <a:pt x="341" y="908"/>
                    </a:lnTo>
                    <a:lnTo>
                      <a:pt x="369" y="879"/>
                    </a:lnTo>
                    <a:lnTo>
                      <a:pt x="397" y="936"/>
                    </a:lnTo>
                    <a:lnTo>
                      <a:pt x="369" y="993"/>
                    </a:lnTo>
                    <a:lnTo>
                      <a:pt x="397" y="1021"/>
                    </a:lnTo>
                    <a:lnTo>
                      <a:pt x="426" y="1021"/>
                    </a:lnTo>
                    <a:lnTo>
                      <a:pt x="454" y="1021"/>
                    </a:lnTo>
                    <a:lnTo>
                      <a:pt x="511" y="1106"/>
                    </a:lnTo>
                    <a:lnTo>
                      <a:pt x="511" y="1191"/>
                    </a:lnTo>
                    <a:lnTo>
                      <a:pt x="596" y="1191"/>
                    </a:lnTo>
                    <a:lnTo>
                      <a:pt x="567" y="1276"/>
                    </a:lnTo>
                    <a:lnTo>
                      <a:pt x="539" y="1276"/>
                    </a:lnTo>
                    <a:lnTo>
                      <a:pt x="567" y="1389"/>
                    </a:lnTo>
                    <a:lnTo>
                      <a:pt x="681" y="1503"/>
                    </a:lnTo>
                    <a:lnTo>
                      <a:pt x="709" y="1560"/>
                    </a:lnTo>
                    <a:lnTo>
                      <a:pt x="766" y="1588"/>
                    </a:lnTo>
                    <a:lnTo>
                      <a:pt x="766" y="1616"/>
                    </a:lnTo>
                    <a:lnTo>
                      <a:pt x="766" y="1645"/>
                    </a:lnTo>
                    <a:lnTo>
                      <a:pt x="822" y="1645"/>
                    </a:lnTo>
                    <a:lnTo>
                      <a:pt x="851" y="1730"/>
                    </a:lnTo>
                    <a:lnTo>
                      <a:pt x="936" y="1673"/>
                    </a:lnTo>
                    <a:lnTo>
                      <a:pt x="936" y="1616"/>
                    </a:lnTo>
                    <a:lnTo>
                      <a:pt x="964" y="1588"/>
                    </a:lnTo>
                    <a:lnTo>
                      <a:pt x="1021" y="1645"/>
                    </a:lnTo>
                    <a:lnTo>
                      <a:pt x="1106" y="1701"/>
                    </a:lnTo>
                    <a:lnTo>
                      <a:pt x="1134" y="1786"/>
                    </a:lnTo>
                    <a:lnTo>
                      <a:pt x="1219" y="1786"/>
                    </a:lnTo>
                    <a:lnTo>
                      <a:pt x="1134" y="1871"/>
                    </a:lnTo>
                    <a:lnTo>
                      <a:pt x="1163" y="1900"/>
                    </a:lnTo>
                    <a:lnTo>
                      <a:pt x="1219" y="1900"/>
                    </a:lnTo>
                    <a:lnTo>
                      <a:pt x="1248" y="1956"/>
                    </a:lnTo>
                    <a:lnTo>
                      <a:pt x="1304" y="1956"/>
                    </a:lnTo>
                    <a:lnTo>
                      <a:pt x="1361" y="1900"/>
                    </a:lnTo>
                    <a:lnTo>
                      <a:pt x="1304" y="1843"/>
                    </a:lnTo>
                    <a:lnTo>
                      <a:pt x="1333" y="1843"/>
                    </a:lnTo>
                    <a:lnTo>
                      <a:pt x="1389" y="1871"/>
                    </a:lnTo>
                    <a:lnTo>
                      <a:pt x="1418" y="1871"/>
                    </a:lnTo>
                    <a:lnTo>
                      <a:pt x="1475" y="1815"/>
                    </a:lnTo>
                    <a:lnTo>
                      <a:pt x="1475" y="1871"/>
                    </a:lnTo>
                    <a:lnTo>
                      <a:pt x="1588" y="1900"/>
                    </a:lnTo>
                    <a:lnTo>
                      <a:pt x="1531" y="2070"/>
                    </a:lnTo>
                    <a:lnTo>
                      <a:pt x="1588" y="2070"/>
                    </a:lnTo>
                    <a:lnTo>
                      <a:pt x="1616" y="2013"/>
                    </a:lnTo>
                    <a:lnTo>
                      <a:pt x="1645" y="2013"/>
                    </a:lnTo>
                    <a:lnTo>
                      <a:pt x="1673" y="1928"/>
                    </a:lnTo>
                    <a:lnTo>
                      <a:pt x="1730" y="1956"/>
                    </a:lnTo>
                    <a:lnTo>
                      <a:pt x="1815" y="1928"/>
                    </a:lnTo>
                    <a:lnTo>
                      <a:pt x="1843" y="1871"/>
                    </a:lnTo>
                    <a:lnTo>
                      <a:pt x="1786" y="1843"/>
                    </a:lnTo>
                    <a:lnTo>
                      <a:pt x="1730" y="1786"/>
                    </a:lnTo>
                    <a:lnTo>
                      <a:pt x="1701" y="1786"/>
                    </a:lnTo>
                    <a:lnTo>
                      <a:pt x="1673" y="1730"/>
                    </a:lnTo>
                    <a:lnTo>
                      <a:pt x="1701" y="1701"/>
                    </a:lnTo>
                    <a:lnTo>
                      <a:pt x="1730" y="1645"/>
                    </a:lnTo>
                    <a:lnTo>
                      <a:pt x="1701" y="1560"/>
                    </a:lnTo>
                    <a:lnTo>
                      <a:pt x="1730" y="1531"/>
                    </a:lnTo>
                    <a:lnTo>
                      <a:pt x="1730" y="1446"/>
                    </a:lnTo>
                    <a:lnTo>
                      <a:pt x="1786" y="1446"/>
                    </a:lnTo>
                    <a:lnTo>
                      <a:pt x="1786" y="1389"/>
                    </a:lnTo>
                    <a:lnTo>
                      <a:pt x="1815" y="1389"/>
                    </a:lnTo>
                    <a:lnTo>
                      <a:pt x="1871" y="1418"/>
                    </a:lnTo>
                    <a:lnTo>
                      <a:pt x="1956" y="1418"/>
                    </a:lnTo>
                    <a:lnTo>
                      <a:pt x="2013" y="1361"/>
                    </a:lnTo>
                    <a:lnTo>
                      <a:pt x="2042" y="1361"/>
                    </a:lnTo>
                    <a:lnTo>
                      <a:pt x="2098" y="1446"/>
                    </a:lnTo>
                    <a:lnTo>
                      <a:pt x="2098" y="1503"/>
                    </a:lnTo>
                    <a:lnTo>
                      <a:pt x="2127" y="1531"/>
                    </a:lnTo>
                    <a:lnTo>
                      <a:pt x="2098" y="1560"/>
                    </a:lnTo>
                    <a:lnTo>
                      <a:pt x="2155" y="1588"/>
                    </a:lnTo>
                    <a:lnTo>
                      <a:pt x="2183" y="1645"/>
                    </a:lnTo>
                    <a:lnTo>
                      <a:pt x="2183" y="1588"/>
                    </a:lnTo>
                    <a:lnTo>
                      <a:pt x="2297" y="1531"/>
                    </a:lnTo>
                    <a:lnTo>
                      <a:pt x="2325" y="1418"/>
                    </a:lnTo>
                    <a:lnTo>
                      <a:pt x="2297" y="1418"/>
                    </a:lnTo>
                    <a:lnTo>
                      <a:pt x="2325" y="1389"/>
                    </a:lnTo>
                    <a:lnTo>
                      <a:pt x="2410" y="1418"/>
                    </a:lnTo>
                    <a:lnTo>
                      <a:pt x="2495" y="1418"/>
                    </a:lnTo>
                    <a:lnTo>
                      <a:pt x="2523" y="1389"/>
                    </a:lnTo>
                    <a:lnTo>
                      <a:pt x="2580" y="1389"/>
                    </a:lnTo>
                    <a:lnTo>
                      <a:pt x="2467" y="1219"/>
                    </a:lnTo>
                    <a:lnTo>
                      <a:pt x="2438" y="1219"/>
                    </a:lnTo>
                    <a:lnTo>
                      <a:pt x="2410" y="1106"/>
                    </a:lnTo>
                    <a:lnTo>
                      <a:pt x="2467" y="1049"/>
                    </a:lnTo>
                    <a:lnTo>
                      <a:pt x="2467" y="964"/>
                    </a:lnTo>
                    <a:lnTo>
                      <a:pt x="2495" y="936"/>
                    </a:lnTo>
                    <a:lnTo>
                      <a:pt x="2410" y="822"/>
                    </a:lnTo>
                    <a:lnTo>
                      <a:pt x="2467" y="794"/>
                    </a:lnTo>
                    <a:lnTo>
                      <a:pt x="2467" y="737"/>
                    </a:lnTo>
                    <a:lnTo>
                      <a:pt x="2552" y="652"/>
                    </a:lnTo>
                    <a:lnTo>
                      <a:pt x="2552" y="539"/>
                    </a:lnTo>
                    <a:lnTo>
                      <a:pt x="2438" y="482"/>
                    </a:lnTo>
                    <a:lnTo>
                      <a:pt x="2382" y="369"/>
                    </a:lnTo>
                    <a:lnTo>
                      <a:pt x="2268" y="284"/>
                    </a:lnTo>
                    <a:lnTo>
                      <a:pt x="2268" y="199"/>
                    </a:lnTo>
                    <a:lnTo>
                      <a:pt x="2212" y="142"/>
                    </a:lnTo>
                    <a:lnTo>
                      <a:pt x="2127" y="142"/>
                    </a:lnTo>
                    <a:lnTo>
                      <a:pt x="2127" y="199"/>
                    </a:lnTo>
                    <a:lnTo>
                      <a:pt x="2070" y="142"/>
                    </a:lnTo>
                    <a:lnTo>
                      <a:pt x="1815" y="227"/>
                    </a:lnTo>
                    <a:lnTo>
                      <a:pt x="1815" y="170"/>
                    </a:lnTo>
                    <a:lnTo>
                      <a:pt x="1701" y="227"/>
                    </a:lnTo>
                    <a:lnTo>
                      <a:pt x="1701" y="170"/>
                    </a:lnTo>
                    <a:lnTo>
                      <a:pt x="1645" y="170"/>
                    </a:lnTo>
                    <a:lnTo>
                      <a:pt x="1645" y="114"/>
                    </a:lnTo>
                    <a:lnTo>
                      <a:pt x="1560" y="114"/>
                    </a:lnTo>
                    <a:lnTo>
                      <a:pt x="1531" y="85"/>
                    </a:lnTo>
                    <a:lnTo>
                      <a:pt x="1446" y="142"/>
                    </a:lnTo>
                    <a:lnTo>
                      <a:pt x="1418" y="114"/>
                    </a:lnTo>
                    <a:lnTo>
                      <a:pt x="1333" y="114"/>
                    </a:lnTo>
                    <a:lnTo>
                      <a:pt x="1304" y="199"/>
                    </a:lnTo>
                    <a:lnTo>
                      <a:pt x="1248" y="199"/>
                    </a:lnTo>
                    <a:lnTo>
                      <a:pt x="1191" y="142"/>
                    </a:lnTo>
                    <a:lnTo>
                      <a:pt x="1163" y="170"/>
                    </a:lnTo>
                    <a:lnTo>
                      <a:pt x="1134" y="114"/>
                    </a:lnTo>
                    <a:lnTo>
                      <a:pt x="1078" y="57"/>
                    </a:lnTo>
                    <a:lnTo>
                      <a:pt x="1021" y="0"/>
                    </a:lnTo>
                    <a:lnTo>
                      <a:pt x="964" y="85"/>
                    </a:lnTo>
                    <a:lnTo>
                      <a:pt x="964" y="114"/>
                    </a:lnTo>
                    <a:lnTo>
                      <a:pt x="822" y="170"/>
                    </a:lnTo>
                    <a:lnTo>
                      <a:pt x="766" y="114"/>
                    </a:lnTo>
                    <a:lnTo>
                      <a:pt x="737" y="142"/>
                    </a:lnTo>
                    <a:lnTo>
                      <a:pt x="681" y="114"/>
                    </a:lnTo>
                    <a:lnTo>
                      <a:pt x="624" y="0"/>
                    </a:lnTo>
                    <a:lnTo>
                      <a:pt x="539" y="0"/>
                    </a:lnTo>
                    <a:lnTo>
                      <a:pt x="426" y="57"/>
                    </a:lnTo>
                    <a:lnTo>
                      <a:pt x="284" y="227"/>
                    </a:lnTo>
                    <a:lnTo>
                      <a:pt x="312" y="312"/>
                    </a:lnTo>
                    <a:lnTo>
                      <a:pt x="284" y="312"/>
                    </a:lnTo>
                    <a:lnTo>
                      <a:pt x="199" y="341"/>
                    </a:lnTo>
                    <a:lnTo>
                      <a:pt x="227" y="397"/>
                    </a:lnTo>
                    <a:lnTo>
                      <a:pt x="85" y="511"/>
                    </a:lnTo>
                    <a:lnTo>
                      <a:pt x="114" y="567"/>
                    </a:lnTo>
                    <a:lnTo>
                      <a:pt x="0" y="596"/>
                    </a:lnTo>
                    <a:lnTo>
                      <a:pt x="0" y="62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54" name="グループ化 53"/>
            <p:cNvGrpSpPr/>
            <p:nvPr/>
          </p:nvGrpSpPr>
          <p:grpSpPr>
            <a:xfrm>
              <a:off x="2491364" y="4969970"/>
              <a:ext cx="2972920" cy="1907854"/>
              <a:chOff x="2491364" y="4969970"/>
              <a:chExt cx="2972920" cy="1907854"/>
            </a:xfrm>
          </p:grpSpPr>
          <p:sp>
            <p:nvSpPr>
              <p:cNvPr id="55" name="正方形/長方形 54"/>
              <p:cNvSpPr/>
              <p:nvPr/>
            </p:nvSpPr>
            <p:spPr>
              <a:xfrm>
                <a:off x="3921266" y="6600825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200" b="1" kern="10" dirty="0">
                    <a:latin typeface="メイリオ"/>
                    <a:ea typeface="メイリオ"/>
                    <a:cs typeface="メイリオ"/>
                  </a:rPr>
                  <a:t>中区</a:t>
                </a:r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4307382" y="5994605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200" b="1" kern="10" dirty="0">
                    <a:latin typeface="メイリオ"/>
                    <a:ea typeface="メイリオ"/>
                    <a:cs typeface="メイリオ"/>
                  </a:rPr>
                  <a:t>東区</a:t>
                </a:r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4261083" y="6505513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200" b="1" kern="10" dirty="0">
                    <a:latin typeface="メイリオ"/>
                    <a:ea typeface="メイリオ"/>
                    <a:cs typeface="メイリオ"/>
                  </a:rPr>
                  <a:t>南区</a:t>
                </a:r>
              </a:p>
            </p:txBody>
          </p:sp>
          <p:sp>
            <p:nvSpPr>
              <p:cNvPr id="58" name="正方形/長方形 57"/>
              <p:cNvSpPr/>
              <p:nvPr/>
            </p:nvSpPr>
            <p:spPr>
              <a:xfrm>
                <a:off x="2491364" y="5714664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200" b="1" kern="10" dirty="0">
                    <a:latin typeface="メイリオ"/>
                    <a:ea typeface="メイリオ"/>
                    <a:cs typeface="メイリオ"/>
                  </a:rPr>
                  <a:t>佐伯区</a:t>
                </a:r>
              </a:p>
            </p:txBody>
          </p:sp>
          <p:sp>
            <p:nvSpPr>
              <p:cNvPr id="59" name="正方形/長方形 58"/>
              <p:cNvSpPr/>
              <p:nvPr/>
            </p:nvSpPr>
            <p:spPr>
              <a:xfrm>
                <a:off x="4266210" y="4969970"/>
                <a:ext cx="800219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200" b="1" kern="10" dirty="0">
                    <a:latin typeface="メイリオ"/>
                    <a:ea typeface="メイリオ"/>
                    <a:cs typeface="メイリオ"/>
                  </a:rPr>
                  <a:t>安佐南区</a:t>
                </a:r>
              </a:p>
            </p:txBody>
          </p:sp>
          <p:sp>
            <p:nvSpPr>
              <p:cNvPr id="60" name="正方形/長方形 59"/>
              <p:cNvSpPr/>
              <p:nvPr/>
            </p:nvSpPr>
            <p:spPr>
              <a:xfrm>
                <a:off x="3613979" y="6338376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200" b="1" kern="10" dirty="0">
                    <a:latin typeface="メイリオ"/>
                    <a:ea typeface="メイリオ"/>
                    <a:cs typeface="メイリオ"/>
                  </a:rPr>
                  <a:t>西区</a:t>
                </a:r>
              </a:p>
            </p:txBody>
          </p:sp>
          <p:sp>
            <p:nvSpPr>
              <p:cNvPr id="61" name="正方形/長方形 60"/>
              <p:cNvSpPr/>
              <p:nvPr/>
            </p:nvSpPr>
            <p:spPr>
              <a:xfrm>
                <a:off x="3588544" y="5692702"/>
                <a:ext cx="800219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200" b="1" kern="10" dirty="0">
                    <a:latin typeface="メイリオ"/>
                    <a:ea typeface="メイリオ"/>
                    <a:cs typeface="メイリオ"/>
                  </a:rPr>
                  <a:t>安佐北区</a:t>
                </a:r>
              </a:p>
            </p:txBody>
          </p:sp>
          <p:sp>
            <p:nvSpPr>
              <p:cNvPr id="62" name="正方形/長方形 61"/>
              <p:cNvSpPr/>
              <p:nvPr/>
            </p:nvSpPr>
            <p:spPr>
              <a:xfrm>
                <a:off x="4817953" y="6098401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200" b="1" kern="10" dirty="0">
                    <a:latin typeface="メイリオ"/>
                    <a:ea typeface="メイリオ"/>
                    <a:cs typeface="メイリオ"/>
                  </a:rPr>
                  <a:t>安芸区</a:t>
                </a:r>
              </a:p>
            </p:txBody>
          </p:sp>
        </p:grpSp>
        <p:grpSp>
          <p:nvGrpSpPr>
            <p:cNvPr id="63" name="グループ化 62"/>
            <p:cNvGrpSpPr/>
            <p:nvPr/>
          </p:nvGrpSpPr>
          <p:grpSpPr>
            <a:xfrm>
              <a:off x="1609480" y="1410788"/>
              <a:ext cx="9442877" cy="6860725"/>
              <a:chOff x="1609480" y="1410788"/>
              <a:chExt cx="9442877" cy="6860725"/>
            </a:xfrm>
          </p:grpSpPr>
          <p:sp>
            <p:nvSpPr>
              <p:cNvPr id="64" name="正方形/長方形 63"/>
              <p:cNvSpPr/>
              <p:nvPr/>
            </p:nvSpPr>
            <p:spPr>
              <a:xfrm>
                <a:off x="3835401" y="537398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広島市</a:t>
                </a:r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>
                <a:off x="5253639" y="7497037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呉市</a:t>
                </a:r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9542463" y="3176778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神石高原町</a:t>
                </a: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7886587" y="43729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世羅町</a:t>
                </a: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6524581" y="7651080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大崎上島町</a:t>
                </a:r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>
                <a:off x="3793297" y="359464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北広島町</a:t>
                </a:r>
              </a:p>
            </p:txBody>
          </p:sp>
          <p:sp>
            <p:nvSpPr>
              <p:cNvPr id="70" name="正方形/長方形 69"/>
              <p:cNvSpPr/>
              <p:nvPr/>
            </p:nvSpPr>
            <p:spPr>
              <a:xfrm>
                <a:off x="2243147" y="4530725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安芸太田町</a:t>
                </a:r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4222912" y="6961188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坂町</a:t>
                </a:r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4661227" y="640142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海田町</a:t>
                </a:r>
              </a:p>
            </p:txBody>
          </p:sp>
          <p:sp>
            <p:nvSpPr>
              <p:cNvPr id="73" name="正方形/長方形 72"/>
              <p:cNvSpPr/>
              <p:nvPr/>
            </p:nvSpPr>
            <p:spPr>
              <a:xfrm>
                <a:off x="5402263" y="3521174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安芸高田市</a:t>
                </a:r>
              </a:p>
            </p:txBody>
          </p:sp>
          <p:sp>
            <p:nvSpPr>
              <p:cNvPr id="74" name="正方形/長方形 73"/>
              <p:cNvSpPr/>
              <p:nvPr/>
            </p:nvSpPr>
            <p:spPr>
              <a:xfrm>
                <a:off x="1609480" y="6314324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廿日市市</a:t>
                </a:r>
              </a:p>
            </p:txBody>
          </p:sp>
          <p:sp>
            <p:nvSpPr>
              <p:cNvPr id="75" name="正方形/長方形 74"/>
              <p:cNvSpPr/>
              <p:nvPr/>
            </p:nvSpPr>
            <p:spPr>
              <a:xfrm>
                <a:off x="1855788" y="75496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大竹市</a:t>
                </a:r>
              </a:p>
            </p:txBody>
          </p:sp>
          <p:sp>
            <p:nvSpPr>
              <p:cNvPr id="76" name="正方形/長方形 75"/>
              <p:cNvSpPr/>
              <p:nvPr/>
            </p:nvSpPr>
            <p:spPr>
              <a:xfrm>
                <a:off x="4996841" y="67612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熊野町</a:t>
                </a:r>
              </a:p>
            </p:txBody>
          </p:sp>
          <p:sp>
            <p:nvSpPr>
              <p:cNvPr id="77" name="正方形/長方形 76"/>
              <p:cNvSpPr/>
              <p:nvPr/>
            </p:nvSpPr>
            <p:spPr>
              <a:xfrm>
                <a:off x="4295063" y="625295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府中町</a:t>
                </a:r>
              </a:p>
            </p:txBody>
          </p:sp>
          <p:sp>
            <p:nvSpPr>
              <p:cNvPr id="78" name="正方形/長方形 77"/>
              <p:cNvSpPr/>
              <p:nvPr/>
            </p:nvSpPr>
            <p:spPr>
              <a:xfrm>
                <a:off x="3628840" y="796373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江田島市</a:t>
                </a:r>
              </a:p>
            </p:txBody>
          </p:sp>
          <p:sp>
            <p:nvSpPr>
              <p:cNvPr id="79" name="正方形/長方形 78"/>
              <p:cNvSpPr/>
              <p:nvPr/>
            </p:nvSpPr>
            <p:spPr>
              <a:xfrm>
                <a:off x="5899585" y="568176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東広島市</a:t>
                </a:r>
              </a:p>
            </p:txBody>
          </p:sp>
          <p:sp>
            <p:nvSpPr>
              <p:cNvPr id="80" name="正方形/長方形 79"/>
              <p:cNvSpPr/>
              <p:nvPr/>
            </p:nvSpPr>
            <p:spPr>
              <a:xfrm>
                <a:off x="9194929" y="41974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府中市</a:t>
                </a:r>
              </a:p>
            </p:txBody>
          </p:sp>
          <p:sp>
            <p:nvSpPr>
              <p:cNvPr id="81" name="正方形/長方形 80"/>
              <p:cNvSpPr/>
              <p:nvPr/>
            </p:nvSpPr>
            <p:spPr>
              <a:xfrm>
                <a:off x="6733392" y="277937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三次市</a:t>
                </a:r>
              </a:p>
            </p:txBody>
          </p:sp>
          <p:sp>
            <p:nvSpPr>
              <p:cNvPr id="82" name="正方形/長方形 81"/>
              <p:cNvSpPr/>
              <p:nvPr/>
            </p:nvSpPr>
            <p:spPr>
              <a:xfrm>
                <a:off x="8368464" y="141078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庄原市</a:t>
                </a:r>
              </a:p>
            </p:txBody>
          </p:sp>
          <p:sp>
            <p:nvSpPr>
              <p:cNvPr id="83" name="正方形/長方形 82"/>
              <p:cNvSpPr/>
              <p:nvPr/>
            </p:nvSpPr>
            <p:spPr>
              <a:xfrm>
                <a:off x="10309846" y="522585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福山市</a:t>
                </a:r>
              </a:p>
            </p:txBody>
          </p:sp>
          <p:sp>
            <p:nvSpPr>
              <p:cNvPr id="84" name="正方形/長方形 83"/>
              <p:cNvSpPr/>
              <p:nvPr/>
            </p:nvSpPr>
            <p:spPr>
              <a:xfrm>
                <a:off x="9022776" y="547868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尾道市</a:t>
                </a:r>
              </a:p>
            </p:txBody>
          </p:sp>
          <p:sp>
            <p:nvSpPr>
              <p:cNvPr id="85" name="正方形/長方形 84"/>
              <p:cNvSpPr/>
              <p:nvPr/>
            </p:nvSpPr>
            <p:spPr>
              <a:xfrm>
                <a:off x="7886587" y="59025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三原市</a:t>
                </a:r>
              </a:p>
            </p:txBody>
          </p:sp>
          <p:sp>
            <p:nvSpPr>
              <p:cNvPr id="86" name="正方形/長方形 85"/>
              <p:cNvSpPr/>
              <p:nvPr/>
            </p:nvSpPr>
            <p:spPr>
              <a:xfrm>
                <a:off x="6986588" y="65758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竹原市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093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179513" y="209550"/>
            <a:ext cx="10261600" cy="9271000"/>
            <a:chOff x="1179513" y="209550"/>
            <a:chExt cx="10261600" cy="9271000"/>
          </a:xfrm>
        </p:grpSpPr>
        <p:grpSp>
          <p:nvGrpSpPr>
            <p:cNvPr id="12246" name="Group 982"/>
            <p:cNvGrpSpPr>
              <a:grpSpLocks/>
            </p:cNvGrpSpPr>
            <p:nvPr/>
          </p:nvGrpSpPr>
          <p:grpSpPr bwMode="auto">
            <a:xfrm>
              <a:off x="2260600" y="4530725"/>
              <a:ext cx="3689350" cy="2609850"/>
              <a:chOff x="1424" y="2854"/>
              <a:chExt cx="2324" cy="1644"/>
            </a:xfrm>
          </p:grpSpPr>
          <p:sp>
            <p:nvSpPr>
              <p:cNvPr id="12183" name="Freeform 919"/>
              <p:cNvSpPr>
                <a:spLocks/>
              </p:cNvSpPr>
              <p:nvPr/>
            </p:nvSpPr>
            <p:spPr bwMode="auto">
              <a:xfrm>
                <a:off x="2841" y="3648"/>
                <a:ext cx="794" cy="850"/>
              </a:xfrm>
              <a:custGeom>
                <a:avLst/>
                <a:gdLst>
                  <a:gd name="T0" fmla="*/ 170 w 794"/>
                  <a:gd name="T1" fmla="*/ 850 h 850"/>
                  <a:gd name="T2" fmla="*/ 284 w 794"/>
                  <a:gd name="T3" fmla="*/ 850 h 850"/>
                  <a:gd name="T4" fmla="*/ 284 w 794"/>
                  <a:gd name="T5" fmla="*/ 680 h 850"/>
                  <a:gd name="T6" fmla="*/ 227 w 794"/>
                  <a:gd name="T7" fmla="*/ 680 h 850"/>
                  <a:gd name="T8" fmla="*/ 227 w 794"/>
                  <a:gd name="T9" fmla="*/ 623 h 850"/>
                  <a:gd name="T10" fmla="*/ 170 w 794"/>
                  <a:gd name="T11" fmla="*/ 623 h 850"/>
                  <a:gd name="T12" fmla="*/ 170 w 794"/>
                  <a:gd name="T13" fmla="*/ 510 h 850"/>
                  <a:gd name="T14" fmla="*/ 567 w 794"/>
                  <a:gd name="T15" fmla="*/ 510 h 850"/>
                  <a:gd name="T16" fmla="*/ 567 w 794"/>
                  <a:gd name="T17" fmla="*/ 567 h 850"/>
                  <a:gd name="T18" fmla="*/ 624 w 794"/>
                  <a:gd name="T19" fmla="*/ 567 h 850"/>
                  <a:gd name="T20" fmla="*/ 624 w 794"/>
                  <a:gd name="T21" fmla="*/ 623 h 850"/>
                  <a:gd name="T22" fmla="*/ 681 w 794"/>
                  <a:gd name="T23" fmla="*/ 623 h 850"/>
                  <a:gd name="T24" fmla="*/ 681 w 794"/>
                  <a:gd name="T25" fmla="*/ 283 h 850"/>
                  <a:gd name="T26" fmla="*/ 737 w 794"/>
                  <a:gd name="T27" fmla="*/ 283 h 850"/>
                  <a:gd name="T28" fmla="*/ 737 w 794"/>
                  <a:gd name="T29" fmla="*/ 227 h 850"/>
                  <a:gd name="T30" fmla="*/ 794 w 794"/>
                  <a:gd name="T31" fmla="*/ 227 h 850"/>
                  <a:gd name="T32" fmla="*/ 794 w 794"/>
                  <a:gd name="T33" fmla="*/ 170 h 850"/>
                  <a:gd name="T34" fmla="*/ 624 w 794"/>
                  <a:gd name="T35" fmla="*/ 170 h 850"/>
                  <a:gd name="T36" fmla="*/ 624 w 794"/>
                  <a:gd name="T37" fmla="*/ 113 h 850"/>
                  <a:gd name="T38" fmla="*/ 511 w 794"/>
                  <a:gd name="T39" fmla="*/ 113 h 850"/>
                  <a:gd name="T40" fmla="*/ 511 w 794"/>
                  <a:gd name="T41" fmla="*/ 0 h 850"/>
                  <a:gd name="T42" fmla="*/ 397 w 794"/>
                  <a:gd name="T43" fmla="*/ 0 h 850"/>
                  <a:gd name="T44" fmla="*/ 397 w 794"/>
                  <a:gd name="T45" fmla="*/ 56 h 850"/>
                  <a:gd name="T46" fmla="*/ 227 w 794"/>
                  <a:gd name="T47" fmla="*/ 56 h 850"/>
                  <a:gd name="T48" fmla="*/ 227 w 794"/>
                  <a:gd name="T49" fmla="*/ 170 h 850"/>
                  <a:gd name="T50" fmla="*/ 170 w 794"/>
                  <a:gd name="T51" fmla="*/ 170 h 850"/>
                  <a:gd name="T52" fmla="*/ 170 w 794"/>
                  <a:gd name="T53" fmla="*/ 453 h 850"/>
                  <a:gd name="T54" fmla="*/ 114 w 794"/>
                  <a:gd name="T55" fmla="*/ 453 h 850"/>
                  <a:gd name="T56" fmla="*/ 114 w 794"/>
                  <a:gd name="T57" fmla="*/ 510 h 850"/>
                  <a:gd name="T58" fmla="*/ 57 w 794"/>
                  <a:gd name="T59" fmla="*/ 510 h 850"/>
                  <a:gd name="T60" fmla="*/ 0 w 794"/>
                  <a:gd name="T61" fmla="*/ 510 h 850"/>
                  <a:gd name="T62" fmla="*/ 0 w 794"/>
                  <a:gd name="T63" fmla="*/ 623 h 850"/>
                  <a:gd name="T64" fmla="*/ 57 w 794"/>
                  <a:gd name="T65" fmla="*/ 623 h 850"/>
                  <a:gd name="T66" fmla="*/ 57 w 794"/>
                  <a:gd name="T67" fmla="*/ 567 h 850"/>
                  <a:gd name="T68" fmla="*/ 114 w 794"/>
                  <a:gd name="T69" fmla="*/ 567 h 850"/>
                  <a:gd name="T70" fmla="*/ 114 w 794"/>
                  <a:gd name="T71" fmla="*/ 680 h 850"/>
                  <a:gd name="T72" fmla="*/ 170 w 794"/>
                  <a:gd name="T73" fmla="*/ 680 h 850"/>
                  <a:gd name="T74" fmla="*/ 170 w 794"/>
                  <a:gd name="T75" fmla="*/ 85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94" h="850">
                    <a:moveTo>
                      <a:pt x="170" y="850"/>
                    </a:moveTo>
                    <a:lnTo>
                      <a:pt x="284" y="850"/>
                    </a:lnTo>
                    <a:lnTo>
                      <a:pt x="284" y="680"/>
                    </a:lnTo>
                    <a:lnTo>
                      <a:pt x="227" y="680"/>
                    </a:lnTo>
                    <a:lnTo>
                      <a:pt x="227" y="623"/>
                    </a:lnTo>
                    <a:lnTo>
                      <a:pt x="170" y="623"/>
                    </a:lnTo>
                    <a:lnTo>
                      <a:pt x="170" y="510"/>
                    </a:lnTo>
                    <a:lnTo>
                      <a:pt x="567" y="510"/>
                    </a:lnTo>
                    <a:lnTo>
                      <a:pt x="567" y="567"/>
                    </a:lnTo>
                    <a:lnTo>
                      <a:pt x="624" y="567"/>
                    </a:lnTo>
                    <a:lnTo>
                      <a:pt x="624" y="623"/>
                    </a:lnTo>
                    <a:lnTo>
                      <a:pt x="681" y="623"/>
                    </a:lnTo>
                    <a:lnTo>
                      <a:pt x="681" y="283"/>
                    </a:lnTo>
                    <a:lnTo>
                      <a:pt x="737" y="283"/>
                    </a:lnTo>
                    <a:lnTo>
                      <a:pt x="737" y="227"/>
                    </a:lnTo>
                    <a:lnTo>
                      <a:pt x="794" y="227"/>
                    </a:lnTo>
                    <a:lnTo>
                      <a:pt x="794" y="170"/>
                    </a:lnTo>
                    <a:lnTo>
                      <a:pt x="624" y="170"/>
                    </a:lnTo>
                    <a:lnTo>
                      <a:pt x="624" y="113"/>
                    </a:lnTo>
                    <a:lnTo>
                      <a:pt x="511" y="113"/>
                    </a:lnTo>
                    <a:lnTo>
                      <a:pt x="511" y="0"/>
                    </a:lnTo>
                    <a:lnTo>
                      <a:pt x="397" y="0"/>
                    </a:lnTo>
                    <a:lnTo>
                      <a:pt x="397" y="56"/>
                    </a:lnTo>
                    <a:lnTo>
                      <a:pt x="227" y="56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453"/>
                    </a:lnTo>
                    <a:lnTo>
                      <a:pt x="114" y="453"/>
                    </a:lnTo>
                    <a:lnTo>
                      <a:pt x="114" y="510"/>
                    </a:lnTo>
                    <a:lnTo>
                      <a:pt x="57" y="510"/>
                    </a:lnTo>
                    <a:lnTo>
                      <a:pt x="0" y="510"/>
                    </a:lnTo>
                    <a:lnTo>
                      <a:pt x="0" y="623"/>
                    </a:lnTo>
                    <a:lnTo>
                      <a:pt x="57" y="623"/>
                    </a:lnTo>
                    <a:lnTo>
                      <a:pt x="57" y="567"/>
                    </a:lnTo>
                    <a:lnTo>
                      <a:pt x="114" y="567"/>
                    </a:lnTo>
                    <a:lnTo>
                      <a:pt x="114" y="680"/>
                    </a:lnTo>
                    <a:lnTo>
                      <a:pt x="170" y="680"/>
                    </a:lnTo>
                    <a:lnTo>
                      <a:pt x="170" y="85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4" name="Freeform 930"/>
              <p:cNvSpPr>
                <a:spLocks/>
              </p:cNvSpPr>
              <p:nvPr/>
            </p:nvSpPr>
            <p:spPr bwMode="auto">
              <a:xfrm>
                <a:off x="2671" y="3704"/>
                <a:ext cx="397" cy="397"/>
              </a:xfrm>
              <a:custGeom>
                <a:avLst/>
                <a:gdLst>
                  <a:gd name="T0" fmla="*/ 397 w 397"/>
                  <a:gd name="T1" fmla="*/ 0 h 397"/>
                  <a:gd name="T2" fmla="*/ 170 w 397"/>
                  <a:gd name="T3" fmla="*/ 0 h 397"/>
                  <a:gd name="T4" fmla="*/ 170 w 397"/>
                  <a:gd name="T5" fmla="*/ 114 h 397"/>
                  <a:gd name="T6" fmla="*/ 57 w 397"/>
                  <a:gd name="T7" fmla="*/ 114 h 397"/>
                  <a:gd name="T8" fmla="*/ 57 w 397"/>
                  <a:gd name="T9" fmla="*/ 171 h 397"/>
                  <a:gd name="T10" fmla="*/ 0 w 397"/>
                  <a:gd name="T11" fmla="*/ 171 h 397"/>
                  <a:gd name="T12" fmla="*/ 0 w 397"/>
                  <a:gd name="T13" fmla="*/ 284 h 397"/>
                  <a:gd name="T14" fmla="*/ 57 w 397"/>
                  <a:gd name="T15" fmla="*/ 284 h 397"/>
                  <a:gd name="T16" fmla="*/ 57 w 397"/>
                  <a:gd name="T17" fmla="*/ 341 h 397"/>
                  <a:gd name="T18" fmla="*/ 114 w 397"/>
                  <a:gd name="T19" fmla="*/ 341 h 397"/>
                  <a:gd name="T20" fmla="*/ 114 w 397"/>
                  <a:gd name="T21" fmla="*/ 397 h 397"/>
                  <a:gd name="T22" fmla="*/ 170 w 397"/>
                  <a:gd name="T23" fmla="*/ 397 h 397"/>
                  <a:gd name="T24" fmla="*/ 170 w 397"/>
                  <a:gd name="T25" fmla="*/ 284 h 397"/>
                  <a:gd name="T26" fmla="*/ 227 w 397"/>
                  <a:gd name="T27" fmla="*/ 284 h 397"/>
                  <a:gd name="T28" fmla="*/ 227 w 397"/>
                  <a:gd name="T29" fmla="*/ 227 h 397"/>
                  <a:gd name="T30" fmla="*/ 340 w 397"/>
                  <a:gd name="T31" fmla="*/ 227 h 397"/>
                  <a:gd name="T32" fmla="*/ 340 w 397"/>
                  <a:gd name="T33" fmla="*/ 114 h 397"/>
                  <a:gd name="T34" fmla="*/ 397 w 397"/>
                  <a:gd name="T35" fmla="*/ 114 h 397"/>
                  <a:gd name="T36" fmla="*/ 397 w 397"/>
                  <a:gd name="T37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97" h="397">
                    <a:moveTo>
                      <a:pt x="397" y="0"/>
                    </a:moveTo>
                    <a:lnTo>
                      <a:pt x="170" y="0"/>
                    </a:lnTo>
                    <a:lnTo>
                      <a:pt x="170" y="114"/>
                    </a:lnTo>
                    <a:lnTo>
                      <a:pt x="57" y="114"/>
                    </a:lnTo>
                    <a:lnTo>
                      <a:pt x="57" y="171"/>
                    </a:lnTo>
                    <a:lnTo>
                      <a:pt x="0" y="171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341"/>
                    </a:lnTo>
                    <a:lnTo>
                      <a:pt x="114" y="341"/>
                    </a:lnTo>
                    <a:lnTo>
                      <a:pt x="114" y="397"/>
                    </a:lnTo>
                    <a:lnTo>
                      <a:pt x="170" y="397"/>
                    </a:lnTo>
                    <a:lnTo>
                      <a:pt x="170" y="284"/>
                    </a:lnTo>
                    <a:lnTo>
                      <a:pt x="227" y="284"/>
                    </a:lnTo>
                    <a:lnTo>
                      <a:pt x="227" y="227"/>
                    </a:lnTo>
                    <a:lnTo>
                      <a:pt x="340" y="227"/>
                    </a:lnTo>
                    <a:lnTo>
                      <a:pt x="340" y="114"/>
                    </a:lnTo>
                    <a:lnTo>
                      <a:pt x="397" y="114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5" name="Freeform 931"/>
              <p:cNvSpPr>
                <a:spLocks/>
              </p:cNvSpPr>
              <p:nvPr/>
            </p:nvSpPr>
            <p:spPr bwMode="auto">
              <a:xfrm>
                <a:off x="2728" y="4101"/>
                <a:ext cx="113" cy="170"/>
              </a:xfrm>
              <a:custGeom>
                <a:avLst/>
                <a:gdLst>
                  <a:gd name="T0" fmla="*/ 113 w 113"/>
                  <a:gd name="T1" fmla="*/ 0 h 170"/>
                  <a:gd name="T2" fmla="*/ 0 w 113"/>
                  <a:gd name="T3" fmla="*/ 0 h 170"/>
                  <a:gd name="T4" fmla="*/ 0 w 113"/>
                  <a:gd name="T5" fmla="*/ 170 h 170"/>
                  <a:gd name="T6" fmla="*/ 113 w 113"/>
                  <a:gd name="T7" fmla="*/ 170 h 170"/>
                  <a:gd name="T8" fmla="*/ 113 w 113"/>
                  <a:gd name="T9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70">
                    <a:moveTo>
                      <a:pt x="113" y="0"/>
                    </a:moveTo>
                    <a:lnTo>
                      <a:pt x="0" y="0"/>
                    </a:lnTo>
                    <a:lnTo>
                      <a:pt x="0" y="170"/>
                    </a:lnTo>
                    <a:lnTo>
                      <a:pt x="113" y="17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6" name="Freeform 932"/>
              <p:cNvSpPr>
                <a:spLocks/>
              </p:cNvSpPr>
              <p:nvPr/>
            </p:nvSpPr>
            <p:spPr bwMode="auto">
              <a:xfrm>
                <a:off x="2558" y="3988"/>
                <a:ext cx="227" cy="340"/>
              </a:xfrm>
              <a:custGeom>
                <a:avLst/>
                <a:gdLst>
                  <a:gd name="T0" fmla="*/ 113 w 227"/>
                  <a:gd name="T1" fmla="*/ 0 h 340"/>
                  <a:gd name="T2" fmla="*/ 113 w 227"/>
                  <a:gd name="T3" fmla="*/ 57 h 340"/>
                  <a:gd name="T4" fmla="*/ 56 w 227"/>
                  <a:gd name="T5" fmla="*/ 57 h 340"/>
                  <a:gd name="T6" fmla="*/ 56 w 227"/>
                  <a:gd name="T7" fmla="*/ 227 h 340"/>
                  <a:gd name="T8" fmla="*/ 0 w 227"/>
                  <a:gd name="T9" fmla="*/ 227 h 340"/>
                  <a:gd name="T10" fmla="*/ 0 w 227"/>
                  <a:gd name="T11" fmla="*/ 340 h 340"/>
                  <a:gd name="T12" fmla="*/ 113 w 227"/>
                  <a:gd name="T13" fmla="*/ 340 h 340"/>
                  <a:gd name="T14" fmla="*/ 113 w 227"/>
                  <a:gd name="T15" fmla="*/ 283 h 340"/>
                  <a:gd name="T16" fmla="*/ 170 w 227"/>
                  <a:gd name="T17" fmla="*/ 283 h 340"/>
                  <a:gd name="T18" fmla="*/ 170 w 227"/>
                  <a:gd name="T19" fmla="*/ 113 h 340"/>
                  <a:gd name="T20" fmla="*/ 227 w 227"/>
                  <a:gd name="T21" fmla="*/ 113 h 340"/>
                  <a:gd name="T22" fmla="*/ 227 w 227"/>
                  <a:gd name="T23" fmla="*/ 57 h 340"/>
                  <a:gd name="T24" fmla="*/ 170 w 227"/>
                  <a:gd name="T25" fmla="*/ 57 h 340"/>
                  <a:gd name="T26" fmla="*/ 170 w 227"/>
                  <a:gd name="T27" fmla="*/ 0 h 340"/>
                  <a:gd name="T28" fmla="*/ 113 w 227"/>
                  <a:gd name="T29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7" h="340">
                    <a:moveTo>
                      <a:pt x="113" y="0"/>
                    </a:moveTo>
                    <a:lnTo>
                      <a:pt x="113" y="57"/>
                    </a:lnTo>
                    <a:lnTo>
                      <a:pt x="56" y="57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283"/>
                    </a:lnTo>
                    <a:lnTo>
                      <a:pt x="170" y="283"/>
                    </a:lnTo>
                    <a:lnTo>
                      <a:pt x="170" y="113"/>
                    </a:lnTo>
                    <a:lnTo>
                      <a:pt x="227" y="113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7" name="Freeform 933"/>
              <p:cNvSpPr>
                <a:spLocks/>
              </p:cNvSpPr>
              <p:nvPr/>
            </p:nvSpPr>
            <p:spPr bwMode="auto">
              <a:xfrm>
                <a:off x="2274" y="3988"/>
                <a:ext cx="397" cy="283"/>
              </a:xfrm>
              <a:custGeom>
                <a:avLst/>
                <a:gdLst>
                  <a:gd name="T0" fmla="*/ 397 w 397"/>
                  <a:gd name="T1" fmla="*/ 0 h 283"/>
                  <a:gd name="T2" fmla="*/ 114 w 397"/>
                  <a:gd name="T3" fmla="*/ 0 h 283"/>
                  <a:gd name="T4" fmla="*/ 114 w 397"/>
                  <a:gd name="T5" fmla="*/ 113 h 283"/>
                  <a:gd name="T6" fmla="*/ 57 w 397"/>
                  <a:gd name="T7" fmla="*/ 113 h 283"/>
                  <a:gd name="T8" fmla="*/ 57 w 397"/>
                  <a:gd name="T9" fmla="*/ 170 h 283"/>
                  <a:gd name="T10" fmla="*/ 0 w 397"/>
                  <a:gd name="T11" fmla="*/ 170 h 283"/>
                  <a:gd name="T12" fmla="*/ 0 w 397"/>
                  <a:gd name="T13" fmla="*/ 283 h 283"/>
                  <a:gd name="T14" fmla="*/ 284 w 397"/>
                  <a:gd name="T15" fmla="*/ 283 h 283"/>
                  <a:gd name="T16" fmla="*/ 284 w 397"/>
                  <a:gd name="T17" fmla="*/ 227 h 283"/>
                  <a:gd name="T18" fmla="*/ 340 w 397"/>
                  <a:gd name="T19" fmla="*/ 227 h 283"/>
                  <a:gd name="T20" fmla="*/ 340 w 397"/>
                  <a:gd name="T21" fmla="*/ 57 h 283"/>
                  <a:gd name="T22" fmla="*/ 397 w 397"/>
                  <a:gd name="T23" fmla="*/ 57 h 283"/>
                  <a:gd name="T24" fmla="*/ 397 w 397"/>
                  <a:gd name="T25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7" h="283">
                    <a:moveTo>
                      <a:pt x="397" y="0"/>
                    </a:moveTo>
                    <a:lnTo>
                      <a:pt x="114" y="0"/>
                    </a:lnTo>
                    <a:lnTo>
                      <a:pt x="114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83"/>
                    </a:lnTo>
                    <a:lnTo>
                      <a:pt x="284" y="283"/>
                    </a:lnTo>
                    <a:lnTo>
                      <a:pt x="284" y="227"/>
                    </a:lnTo>
                    <a:lnTo>
                      <a:pt x="340" y="227"/>
                    </a:lnTo>
                    <a:lnTo>
                      <a:pt x="340" y="57"/>
                    </a:lnTo>
                    <a:lnTo>
                      <a:pt x="397" y="57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2" name="Freeform 948"/>
              <p:cNvSpPr>
                <a:spLocks/>
              </p:cNvSpPr>
              <p:nvPr/>
            </p:nvSpPr>
            <p:spPr bwMode="auto">
              <a:xfrm>
                <a:off x="1424" y="3194"/>
                <a:ext cx="1020" cy="1134"/>
              </a:xfrm>
              <a:custGeom>
                <a:avLst/>
                <a:gdLst>
                  <a:gd name="T0" fmla="*/ 850 w 1020"/>
                  <a:gd name="T1" fmla="*/ 1134 h 1134"/>
                  <a:gd name="T2" fmla="*/ 850 w 1020"/>
                  <a:gd name="T3" fmla="*/ 964 h 1134"/>
                  <a:gd name="T4" fmla="*/ 907 w 1020"/>
                  <a:gd name="T5" fmla="*/ 964 h 1134"/>
                  <a:gd name="T6" fmla="*/ 907 w 1020"/>
                  <a:gd name="T7" fmla="*/ 907 h 1134"/>
                  <a:gd name="T8" fmla="*/ 964 w 1020"/>
                  <a:gd name="T9" fmla="*/ 907 h 1134"/>
                  <a:gd name="T10" fmla="*/ 964 w 1020"/>
                  <a:gd name="T11" fmla="*/ 794 h 1134"/>
                  <a:gd name="T12" fmla="*/ 1020 w 1020"/>
                  <a:gd name="T13" fmla="*/ 794 h 1134"/>
                  <a:gd name="T14" fmla="*/ 1020 w 1020"/>
                  <a:gd name="T15" fmla="*/ 681 h 1134"/>
                  <a:gd name="T16" fmla="*/ 964 w 1020"/>
                  <a:gd name="T17" fmla="*/ 681 h 1134"/>
                  <a:gd name="T18" fmla="*/ 964 w 1020"/>
                  <a:gd name="T19" fmla="*/ 624 h 1134"/>
                  <a:gd name="T20" fmla="*/ 907 w 1020"/>
                  <a:gd name="T21" fmla="*/ 624 h 1134"/>
                  <a:gd name="T22" fmla="*/ 907 w 1020"/>
                  <a:gd name="T23" fmla="*/ 567 h 1134"/>
                  <a:gd name="T24" fmla="*/ 737 w 1020"/>
                  <a:gd name="T25" fmla="*/ 567 h 1134"/>
                  <a:gd name="T26" fmla="*/ 737 w 1020"/>
                  <a:gd name="T27" fmla="*/ 624 h 1134"/>
                  <a:gd name="T28" fmla="*/ 623 w 1020"/>
                  <a:gd name="T29" fmla="*/ 624 h 1134"/>
                  <a:gd name="T30" fmla="*/ 623 w 1020"/>
                  <a:gd name="T31" fmla="*/ 397 h 1134"/>
                  <a:gd name="T32" fmla="*/ 680 w 1020"/>
                  <a:gd name="T33" fmla="*/ 397 h 1134"/>
                  <a:gd name="T34" fmla="*/ 680 w 1020"/>
                  <a:gd name="T35" fmla="*/ 340 h 1134"/>
                  <a:gd name="T36" fmla="*/ 737 w 1020"/>
                  <a:gd name="T37" fmla="*/ 340 h 1134"/>
                  <a:gd name="T38" fmla="*/ 737 w 1020"/>
                  <a:gd name="T39" fmla="*/ 114 h 1134"/>
                  <a:gd name="T40" fmla="*/ 794 w 1020"/>
                  <a:gd name="T41" fmla="*/ 114 h 1134"/>
                  <a:gd name="T42" fmla="*/ 794 w 1020"/>
                  <a:gd name="T43" fmla="*/ 0 h 1134"/>
                  <a:gd name="T44" fmla="*/ 510 w 1020"/>
                  <a:gd name="T45" fmla="*/ 0 h 1134"/>
                  <a:gd name="T46" fmla="*/ 510 w 1020"/>
                  <a:gd name="T47" fmla="*/ 57 h 1134"/>
                  <a:gd name="T48" fmla="*/ 397 w 1020"/>
                  <a:gd name="T49" fmla="*/ 57 h 1134"/>
                  <a:gd name="T50" fmla="*/ 397 w 1020"/>
                  <a:gd name="T51" fmla="*/ 114 h 1134"/>
                  <a:gd name="T52" fmla="*/ 283 w 1020"/>
                  <a:gd name="T53" fmla="*/ 114 h 1134"/>
                  <a:gd name="T54" fmla="*/ 283 w 1020"/>
                  <a:gd name="T55" fmla="*/ 227 h 1134"/>
                  <a:gd name="T56" fmla="*/ 113 w 1020"/>
                  <a:gd name="T57" fmla="*/ 227 h 1134"/>
                  <a:gd name="T58" fmla="*/ 113 w 1020"/>
                  <a:gd name="T59" fmla="*/ 284 h 1134"/>
                  <a:gd name="T60" fmla="*/ 56 w 1020"/>
                  <a:gd name="T61" fmla="*/ 284 h 1134"/>
                  <a:gd name="T62" fmla="*/ 56 w 1020"/>
                  <a:gd name="T63" fmla="*/ 567 h 1134"/>
                  <a:gd name="T64" fmla="*/ 0 w 1020"/>
                  <a:gd name="T65" fmla="*/ 567 h 1134"/>
                  <a:gd name="T66" fmla="*/ 0 w 1020"/>
                  <a:gd name="T67" fmla="*/ 624 h 1134"/>
                  <a:gd name="T68" fmla="*/ 56 w 1020"/>
                  <a:gd name="T69" fmla="*/ 624 h 1134"/>
                  <a:gd name="T70" fmla="*/ 56 w 1020"/>
                  <a:gd name="T71" fmla="*/ 737 h 1134"/>
                  <a:gd name="T72" fmla="*/ 113 w 1020"/>
                  <a:gd name="T73" fmla="*/ 737 h 1134"/>
                  <a:gd name="T74" fmla="*/ 170 w 1020"/>
                  <a:gd name="T75" fmla="*/ 737 h 1134"/>
                  <a:gd name="T76" fmla="*/ 170 w 1020"/>
                  <a:gd name="T77" fmla="*/ 681 h 1134"/>
                  <a:gd name="T78" fmla="*/ 283 w 1020"/>
                  <a:gd name="T79" fmla="*/ 681 h 1134"/>
                  <a:gd name="T80" fmla="*/ 283 w 1020"/>
                  <a:gd name="T81" fmla="*/ 737 h 1134"/>
                  <a:gd name="T82" fmla="*/ 340 w 1020"/>
                  <a:gd name="T83" fmla="*/ 737 h 1134"/>
                  <a:gd name="T84" fmla="*/ 340 w 1020"/>
                  <a:gd name="T85" fmla="*/ 794 h 1134"/>
                  <a:gd name="T86" fmla="*/ 453 w 1020"/>
                  <a:gd name="T87" fmla="*/ 794 h 1134"/>
                  <a:gd name="T88" fmla="*/ 453 w 1020"/>
                  <a:gd name="T89" fmla="*/ 907 h 1134"/>
                  <a:gd name="T90" fmla="*/ 567 w 1020"/>
                  <a:gd name="T91" fmla="*/ 907 h 1134"/>
                  <a:gd name="T92" fmla="*/ 567 w 1020"/>
                  <a:gd name="T93" fmla="*/ 737 h 1134"/>
                  <a:gd name="T94" fmla="*/ 623 w 1020"/>
                  <a:gd name="T95" fmla="*/ 737 h 1134"/>
                  <a:gd name="T96" fmla="*/ 623 w 1020"/>
                  <a:gd name="T97" fmla="*/ 964 h 1134"/>
                  <a:gd name="T98" fmla="*/ 680 w 1020"/>
                  <a:gd name="T99" fmla="*/ 964 h 1134"/>
                  <a:gd name="T100" fmla="*/ 680 w 1020"/>
                  <a:gd name="T101" fmla="*/ 1021 h 1134"/>
                  <a:gd name="T102" fmla="*/ 737 w 1020"/>
                  <a:gd name="T103" fmla="*/ 1021 h 1134"/>
                  <a:gd name="T104" fmla="*/ 737 w 1020"/>
                  <a:gd name="T105" fmla="*/ 1077 h 1134"/>
                  <a:gd name="T106" fmla="*/ 794 w 1020"/>
                  <a:gd name="T107" fmla="*/ 1077 h 1134"/>
                  <a:gd name="T108" fmla="*/ 794 w 1020"/>
                  <a:gd name="T109" fmla="*/ 1134 h 1134"/>
                  <a:gd name="T110" fmla="*/ 850 w 1020"/>
                  <a:gd name="T111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020" h="1134">
                    <a:moveTo>
                      <a:pt x="850" y="1134"/>
                    </a:moveTo>
                    <a:lnTo>
                      <a:pt x="850" y="964"/>
                    </a:lnTo>
                    <a:lnTo>
                      <a:pt x="907" y="964"/>
                    </a:lnTo>
                    <a:lnTo>
                      <a:pt x="907" y="907"/>
                    </a:lnTo>
                    <a:lnTo>
                      <a:pt x="964" y="907"/>
                    </a:lnTo>
                    <a:lnTo>
                      <a:pt x="964" y="794"/>
                    </a:lnTo>
                    <a:lnTo>
                      <a:pt x="1020" y="794"/>
                    </a:lnTo>
                    <a:lnTo>
                      <a:pt x="1020" y="681"/>
                    </a:lnTo>
                    <a:lnTo>
                      <a:pt x="964" y="681"/>
                    </a:lnTo>
                    <a:lnTo>
                      <a:pt x="964" y="624"/>
                    </a:lnTo>
                    <a:lnTo>
                      <a:pt x="907" y="624"/>
                    </a:lnTo>
                    <a:lnTo>
                      <a:pt x="907" y="567"/>
                    </a:lnTo>
                    <a:lnTo>
                      <a:pt x="737" y="567"/>
                    </a:lnTo>
                    <a:lnTo>
                      <a:pt x="737" y="624"/>
                    </a:lnTo>
                    <a:lnTo>
                      <a:pt x="623" y="624"/>
                    </a:lnTo>
                    <a:lnTo>
                      <a:pt x="623" y="397"/>
                    </a:lnTo>
                    <a:lnTo>
                      <a:pt x="680" y="397"/>
                    </a:lnTo>
                    <a:lnTo>
                      <a:pt x="680" y="340"/>
                    </a:lnTo>
                    <a:lnTo>
                      <a:pt x="737" y="340"/>
                    </a:lnTo>
                    <a:lnTo>
                      <a:pt x="737" y="114"/>
                    </a:lnTo>
                    <a:lnTo>
                      <a:pt x="794" y="114"/>
                    </a:lnTo>
                    <a:lnTo>
                      <a:pt x="794" y="0"/>
                    </a:lnTo>
                    <a:lnTo>
                      <a:pt x="510" y="0"/>
                    </a:lnTo>
                    <a:lnTo>
                      <a:pt x="510" y="57"/>
                    </a:lnTo>
                    <a:lnTo>
                      <a:pt x="397" y="57"/>
                    </a:lnTo>
                    <a:lnTo>
                      <a:pt x="397" y="114"/>
                    </a:lnTo>
                    <a:lnTo>
                      <a:pt x="283" y="114"/>
                    </a:lnTo>
                    <a:lnTo>
                      <a:pt x="283" y="227"/>
                    </a:lnTo>
                    <a:lnTo>
                      <a:pt x="113" y="227"/>
                    </a:lnTo>
                    <a:lnTo>
                      <a:pt x="113" y="284"/>
                    </a:lnTo>
                    <a:lnTo>
                      <a:pt x="56" y="284"/>
                    </a:lnTo>
                    <a:lnTo>
                      <a:pt x="56" y="567"/>
                    </a:lnTo>
                    <a:lnTo>
                      <a:pt x="0" y="567"/>
                    </a:lnTo>
                    <a:lnTo>
                      <a:pt x="0" y="624"/>
                    </a:lnTo>
                    <a:lnTo>
                      <a:pt x="56" y="624"/>
                    </a:lnTo>
                    <a:lnTo>
                      <a:pt x="56" y="737"/>
                    </a:lnTo>
                    <a:lnTo>
                      <a:pt x="113" y="737"/>
                    </a:lnTo>
                    <a:lnTo>
                      <a:pt x="170" y="737"/>
                    </a:lnTo>
                    <a:lnTo>
                      <a:pt x="170" y="681"/>
                    </a:lnTo>
                    <a:lnTo>
                      <a:pt x="283" y="681"/>
                    </a:lnTo>
                    <a:lnTo>
                      <a:pt x="283" y="737"/>
                    </a:lnTo>
                    <a:lnTo>
                      <a:pt x="340" y="737"/>
                    </a:lnTo>
                    <a:lnTo>
                      <a:pt x="340" y="794"/>
                    </a:lnTo>
                    <a:lnTo>
                      <a:pt x="453" y="794"/>
                    </a:lnTo>
                    <a:lnTo>
                      <a:pt x="453" y="907"/>
                    </a:lnTo>
                    <a:lnTo>
                      <a:pt x="567" y="907"/>
                    </a:lnTo>
                    <a:lnTo>
                      <a:pt x="567" y="737"/>
                    </a:lnTo>
                    <a:lnTo>
                      <a:pt x="623" y="737"/>
                    </a:lnTo>
                    <a:lnTo>
                      <a:pt x="623" y="964"/>
                    </a:lnTo>
                    <a:lnTo>
                      <a:pt x="680" y="964"/>
                    </a:lnTo>
                    <a:lnTo>
                      <a:pt x="680" y="1021"/>
                    </a:lnTo>
                    <a:lnTo>
                      <a:pt x="737" y="1021"/>
                    </a:lnTo>
                    <a:lnTo>
                      <a:pt x="737" y="1077"/>
                    </a:lnTo>
                    <a:lnTo>
                      <a:pt x="794" y="1077"/>
                    </a:lnTo>
                    <a:lnTo>
                      <a:pt x="794" y="1134"/>
                    </a:lnTo>
                    <a:lnTo>
                      <a:pt x="850" y="113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4" name="Freeform 950"/>
              <p:cNvSpPr>
                <a:spLocks/>
              </p:cNvSpPr>
              <p:nvPr/>
            </p:nvSpPr>
            <p:spPr bwMode="auto">
              <a:xfrm>
                <a:off x="2047" y="3421"/>
                <a:ext cx="908" cy="567"/>
              </a:xfrm>
              <a:custGeom>
                <a:avLst/>
                <a:gdLst>
                  <a:gd name="T0" fmla="*/ 114 w 908"/>
                  <a:gd name="T1" fmla="*/ 0 h 567"/>
                  <a:gd name="T2" fmla="*/ 114 w 908"/>
                  <a:gd name="T3" fmla="*/ 113 h 567"/>
                  <a:gd name="T4" fmla="*/ 57 w 908"/>
                  <a:gd name="T5" fmla="*/ 113 h 567"/>
                  <a:gd name="T6" fmla="*/ 57 w 908"/>
                  <a:gd name="T7" fmla="*/ 170 h 567"/>
                  <a:gd name="T8" fmla="*/ 0 w 908"/>
                  <a:gd name="T9" fmla="*/ 170 h 567"/>
                  <a:gd name="T10" fmla="*/ 0 w 908"/>
                  <a:gd name="T11" fmla="*/ 397 h 567"/>
                  <a:gd name="T12" fmla="*/ 114 w 908"/>
                  <a:gd name="T13" fmla="*/ 397 h 567"/>
                  <a:gd name="T14" fmla="*/ 114 w 908"/>
                  <a:gd name="T15" fmla="*/ 340 h 567"/>
                  <a:gd name="T16" fmla="*/ 284 w 908"/>
                  <a:gd name="T17" fmla="*/ 340 h 567"/>
                  <a:gd name="T18" fmla="*/ 284 w 908"/>
                  <a:gd name="T19" fmla="*/ 397 h 567"/>
                  <a:gd name="T20" fmla="*/ 341 w 908"/>
                  <a:gd name="T21" fmla="*/ 397 h 567"/>
                  <a:gd name="T22" fmla="*/ 341 w 908"/>
                  <a:gd name="T23" fmla="*/ 454 h 567"/>
                  <a:gd name="T24" fmla="*/ 397 w 908"/>
                  <a:gd name="T25" fmla="*/ 454 h 567"/>
                  <a:gd name="T26" fmla="*/ 397 w 908"/>
                  <a:gd name="T27" fmla="*/ 567 h 567"/>
                  <a:gd name="T28" fmla="*/ 624 w 908"/>
                  <a:gd name="T29" fmla="*/ 567 h 567"/>
                  <a:gd name="T30" fmla="*/ 624 w 908"/>
                  <a:gd name="T31" fmla="*/ 454 h 567"/>
                  <a:gd name="T32" fmla="*/ 681 w 908"/>
                  <a:gd name="T33" fmla="*/ 454 h 567"/>
                  <a:gd name="T34" fmla="*/ 681 w 908"/>
                  <a:gd name="T35" fmla="*/ 397 h 567"/>
                  <a:gd name="T36" fmla="*/ 794 w 908"/>
                  <a:gd name="T37" fmla="*/ 397 h 567"/>
                  <a:gd name="T38" fmla="*/ 794 w 908"/>
                  <a:gd name="T39" fmla="*/ 170 h 567"/>
                  <a:gd name="T40" fmla="*/ 851 w 908"/>
                  <a:gd name="T41" fmla="*/ 170 h 567"/>
                  <a:gd name="T42" fmla="*/ 851 w 908"/>
                  <a:gd name="T43" fmla="*/ 113 h 567"/>
                  <a:gd name="T44" fmla="*/ 908 w 908"/>
                  <a:gd name="T45" fmla="*/ 113 h 567"/>
                  <a:gd name="T46" fmla="*/ 908 w 908"/>
                  <a:gd name="T47" fmla="*/ 0 h 567"/>
                  <a:gd name="T48" fmla="*/ 794 w 908"/>
                  <a:gd name="T49" fmla="*/ 0 h 567"/>
                  <a:gd name="T50" fmla="*/ 794 w 908"/>
                  <a:gd name="T51" fmla="*/ 113 h 567"/>
                  <a:gd name="T52" fmla="*/ 397 w 908"/>
                  <a:gd name="T53" fmla="*/ 113 h 567"/>
                  <a:gd name="T54" fmla="*/ 397 w 908"/>
                  <a:gd name="T55" fmla="*/ 57 h 567"/>
                  <a:gd name="T56" fmla="*/ 341 w 908"/>
                  <a:gd name="T57" fmla="*/ 57 h 567"/>
                  <a:gd name="T58" fmla="*/ 341 w 908"/>
                  <a:gd name="T59" fmla="*/ 0 h 567"/>
                  <a:gd name="T60" fmla="*/ 114 w 908"/>
                  <a:gd name="T61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08" h="567">
                    <a:moveTo>
                      <a:pt x="114" y="0"/>
                    </a:moveTo>
                    <a:lnTo>
                      <a:pt x="114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397"/>
                    </a:lnTo>
                    <a:lnTo>
                      <a:pt x="114" y="397"/>
                    </a:lnTo>
                    <a:lnTo>
                      <a:pt x="114" y="340"/>
                    </a:lnTo>
                    <a:lnTo>
                      <a:pt x="284" y="340"/>
                    </a:lnTo>
                    <a:lnTo>
                      <a:pt x="284" y="397"/>
                    </a:lnTo>
                    <a:lnTo>
                      <a:pt x="341" y="397"/>
                    </a:lnTo>
                    <a:lnTo>
                      <a:pt x="341" y="454"/>
                    </a:lnTo>
                    <a:lnTo>
                      <a:pt x="397" y="454"/>
                    </a:lnTo>
                    <a:lnTo>
                      <a:pt x="397" y="567"/>
                    </a:lnTo>
                    <a:lnTo>
                      <a:pt x="624" y="567"/>
                    </a:lnTo>
                    <a:lnTo>
                      <a:pt x="624" y="454"/>
                    </a:lnTo>
                    <a:lnTo>
                      <a:pt x="681" y="454"/>
                    </a:lnTo>
                    <a:lnTo>
                      <a:pt x="681" y="397"/>
                    </a:lnTo>
                    <a:lnTo>
                      <a:pt x="794" y="397"/>
                    </a:lnTo>
                    <a:lnTo>
                      <a:pt x="794" y="170"/>
                    </a:lnTo>
                    <a:lnTo>
                      <a:pt x="851" y="170"/>
                    </a:lnTo>
                    <a:lnTo>
                      <a:pt x="851" y="113"/>
                    </a:lnTo>
                    <a:lnTo>
                      <a:pt x="908" y="113"/>
                    </a:lnTo>
                    <a:lnTo>
                      <a:pt x="908" y="0"/>
                    </a:lnTo>
                    <a:lnTo>
                      <a:pt x="794" y="0"/>
                    </a:lnTo>
                    <a:lnTo>
                      <a:pt x="794" y="113"/>
                    </a:lnTo>
                    <a:lnTo>
                      <a:pt x="397" y="113"/>
                    </a:lnTo>
                    <a:lnTo>
                      <a:pt x="397" y="57"/>
                    </a:lnTo>
                    <a:lnTo>
                      <a:pt x="341" y="57"/>
                    </a:lnTo>
                    <a:lnTo>
                      <a:pt x="341" y="0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7" name="Freeform 953"/>
              <p:cNvSpPr>
                <a:spLocks/>
              </p:cNvSpPr>
              <p:nvPr/>
            </p:nvSpPr>
            <p:spPr bwMode="auto">
              <a:xfrm>
                <a:off x="2161" y="2854"/>
                <a:ext cx="1587" cy="850"/>
              </a:xfrm>
              <a:custGeom>
                <a:avLst/>
                <a:gdLst>
                  <a:gd name="T0" fmla="*/ 397 w 1587"/>
                  <a:gd name="T1" fmla="*/ 57 h 850"/>
                  <a:gd name="T2" fmla="*/ 227 w 1587"/>
                  <a:gd name="T3" fmla="*/ 57 h 850"/>
                  <a:gd name="T4" fmla="*/ 227 w 1587"/>
                  <a:gd name="T5" fmla="*/ 113 h 850"/>
                  <a:gd name="T6" fmla="*/ 170 w 1587"/>
                  <a:gd name="T7" fmla="*/ 113 h 850"/>
                  <a:gd name="T8" fmla="*/ 170 w 1587"/>
                  <a:gd name="T9" fmla="*/ 340 h 850"/>
                  <a:gd name="T10" fmla="*/ 113 w 1587"/>
                  <a:gd name="T11" fmla="*/ 340 h 850"/>
                  <a:gd name="T12" fmla="*/ 113 w 1587"/>
                  <a:gd name="T13" fmla="*/ 397 h 850"/>
                  <a:gd name="T14" fmla="*/ 57 w 1587"/>
                  <a:gd name="T15" fmla="*/ 397 h 850"/>
                  <a:gd name="T16" fmla="*/ 57 w 1587"/>
                  <a:gd name="T17" fmla="*/ 454 h 850"/>
                  <a:gd name="T18" fmla="*/ 0 w 1587"/>
                  <a:gd name="T19" fmla="*/ 454 h 850"/>
                  <a:gd name="T20" fmla="*/ 0 w 1587"/>
                  <a:gd name="T21" fmla="*/ 567 h 850"/>
                  <a:gd name="T22" fmla="*/ 227 w 1587"/>
                  <a:gd name="T23" fmla="*/ 567 h 850"/>
                  <a:gd name="T24" fmla="*/ 227 w 1587"/>
                  <a:gd name="T25" fmla="*/ 624 h 850"/>
                  <a:gd name="T26" fmla="*/ 283 w 1587"/>
                  <a:gd name="T27" fmla="*/ 624 h 850"/>
                  <a:gd name="T28" fmla="*/ 283 w 1587"/>
                  <a:gd name="T29" fmla="*/ 680 h 850"/>
                  <a:gd name="T30" fmla="*/ 680 w 1587"/>
                  <a:gd name="T31" fmla="*/ 680 h 850"/>
                  <a:gd name="T32" fmla="*/ 680 w 1587"/>
                  <a:gd name="T33" fmla="*/ 567 h 850"/>
                  <a:gd name="T34" fmla="*/ 794 w 1587"/>
                  <a:gd name="T35" fmla="*/ 567 h 850"/>
                  <a:gd name="T36" fmla="*/ 794 w 1587"/>
                  <a:gd name="T37" fmla="*/ 680 h 850"/>
                  <a:gd name="T38" fmla="*/ 737 w 1587"/>
                  <a:gd name="T39" fmla="*/ 680 h 850"/>
                  <a:gd name="T40" fmla="*/ 737 w 1587"/>
                  <a:gd name="T41" fmla="*/ 737 h 850"/>
                  <a:gd name="T42" fmla="*/ 680 w 1587"/>
                  <a:gd name="T43" fmla="*/ 737 h 850"/>
                  <a:gd name="T44" fmla="*/ 680 w 1587"/>
                  <a:gd name="T45" fmla="*/ 850 h 850"/>
                  <a:gd name="T46" fmla="*/ 1077 w 1587"/>
                  <a:gd name="T47" fmla="*/ 850 h 850"/>
                  <a:gd name="T48" fmla="*/ 1077 w 1587"/>
                  <a:gd name="T49" fmla="*/ 794 h 850"/>
                  <a:gd name="T50" fmla="*/ 1191 w 1587"/>
                  <a:gd name="T51" fmla="*/ 794 h 850"/>
                  <a:gd name="T52" fmla="*/ 1191 w 1587"/>
                  <a:gd name="T53" fmla="*/ 680 h 850"/>
                  <a:gd name="T54" fmla="*/ 1247 w 1587"/>
                  <a:gd name="T55" fmla="*/ 680 h 850"/>
                  <a:gd name="T56" fmla="*/ 1247 w 1587"/>
                  <a:gd name="T57" fmla="*/ 624 h 850"/>
                  <a:gd name="T58" fmla="*/ 1304 w 1587"/>
                  <a:gd name="T59" fmla="*/ 624 h 850"/>
                  <a:gd name="T60" fmla="*/ 1361 w 1587"/>
                  <a:gd name="T61" fmla="*/ 624 h 850"/>
                  <a:gd name="T62" fmla="*/ 1361 w 1587"/>
                  <a:gd name="T63" fmla="*/ 510 h 850"/>
                  <a:gd name="T64" fmla="*/ 1417 w 1587"/>
                  <a:gd name="T65" fmla="*/ 510 h 850"/>
                  <a:gd name="T66" fmla="*/ 1417 w 1587"/>
                  <a:gd name="T67" fmla="*/ 454 h 850"/>
                  <a:gd name="T68" fmla="*/ 1587 w 1587"/>
                  <a:gd name="T69" fmla="*/ 454 h 850"/>
                  <a:gd name="T70" fmla="*/ 1587 w 1587"/>
                  <a:gd name="T71" fmla="*/ 283 h 850"/>
                  <a:gd name="T72" fmla="*/ 1531 w 1587"/>
                  <a:gd name="T73" fmla="*/ 283 h 850"/>
                  <a:gd name="T74" fmla="*/ 1531 w 1587"/>
                  <a:gd name="T75" fmla="*/ 227 h 850"/>
                  <a:gd name="T76" fmla="*/ 1587 w 1587"/>
                  <a:gd name="T77" fmla="*/ 227 h 850"/>
                  <a:gd name="T78" fmla="*/ 1587 w 1587"/>
                  <a:gd name="T79" fmla="*/ 113 h 850"/>
                  <a:gd name="T80" fmla="*/ 1531 w 1587"/>
                  <a:gd name="T81" fmla="*/ 113 h 850"/>
                  <a:gd name="T82" fmla="*/ 1531 w 1587"/>
                  <a:gd name="T83" fmla="*/ 57 h 850"/>
                  <a:gd name="T84" fmla="*/ 1191 w 1587"/>
                  <a:gd name="T85" fmla="*/ 57 h 850"/>
                  <a:gd name="T86" fmla="*/ 1191 w 1587"/>
                  <a:gd name="T87" fmla="*/ 170 h 850"/>
                  <a:gd name="T88" fmla="*/ 1134 w 1587"/>
                  <a:gd name="T89" fmla="*/ 170 h 850"/>
                  <a:gd name="T90" fmla="*/ 1134 w 1587"/>
                  <a:gd name="T91" fmla="*/ 227 h 850"/>
                  <a:gd name="T92" fmla="*/ 1077 w 1587"/>
                  <a:gd name="T93" fmla="*/ 227 h 850"/>
                  <a:gd name="T94" fmla="*/ 1077 w 1587"/>
                  <a:gd name="T95" fmla="*/ 283 h 850"/>
                  <a:gd name="T96" fmla="*/ 1020 w 1587"/>
                  <a:gd name="T97" fmla="*/ 283 h 850"/>
                  <a:gd name="T98" fmla="*/ 1020 w 1587"/>
                  <a:gd name="T99" fmla="*/ 227 h 850"/>
                  <a:gd name="T100" fmla="*/ 964 w 1587"/>
                  <a:gd name="T101" fmla="*/ 227 h 850"/>
                  <a:gd name="T102" fmla="*/ 964 w 1587"/>
                  <a:gd name="T103" fmla="*/ 170 h 850"/>
                  <a:gd name="T104" fmla="*/ 850 w 1587"/>
                  <a:gd name="T105" fmla="*/ 170 h 850"/>
                  <a:gd name="T106" fmla="*/ 850 w 1587"/>
                  <a:gd name="T107" fmla="*/ 57 h 850"/>
                  <a:gd name="T108" fmla="*/ 737 w 1587"/>
                  <a:gd name="T109" fmla="*/ 57 h 850"/>
                  <a:gd name="T110" fmla="*/ 737 w 1587"/>
                  <a:gd name="T111" fmla="*/ 113 h 850"/>
                  <a:gd name="T112" fmla="*/ 680 w 1587"/>
                  <a:gd name="T113" fmla="*/ 113 h 850"/>
                  <a:gd name="T114" fmla="*/ 680 w 1587"/>
                  <a:gd name="T115" fmla="*/ 57 h 850"/>
                  <a:gd name="T116" fmla="*/ 624 w 1587"/>
                  <a:gd name="T117" fmla="*/ 57 h 850"/>
                  <a:gd name="T118" fmla="*/ 624 w 1587"/>
                  <a:gd name="T119" fmla="*/ 0 h 850"/>
                  <a:gd name="T120" fmla="*/ 510 w 1587"/>
                  <a:gd name="T121" fmla="*/ 0 h 850"/>
                  <a:gd name="T122" fmla="*/ 510 w 1587"/>
                  <a:gd name="T123" fmla="*/ 57 h 850"/>
                  <a:gd name="T124" fmla="*/ 397 w 1587"/>
                  <a:gd name="T125" fmla="*/ 57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587" h="850">
                    <a:moveTo>
                      <a:pt x="397" y="57"/>
                    </a:moveTo>
                    <a:lnTo>
                      <a:pt x="227" y="57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57" y="397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567"/>
                    </a:lnTo>
                    <a:lnTo>
                      <a:pt x="227" y="567"/>
                    </a:lnTo>
                    <a:lnTo>
                      <a:pt x="227" y="624"/>
                    </a:lnTo>
                    <a:lnTo>
                      <a:pt x="283" y="624"/>
                    </a:lnTo>
                    <a:lnTo>
                      <a:pt x="283" y="680"/>
                    </a:lnTo>
                    <a:lnTo>
                      <a:pt x="680" y="680"/>
                    </a:lnTo>
                    <a:lnTo>
                      <a:pt x="680" y="567"/>
                    </a:lnTo>
                    <a:lnTo>
                      <a:pt x="794" y="567"/>
                    </a:lnTo>
                    <a:lnTo>
                      <a:pt x="794" y="680"/>
                    </a:lnTo>
                    <a:lnTo>
                      <a:pt x="737" y="680"/>
                    </a:lnTo>
                    <a:lnTo>
                      <a:pt x="737" y="737"/>
                    </a:lnTo>
                    <a:lnTo>
                      <a:pt x="680" y="737"/>
                    </a:lnTo>
                    <a:lnTo>
                      <a:pt x="680" y="850"/>
                    </a:lnTo>
                    <a:lnTo>
                      <a:pt x="1077" y="850"/>
                    </a:lnTo>
                    <a:lnTo>
                      <a:pt x="1077" y="794"/>
                    </a:lnTo>
                    <a:lnTo>
                      <a:pt x="1191" y="794"/>
                    </a:lnTo>
                    <a:lnTo>
                      <a:pt x="1191" y="680"/>
                    </a:lnTo>
                    <a:lnTo>
                      <a:pt x="1247" y="680"/>
                    </a:lnTo>
                    <a:lnTo>
                      <a:pt x="1247" y="624"/>
                    </a:lnTo>
                    <a:lnTo>
                      <a:pt x="1304" y="624"/>
                    </a:lnTo>
                    <a:lnTo>
                      <a:pt x="1361" y="624"/>
                    </a:lnTo>
                    <a:lnTo>
                      <a:pt x="1361" y="510"/>
                    </a:lnTo>
                    <a:lnTo>
                      <a:pt x="1417" y="510"/>
                    </a:lnTo>
                    <a:lnTo>
                      <a:pt x="1417" y="454"/>
                    </a:lnTo>
                    <a:lnTo>
                      <a:pt x="1587" y="454"/>
                    </a:lnTo>
                    <a:lnTo>
                      <a:pt x="1587" y="283"/>
                    </a:lnTo>
                    <a:lnTo>
                      <a:pt x="1531" y="283"/>
                    </a:lnTo>
                    <a:lnTo>
                      <a:pt x="1531" y="227"/>
                    </a:lnTo>
                    <a:lnTo>
                      <a:pt x="1587" y="227"/>
                    </a:lnTo>
                    <a:lnTo>
                      <a:pt x="1587" y="113"/>
                    </a:lnTo>
                    <a:lnTo>
                      <a:pt x="1531" y="113"/>
                    </a:lnTo>
                    <a:lnTo>
                      <a:pt x="1531" y="57"/>
                    </a:lnTo>
                    <a:lnTo>
                      <a:pt x="1191" y="57"/>
                    </a:lnTo>
                    <a:lnTo>
                      <a:pt x="1191" y="170"/>
                    </a:lnTo>
                    <a:lnTo>
                      <a:pt x="1134" y="170"/>
                    </a:lnTo>
                    <a:lnTo>
                      <a:pt x="1134" y="227"/>
                    </a:lnTo>
                    <a:lnTo>
                      <a:pt x="1077" y="227"/>
                    </a:lnTo>
                    <a:lnTo>
                      <a:pt x="1077" y="283"/>
                    </a:lnTo>
                    <a:lnTo>
                      <a:pt x="1020" y="283"/>
                    </a:lnTo>
                    <a:lnTo>
                      <a:pt x="1020" y="227"/>
                    </a:lnTo>
                    <a:lnTo>
                      <a:pt x="964" y="227"/>
                    </a:lnTo>
                    <a:lnTo>
                      <a:pt x="964" y="170"/>
                    </a:lnTo>
                    <a:lnTo>
                      <a:pt x="850" y="170"/>
                    </a:lnTo>
                    <a:lnTo>
                      <a:pt x="850" y="57"/>
                    </a:lnTo>
                    <a:lnTo>
                      <a:pt x="737" y="57"/>
                    </a:lnTo>
                    <a:lnTo>
                      <a:pt x="737" y="113"/>
                    </a:lnTo>
                    <a:lnTo>
                      <a:pt x="680" y="113"/>
                    </a:lnTo>
                    <a:lnTo>
                      <a:pt x="680" y="57"/>
                    </a:lnTo>
                    <a:lnTo>
                      <a:pt x="624" y="57"/>
                    </a:lnTo>
                    <a:lnTo>
                      <a:pt x="624" y="0"/>
                    </a:lnTo>
                    <a:lnTo>
                      <a:pt x="510" y="0"/>
                    </a:lnTo>
                    <a:lnTo>
                      <a:pt x="510" y="57"/>
                    </a:lnTo>
                    <a:lnTo>
                      <a:pt x="397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2247" name="Group 983"/>
            <p:cNvGrpSpPr>
              <a:grpSpLocks/>
            </p:cNvGrpSpPr>
            <p:nvPr/>
          </p:nvGrpSpPr>
          <p:grpSpPr bwMode="auto">
            <a:xfrm>
              <a:off x="1179513" y="209550"/>
              <a:ext cx="10261600" cy="9271000"/>
              <a:chOff x="743" y="132"/>
              <a:chExt cx="6464" cy="5840"/>
            </a:xfrm>
          </p:grpSpPr>
          <p:sp>
            <p:nvSpPr>
              <p:cNvPr id="12184" name="Freeform 920"/>
              <p:cNvSpPr>
                <a:spLocks/>
              </p:cNvSpPr>
              <p:nvPr/>
            </p:nvSpPr>
            <p:spPr bwMode="auto">
              <a:xfrm>
                <a:off x="2841" y="3931"/>
                <a:ext cx="170" cy="227"/>
              </a:xfrm>
              <a:custGeom>
                <a:avLst/>
                <a:gdLst>
                  <a:gd name="T0" fmla="*/ 170 w 170"/>
                  <a:gd name="T1" fmla="*/ 0 h 227"/>
                  <a:gd name="T2" fmla="*/ 57 w 170"/>
                  <a:gd name="T3" fmla="*/ 0 h 227"/>
                  <a:gd name="T4" fmla="*/ 57 w 170"/>
                  <a:gd name="T5" fmla="*/ 57 h 227"/>
                  <a:gd name="T6" fmla="*/ 0 w 170"/>
                  <a:gd name="T7" fmla="*/ 57 h 227"/>
                  <a:gd name="T8" fmla="*/ 0 w 170"/>
                  <a:gd name="T9" fmla="*/ 227 h 227"/>
                  <a:gd name="T10" fmla="*/ 114 w 170"/>
                  <a:gd name="T11" fmla="*/ 227 h 227"/>
                  <a:gd name="T12" fmla="*/ 114 w 170"/>
                  <a:gd name="T13" fmla="*/ 170 h 227"/>
                  <a:gd name="T14" fmla="*/ 170 w 170"/>
                  <a:gd name="T15" fmla="*/ 170 h 227"/>
                  <a:gd name="T16" fmla="*/ 170 w 170"/>
                  <a:gd name="T1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227">
                    <a:moveTo>
                      <a:pt x="170" y="0"/>
                    </a:move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170"/>
                    </a:lnTo>
                    <a:lnTo>
                      <a:pt x="170" y="170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6" name="Freeform 922"/>
              <p:cNvSpPr>
                <a:spLocks/>
              </p:cNvSpPr>
              <p:nvPr/>
            </p:nvSpPr>
            <p:spPr bwMode="auto">
              <a:xfrm>
                <a:off x="3011" y="4158"/>
                <a:ext cx="227" cy="170"/>
              </a:xfrm>
              <a:custGeom>
                <a:avLst/>
                <a:gdLst>
                  <a:gd name="T0" fmla="*/ 227 w 227"/>
                  <a:gd name="T1" fmla="*/ 0 h 170"/>
                  <a:gd name="T2" fmla="*/ 227 w 227"/>
                  <a:gd name="T3" fmla="*/ 113 h 170"/>
                  <a:gd name="T4" fmla="*/ 170 w 227"/>
                  <a:gd name="T5" fmla="*/ 113 h 170"/>
                  <a:gd name="T6" fmla="*/ 170 w 227"/>
                  <a:gd name="T7" fmla="*/ 170 h 170"/>
                  <a:gd name="T8" fmla="*/ 57 w 227"/>
                  <a:gd name="T9" fmla="*/ 170 h 170"/>
                  <a:gd name="T10" fmla="*/ 57 w 227"/>
                  <a:gd name="T11" fmla="*/ 113 h 170"/>
                  <a:gd name="T12" fmla="*/ 0 w 227"/>
                  <a:gd name="T13" fmla="*/ 113 h 170"/>
                  <a:gd name="T14" fmla="*/ 0 w 227"/>
                  <a:gd name="T15" fmla="*/ 0 h 170"/>
                  <a:gd name="T16" fmla="*/ 227 w 227"/>
                  <a:gd name="T1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170">
                    <a:moveTo>
                      <a:pt x="227" y="0"/>
                    </a:move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170"/>
                    </a:lnTo>
                    <a:lnTo>
                      <a:pt x="57" y="170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7" name="Freeform 923"/>
              <p:cNvSpPr>
                <a:spLocks/>
              </p:cNvSpPr>
              <p:nvPr/>
            </p:nvSpPr>
            <p:spPr bwMode="auto">
              <a:xfrm>
                <a:off x="3125" y="4158"/>
                <a:ext cx="340" cy="397"/>
              </a:xfrm>
              <a:custGeom>
                <a:avLst/>
                <a:gdLst>
                  <a:gd name="T0" fmla="*/ 0 w 340"/>
                  <a:gd name="T1" fmla="*/ 284 h 397"/>
                  <a:gd name="T2" fmla="*/ 56 w 340"/>
                  <a:gd name="T3" fmla="*/ 284 h 397"/>
                  <a:gd name="T4" fmla="*/ 56 w 340"/>
                  <a:gd name="T5" fmla="*/ 340 h 397"/>
                  <a:gd name="T6" fmla="*/ 113 w 340"/>
                  <a:gd name="T7" fmla="*/ 340 h 397"/>
                  <a:gd name="T8" fmla="*/ 113 w 340"/>
                  <a:gd name="T9" fmla="*/ 397 h 397"/>
                  <a:gd name="T10" fmla="*/ 227 w 340"/>
                  <a:gd name="T11" fmla="*/ 397 h 397"/>
                  <a:gd name="T12" fmla="*/ 227 w 340"/>
                  <a:gd name="T13" fmla="*/ 170 h 397"/>
                  <a:gd name="T14" fmla="*/ 283 w 340"/>
                  <a:gd name="T15" fmla="*/ 170 h 397"/>
                  <a:gd name="T16" fmla="*/ 283 w 340"/>
                  <a:gd name="T17" fmla="*/ 113 h 397"/>
                  <a:gd name="T18" fmla="*/ 340 w 340"/>
                  <a:gd name="T19" fmla="*/ 113 h 397"/>
                  <a:gd name="T20" fmla="*/ 340 w 340"/>
                  <a:gd name="T21" fmla="*/ 57 h 397"/>
                  <a:gd name="T22" fmla="*/ 283 w 340"/>
                  <a:gd name="T23" fmla="*/ 57 h 397"/>
                  <a:gd name="T24" fmla="*/ 283 w 340"/>
                  <a:gd name="T25" fmla="*/ 0 h 397"/>
                  <a:gd name="T26" fmla="*/ 113 w 340"/>
                  <a:gd name="T27" fmla="*/ 0 h 397"/>
                  <a:gd name="T28" fmla="*/ 113 w 340"/>
                  <a:gd name="T29" fmla="*/ 113 h 397"/>
                  <a:gd name="T30" fmla="*/ 56 w 340"/>
                  <a:gd name="T31" fmla="*/ 113 h 397"/>
                  <a:gd name="T32" fmla="*/ 56 w 340"/>
                  <a:gd name="T33" fmla="*/ 170 h 397"/>
                  <a:gd name="T34" fmla="*/ 0 w 340"/>
                  <a:gd name="T35" fmla="*/ 170 h 397"/>
                  <a:gd name="T36" fmla="*/ 0 w 340"/>
                  <a:gd name="T37" fmla="*/ 284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0" h="397">
                    <a:moveTo>
                      <a:pt x="0" y="284"/>
                    </a:moveTo>
                    <a:lnTo>
                      <a:pt x="56" y="284"/>
                    </a:lnTo>
                    <a:lnTo>
                      <a:pt x="56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227" y="397"/>
                    </a:lnTo>
                    <a:lnTo>
                      <a:pt x="227" y="170"/>
                    </a:lnTo>
                    <a:lnTo>
                      <a:pt x="283" y="170"/>
                    </a:lnTo>
                    <a:lnTo>
                      <a:pt x="283" y="113"/>
                    </a:lnTo>
                    <a:lnTo>
                      <a:pt x="340" y="113"/>
                    </a:lnTo>
                    <a:lnTo>
                      <a:pt x="340" y="57"/>
                    </a:lnTo>
                    <a:lnTo>
                      <a:pt x="283" y="57"/>
                    </a:lnTo>
                    <a:lnTo>
                      <a:pt x="283" y="0"/>
                    </a:lnTo>
                    <a:lnTo>
                      <a:pt x="113" y="0"/>
                    </a:lnTo>
                    <a:lnTo>
                      <a:pt x="113" y="113"/>
                    </a:lnTo>
                    <a:lnTo>
                      <a:pt x="56" y="113"/>
                    </a:lnTo>
                    <a:lnTo>
                      <a:pt x="56" y="170"/>
                    </a:lnTo>
                    <a:lnTo>
                      <a:pt x="0" y="170"/>
                    </a:lnTo>
                    <a:lnTo>
                      <a:pt x="0" y="2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8" name="Rectangle 924"/>
              <p:cNvSpPr>
                <a:spLocks noChangeArrowheads="1"/>
              </p:cNvSpPr>
              <p:nvPr/>
            </p:nvSpPr>
            <p:spPr bwMode="auto">
              <a:xfrm>
                <a:off x="4202" y="4668"/>
                <a:ext cx="57" cy="114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9" name="Rectangle 925"/>
              <p:cNvSpPr>
                <a:spLocks noChangeArrowheads="1"/>
              </p:cNvSpPr>
              <p:nvPr/>
            </p:nvSpPr>
            <p:spPr bwMode="auto">
              <a:xfrm>
                <a:off x="4089" y="5179"/>
                <a:ext cx="113" cy="170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1" name="Freeform 927"/>
              <p:cNvSpPr>
                <a:spLocks/>
              </p:cNvSpPr>
              <p:nvPr/>
            </p:nvSpPr>
            <p:spPr bwMode="auto">
              <a:xfrm>
                <a:off x="4259" y="5179"/>
                <a:ext cx="227" cy="226"/>
              </a:xfrm>
              <a:custGeom>
                <a:avLst/>
                <a:gdLst>
                  <a:gd name="T0" fmla="*/ 227 w 227"/>
                  <a:gd name="T1" fmla="*/ 0 h 226"/>
                  <a:gd name="T2" fmla="*/ 57 w 227"/>
                  <a:gd name="T3" fmla="*/ 0 h 226"/>
                  <a:gd name="T4" fmla="*/ 57 w 227"/>
                  <a:gd name="T5" fmla="*/ 56 h 226"/>
                  <a:gd name="T6" fmla="*/ 0 w 227"/>
                  <a:gd name="T7" fmla="*/ 56 h 226"/>
                  <a:gd name="T8" fmla="*/ 0 w 227"/>
                  <a:gd name="T9" fmla="*/ 226 h 226"/>
                  <a:gd name="T10" fmla="*/ 113 w 227"/>
                  <a:gd name="T11" fmla="*/ 226 h 226"/>
                  <a:gd name="T12" fmla="*/ 113 w 227"/>
                  <a:gd name="T13" fmla="*/ 170 h 226"/>
                  <a:gd name="T14" fmla="*/ 227 w 227"/>
                  <a:gd name="T15" fmla="*/ 170 h 226"/>
                  <a:gd name="T16" fmla="*/ 227 w 227"/>
                  <a:gd name="T17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226">
                    <a:moveTo>
                      <a:pt x="227" y="0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56"/>
                    </a:lnTo>
                    <a:lnTo>
                      <a:pt x="0" y="226"/>
                    </a:lnTo>
                    <a:lnTo>
                      <a:pt x="113" y="226"/>
                    </a:lnTo>
                    <a:lnTo>
                      <a:pt x="113" y="170"/>
                    </a:lnTo>
                    <a:lnTo>
                      <a:pt x="227" y="17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2" name="Freeform 928"/>
              <p:cNvSpPr>
                <a:spLocks/>
              </p:cNvSpPr>
              <p:nvPr/>
            </p:nvSpPr>
            <p:spPr bwMode="auto">
              <a:xfrm>
                <a:off x="2841" y="4271"/>
                <a:ext cx="170" cy="341"/>
              </a:xfrm>
              <a:custGeom>
                <a:avLst/>
                <a:gdLst>
                  <a:gd name="T0" fmla="*/ 114 w 170"/>
                  <a:gd name="T1" fmla="*/ 0 h 341"/>
                  <a:gd name="T2" fmla="*/ 57 w 170"/>
                  <a:gd name="T3" fmla="*/ 0 h 341"/>
                  <a:gd name="T4" fmla="*/ 57 w 170"/>
                  <a:gd name="T5" fmla="*/ 57 h 341"/>
                  <a:gd name="T6" fmla="*/ 0 w 170"/>
                  <a:gd name="T7" fmla="*/ 57 h 341"/>
                  <a:gd name="T8" fmla="*/ 0 w 170"/>
                  <a:gd name="T9" fmla="*/ 284 h 341"/>
                  <a:gd name="T10" fmla="*/ 57 w 170"/>
                  <a:gd name="T11" fmla="*/ 284 h 341"/>
                  <a:gd name="T12" fmla="*/ 57 w 170"/>
                  <a:gd name="T13" fmla="*/ 341 h 341"/>
                  <a:gd name="T14" fmla="*/ 114 w 170"/>
                  <a:gd name="T15" fmla="*/ 341 h 341"/>
                  <a:gd name="T16" fmla="*/ 114 w 170"/>
                  <a:gd name="T17" fmla="*/ 284 h 341"/>
                  <a:gd name="T18" fmla="*/ 170 w 170"/>
                  <a:gd name="T19" fmla="*/ 284 h 341"/>
                  <a:gd name="T20" fmla="*/ 170 w 170"/>
                  <a:gd name="T21" fmla="*/ 57 h 341"/>
                  <a:gd name="T22" fmla="*/ 114 w 170"/>
                  <a:gd name="T23" fmla="*/ 57 h 341"/>
                  <a:gd name="T24" fmla="*/ 114 w 170"/>
                  <a:gd name="T25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0" h="341">
                    <a:moveTo>
                      <a:pt x="114" y="0"/>
                    </a:move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341"/>
                    </a:lnTo>
                    <a:lnTo>
                      <a:pt x="114" y="341"/>
                    </a:lnTo>
                    <a:lnTo>
                      <a:pt x="114" y="284"/>
                    </a:lnTo>
                    <a:lnTo>
                      <a:pt x="170" y="284"/>
                    </a:lnTo>
                    <a:lnTo>
                      <a:pt x="170" y="57"/>
                    </a:lnTo>
                    <a:lnTo>
                      <a:pt x="114" y="57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3" name="Freeform 929"/>
              <p:cNvSpPr>
                <a:spLocks/>
              </p:cNvSpPr>
              <p:nvPr/>
            </p:nvSpPr>
            <p:spPr bwMode="auto">
              <a:xfrm>
                <a:off x="2898" y="4385"/>
                <a:ext cx="1247" cy="794"/>
              </a:xfrm>
              <a:custGeom>
                <a:avLst/>
                <a:gdLst>
                  <a:gd name="T0" fmla="*/ 57 w 1247"/>
                  <a:gd name="T1" fmla="*/ 227 h 794"/>
                  <a:gd name="T2" fmla="*/ 113 w 1247"/>
                  <a:gd name="T3" fmla="*/ 170 h 794"/>
                  <a:gd name="T4" fmla="*/ 227 w 1247"/>
                  <a:gd name="T5" fmla="*/ 113 h 794"/>
                  <a:gd name="T6" fmla="*/ 283 w 1247"/>
                  <a:gd name="T7" fmla="*/ 57 h 794"/>
                  <a:gd name="T8" fmla="*/ 340 w 1247"/>
                  <a:gd name="T9" fmla="*/ 113 h 794"/>
                  <a:gd name="T10" fmla="*/ 454 w 1247"/>
                  <a:gd name="T11" fmla="*/ 170 h 794"/>
                  <a:gd name="T12" fmla="*/ 624 w 1247"/>
                  <a:gd name="T13" fmla="*/ 113 h 794"/>
                  <a:gd name="T14" fmla="*/ 680 w 1247"/>
                  <a:gd name="T15" fmla="*/ 170 h 794"/>
                  <a:gd name="T16" fmla="*/ 794 w 1247"/>
                  <a:gd name="T17" fmla="*/ 227 h 794"/>
                  <a:gd name="T18" fmla="*/ 850 w 1247"/>
                  <a:gd name="T19" fmla="*/ 170 h 794"/>
                  <a:gd name="T20" fmla="*/ 907 w 1247"/>
                  <a:gd name="T21" fmla="*/ 113 h 794"/>
                  <a:gd name="T22" fmla="*/ 964 w 1247"/>
                  <a:gd name="T23" fmla="*/ 170 h 794"/>
                  <a:gd name="T24" fmla="*/ 1077 w 1247"/>
                  <a:gd name="T25" fmla="*/ 57 h 794"/>
                  <a:gd name="T26" fmla="*/ 1134 w 1247"/>
                  <a:gd name="T27" fmla="*/ 0 h 794"/>
                  <a:gd name="T28" fmla="*/ 1247 w 1247"/>
                  <a:gd name="T29" fmla="*/ 227 h 794"/>
                  <a:gd name="T30" fmla="*/ 1134 w 1247"/>
                  <a:gd name="T31" fmla="*/ 340 h 794"/>
                  <a:gd name="T32" fmla="*/ 1191 w 1247"/>
                  <a:gd name="T33" fmla="*/ 397 h 794"/>
                  <a:gd name="T34" fmla="*/ 1134 w 1247"/>
                  <a:gd name="T35" fmla="*/ 453 h 794"/>
                  <a:gd name="T36" fmla="*/ 964 w 1247"/>
                  <a:gd name="T37" fmla="*/ 510 h 794"/>
                  <a:gd name="T38" fmla="*/ 850 w 1247"/>
                  <a:gd name="T39" fmla="*/ 567 h 794"/>
                  <a:gd name="T40" fmla="*/ 794 w 1247"/>
                  <a:gd name="T41" fmla="*/ 624 h 794"/>
                  <a:gd name="T42" fmla="*/ 680 w 1247"/>
                  <a:gd name="T43" fmla="*/ 680 h 794"/>
                  <a:gd name="T44" fmla="*/ 567 w 1247"/>
                  <a:gd name="T45" fmla="*/ 737 h 794"/>
                  <a:gd name="T46" fmla="*/ 454 w 1247"/>
                  <a:gd name="T47" fmla="*/ 680 h 794"/>
                  <a:gd name="T48" fmla="*/ 397 w 1247"/>
                  <a:gd name="T49" fmla="*/ 624 h 794"/>
                  <a:gd name="T50" fmla="*/ 340 w 1247"/>
                  <a:gd name="T51" fmla="*/ 680 h 794"/>
                  <a:gd name="T52" fmla="*/ 227 w 1247"/>
                  <a:gd name="T53" fmla="*/ 737 h 794"/>
                  <a:gd name="T54" fmla="*/ 170 w 1247"/>
                  <a:gd name="T55" fmla="*/ 794 h 794"/>
                  <a:gd name="T56" fmla="*/ 113 w 1247"/>
                  <a:gd name="T57" fmla="*/ 680 h 794"/>
                  <a:gd name="T58" fmla="*/ 113 w 1247"/>
                  <a:gd name="T59" fmla="*/ 567 h 794"/>
                  <a:gd name="T60" fmla="*/ 227 w 1247"/>
                  <a:gd name="T61" fmla="*/ 510 h 794"/>
                  <a:gd name="T62" fmla="*/ 57 w 1247"/>
                  <a:gd name="T63" fmla="*/ 453 h 794"/>
                  <a:gd name="T64" fmla="*/ 0 w 1247"/>
                  <a:gd name="T65" fmla="*/ 340 h 794"/>
                  <a:gd name="T66" fmla="*/ 57 w 1247"/>
                  <a:gd name="T67" fmla="*/ 283 h 794"/>
                  <a:gd name="T68" fmla="*/ 0 w 1247"/>
                  <a:gd name="T69" fmla="*/ 22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47" h="794">
                    <a:moveTo>
                      <a:pt x="0" y="227"/>
                    </a:moveTo>
                    <a:lnTo>
                      <a:pt x="57" y="227"/>
                    </a:lnTo>
                    <a:lnTo>
                      <a:pt x="57" y="170"/>
                    </a:lnTo>
                    <a:lnTo>
                      <a:pt x="113" y="170"/>
                    </a:lnTo>
                    <a:lnTo>
                      <a:pt x="113" y="113"/>
                    </a:lnTo>
                    <a:lnTo>
                      <a:pt x="227" y="113"/>
                    </a:lnTo>
                    <a:lnTo>
                      <a:pt x="227" y="57"/>
                    </a:lnTo>
                    <a:lnTo>
                      <a:pt x="283" y="57"/>
                    </a:lnTo>
                    <a:lnTo>
                      <a:pt x="283" y="113"/>
                    </a:lnTo>
                    <a:lnTo>
                      <a:pt x="340" y="113"/>
                    </a:lnTo>
                    <a:lnTo>
                      <a:pt x="340" y="170"/>
                    </a:lnTo>
                    <a:lnTo>
                      <a:pt x="454" y="170"/>
                    </a:lnTo>
                    <a:lnTo>
                      <a:pt x="454" y="113"/>
                    </a:lnTo>
                    <a:lnTo>
                      <a:pt x="624" y="113"/>
                    </a:lnTo>
                    <a:lnTo>
                      <a:pt x="624" y="170"/>
                    </a:lnTo>
                    <a:lnTo>
                      <a:pt x="680" y="170"/>
                    </a:lnTo>
                    <a:lnTo>
                      <a:pt x="680" y="227"/>
                    </a:lnTo>
                    <a:lnTo>
                      <a:pt x="794" y="227"/>
                    </a:lnTo>
                    <a:lnTo>
                      <a:pt x="794" y="170"/>
                    </a:lnTo>
                    <a:lnTo>
                      <a:pt x="850" y="170"/>
                    </a:lnTo>
                    <a:lnTo>
                      <a:pt x="850" y="113"/>
                    </a:lnTo>
                    <a:lnTo>
                      <a:pt x="907" y="113"/>
                    </a:lnTo>
                    <a:lnTo>
                      <a:pt x="907" y="170"/>
                    </a:lnTo>
                    <a:lnTo>
                      <a:pt x="964" y="170"/>
                    </a:lnTo>
                    <a:lnTo>
                      <a:pt x="964" y="57"/>
                    </a:lnTo>
                    <a:lnTo>
                      <a:pt x="1077" y="57"/>
                    </a:lnTo>
                    <a:lnTo>
                      <a:pt x="1077" y="0"/>
                    </a:lnTo>
                    <a:lnTo>
                      <a:pt x="1134" y="0"/>
                    </a:lnTo>
                    <a:lnTo>
                      <a:pt x="1134" y="227"/>
                    </a:lnTo>
                    <a:lnTo>
                      <a:pt x="1247" y="227"/>
                    </a:lnTo>
                    <a:lnTo>
                      <a:pt x="1247" y="340"/>
                    </a:lnTo>
                    <a:lnTo>
                      <a:pt x="1134" y="340"/>
                    </a:lnTo>
                    <a:lnTo>
                      <a:pt x="1134" y="397"/>
                    </a:lnTo>
                    <a:lnTo>
                      <a:pt x="1191" y="397"/>
                    </a:lnTo>
                    <a:lnTo>
                      <a:pt x="1191" y="453"/>
                    </a:lnTo>
                    <a:lnTo>
                      <a:pt x="1134" y="453"/>
                    </a:lnTo>
                    <a:lnTo>
                      <a:pt x="1134" y="510"/>
                    </a:lnTo>
                    <a:lnTo>
                      <a:pt x="964" y="510"/>
                    </a:lnTo>
                    <a:lnTo>
                      <a:pt x="964" y="567"/>
                    </a:lnTo>
                    <a:lnTo>
                      <a:pt x="850" y="567"/>
                    </a:lnTo>
                    <a:lnTo>
                      <a:pt x="850" y="624"/>
                    </a:lnTo>
                    <a:lnTo>
                      <a:pt x="794" y="624"/>
                    </a:lnTo>
                    <a:lnTo>
                      <a:pt x="794" y="680"/>
                    </a:lnTo>
                    <a:lnTo>
                      <a:pt x="680" y="680"/>
                    </a:lnTo>
                    <a:lnTo>
                      <a:pt x="680" y="737"/>
                    </a:lnTo>
                    <a:lnTo>
                      <a:pt x="567" y="737"/>
                    </a:lnTo>
                    <a:lnTo>
                      <a:pt x="567" y="680"/>
                    </a:lnTo>
                    <a:lnTo>
                      <a:pt x="454" y="680"/>
                    </a:lnTo>
                    <a:lnTo>
                      <a:pt x="454" y="624"/>
                    </a:lnTo>
                    <a:lnTo>
                      <a:pt x="397" y="624"/>
                    </a:lnTo>
                    <a:lnTo>
                      <a:pt x="397" y="680"/>
                    </a:lnTo>
                    <a:lnTo>
                      <a:pt x="340" y="680"/>
                    </a:lnTo>
                    <a:lnTo>
                      <a:pt x="340" y="737"/>
                    </a:lnTo>
                    <a:lnTo>
                      <a:pt x="227" y="737"/>
                    </a:lnTo>
                    <a:lnTo>
                      <a:pt x="227" y="794"/>
                    </a:lnTo>
                    <a:lnTo>
                      <a:pt x="170" y="794"/>
                    </a:lnTo>
                    <a:lnTo>
                      <a:pt x="170" y="680"/>
                    </a:lnTo>
                    <a:lnTo>
                      <a:pt x="113" y="680"/>
                    </a:lnTo>
                    <a:lnTo>
                      <a:pt x="113" y="624"/>
                    </a:lnTo>
                    <a:lnTo>
                      <a:pt x="113" y="567"/>
                    </a:lnTo>
                    <a:lnTo>
                      <a:pt x="227" y="567"/>
                    </a:lnTo>
                    <a:lnTo>
                      <a:pt x="227" y="510"/>
                    </a:lnTo>
                    <a:lnTo>
                      <a:pt x="57" y="510"/>
                    </a:lnTo>
                    <a:lnTo>
                      <a:pt x="57" y="453"/>
                    </a:lnTo>
                    <a:lnTo>
                      <a:pt x="0" y="453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8" name="Freeform 934"/>
              <p:cNvSpPr>
                <a:spLocks/>
              </p:cNvSpPr>
              <p:nvPr/>
            </p:nvSpPr>
            <p:spPr bwMode="auto">
              <a:xfrm>
                <a:off x="3522" y="5122"/>
                <a:ext cx="170" cy="170"/>
              </a:xfrm>
              <a:custGeom>
                <a:avLst/>
                <a:gdLst>
                  <a:gd name="T0" fmla="*/ 56 w 170"/>
                  <a:gd name="T1" fmla="*/ 0 h 170"/>
                  <a:gd name="T2" fmla="*/ 170 w 170"/>
                  <a:gd name="T3" fmla="*/ 0 h 170"/>
                  <a:gd name="T4" fmla="*/ 170 w 170"/>
                  <a:gd name="T5" fmla="*/ 170 h 170"/>
                  <a:gd name="T6" fmla="*/ 0 w 170"/>
                  <a:gd name="T7" fmla="*/ 170 h 170"/>
                  <a:gd name="T8" fmla="*/ 0 w 170"/>
                  <a:gd name="T9" fmla="*/ 57 h 170"/>
                  <a:gd name="T10" fmla="*/ 56 w 170"/>
                  <a:gd name="T11" fmla="*/ 57 h 170"/>
                  <a:gd name="T12" fmla="*/ 56 w 170"/>
                  <a:gd name="T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70">
                    <a:moveTo>
                      <a:pt x="56" y="0"/>
                    </a:moveTo>
                    <a:lnTo>
                      <a:pt x="170" y="0"/>
                    </a:lnTo>
                    <a:lnTo>
                      <a:pt x="170" y="170"/>
                    </a:lnTo>
                    <a:lnTo>
                      <a:pt x="0" y="170"/>
                    </a:lnTo>
                    <a:lnTo>
                      <a:pt x="0" y="57"/>
                    </a:lnTo>
                    <a:lnTo>
                      <a:pt x="56" y="57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9" name="Freeform 935"/>
              <p:cNvSpPr>
                <a:spLocks/>
              </p:cNvSpPr>
              <p:nvPr/>
            </p:nvSpPr>
            <p:spPr bwMode="auto">
              <a:xfrm>
                <a:off x="3692" y="5122"/>
                <a:ext cx="340" cy="227"/>
              </a:xfrm>
              <a:custGeom>
                <a:avLst/>
                <a:gdLst>
                  <a:gd name="T0" fmla="*/ 56 w 340"/>
                  <a:gd name="T1" fmla="*/ 0 h 227"/>
                  <a:gd name="T2" fmla="*/ 283 w 340"/>
                  <a:gd name="T3" fmla="*/ 0 h 227"/>
                  <a:gd name="T4" fmla="*/ 283 w 340"/>
                  <a:gd name="T5" fmla="*/ 57 h 227"/>
                  <a:gd name="T6" fmla="*/ 340 w 340"/>
                  <a:gd name="T7" fmla="*/ 57 h 227"/>
                  <a:gd name="T8" fmla="*/ 340 w 340"/>
                  <a:gd name="T9" fmla="*/ 227 h 227"/>
                  <a:gd name="T10" fmla="*/ 227 w 340"/>
                  <a:gd name="T11" fmla="*/ 227 h 227"/>
                  <a:gd name="T12" fmla="*/ 227 w 340"/>
                  <a:gd name="T13" fmla="*/ 170 h 227"/>
                  <a:gd name="T14" fmla="*/ 170 w 340"/>
                  <a:gd name="T15" fmla="*/ 170 h 227"/>
                  <a:gd name="T16" fmla="*/ 170 w 340"/>
                  <a:gd name="T17" fmla="*/ 113 h 227"/>
                  <a:gd name="T18" fmla="*/ 56 w 340"/>
                  <a:gd name="T19" fmla="*/ 113 h 227"/>
                  <a:gd name="T20" fmla="*/ 56 w 340"/>
                  <a:gd name="T21" fmla="*/ 57 h 227"/>
                  <a:gd name="T22" fmla="*/ 0 w 340"/>
                  <a:gd name="T23" fmla="*/ 57 h 227"/>
                  <a:gd name="T24" fmla="*/ 0 w 340"/>
                  <a:gd name="T25" fmla="*/ 0 h 227"/>
                  <a:gd name="T26" fmla="*/ 56 w 340"/>
                  <a:gd name="T2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0" h="227">
                    <a:moveTo>
                      <a:pt x="56" y="0"/>
                    </a:moveTo>
                    <a:lnTo>
                      <a:pt x="283" y="0"/>
                    </a:lnTo>
                    <a:lnTo>
                      <a:pt x="283" y="57"/>
                    </a:lnTo>
                    <a:lnTo>
                      <a:pt x="340" y="57"/>
                    </a:lnTo>
                    <a:lnTo>
                      <a:pt x="340" y="227"/>
                    </a:lnTo>
                    <a:lnTo>
                      <a:pt x="227" y="227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113"/>
                    </a:lnTo>
                    <a:lnTo>
                      <a:pt x="56" y="113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0" y="0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0" name="Freeform 936"/>
              <p:cNvSpPr>
                <a:spLocks/>
              </p:cNvSpPr>
              <p:nvPr/>
            </p:nvSpPr>
            <p:spPr bwMode="auto">
              <a:xfrm>
                <a:off x="4429" y="4668"/>
                <a:ext cx="397" cy="397"/>
              </a:xfrm>
              <a:custGeom>
                <a:avLst/>
                <a:gdLst>
                  <a:gd name="T0" fmla="*/ 0 w 397"/>
                  <a:gd name="T1" fmla="*/ 227 h 397"/>
                  <a:gd name="T2" fmla="*/ 57 w 397"/>
                  <a:gd name="T3" fmla="*/ 227 h 397"/>
                  <a:gd name="T4" fmla="*/ 57 w 397"/>
                  <a:gd name="T5" fmla="*/ 170 h 397"/>
                  <a:gd name="T6" fmla="*/ 170 w 397"/>
                  <a:gd name="T7" fmla="*/ 170 h 397"/>
                  <a:gd name="T8" fmla="*/ 170 w 397"/>
                  <a:gd name="T9" fmla="*/ 114 h 397"/>
                  <a:gd name="T10" fmla="*/ 283 w 397"/>
                  <a:gd name="T11" fmla="*/ 114 h 397"/>
                  <a:gd name="T12" fmla="*/ 283 w 397"/>
                  <a:gd name="T13" fmla="*/ 57 h 397"/>
                  <a:gd name="T14" fmla="*/ 340 w 397"/>
                  <a:gd name="T15" fmla="*/ 57 h 397"/>
                  <a:gd name="T16" fmla="*/ 340 w 397"/>
                  <a:gd name="T17" fmla="*/ 0 h 397"/>
                  <a:gd name="T18" fmla="*/ 397 w 397"/>
                  <a:gd name="T19" fmla="*/ 0 h 397"/>
                  <a:gd name="T20" fmla="*/ 397 w 397"/>
                  <a:gd name="T21" fmla="*/ 227 h 397"/>
                  <a:gd name="T22" fmla="*/ 340 w 397"/>
                  <a:gd name="T23" fmla="*/ 227 h 397"/>
                  <a:gd name="T24" fmla="*/ 340 w 397"/>
                  <a:gd name="T25" fmla="*/ 397 h 397"/>
                  <a:gd name="T26" fmla="*/ 0 w 397"/>
                  <a:gd name="T27" fmla="*/ 397 h 397"/>
                  <a:gd name="T28" fmla="*/ 0 w 397"/>
                  <a:gd name="T29" fmla="*/ 22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7" h="397">
                    <a:moveTo>
                      <a:pt x="0" y="227"/>
                    </a:moveTo>
                    <a:lnTo>
                      <a:pt x="57" y="227"/>
                    </a:lnTo>
                    <a:lnTo>
                      <a:pt x="57" y="170"/>
                    </a:lnTo>
                    <a:lnTo>
                      <a:pt x="170" y="170"/>
                    </a:lnTo>
                    <a:lnTo>
                      <a:pt x="170" y="114"/>
                    </a:lnTo>
                    <a:lnTo>
                      <a:pt x="283" y="114"/>
                    </a:lnTo>
                    <a:lnTo>
                      <a:pt x="283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397" y="0"/>
                    </a:lnTo>
                    <a:lnTo>
                      <a:pt x="397" y="227"/>
                    </a:lnTo>
                    <a:lnTo>
                      <a:pt x="340" y="227"/>
                    </a:lnTo>
                    <a:lnTo>
                      <a:pt x="340" y="397"/>
                    </a:lnTo>
                    <a:lnTo>
                      <a:pt x="0" y="397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1" name="Rectangle 937"/>
              <p:cNvSpPr>
                <a:spLocks noChangeArrowheads="1"/>
              </p:cNvSpPr>
              <p:nvPr/>
            </p:nvSpPr>
            <p:spPr bwMode="auto">
              <a:xfrm>
                <a:off x="4712" y="4555"/>
                <a:ext cx="57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2" name="Rectangle 938"/>
              <p:cNvSpPr>
                <a:spLocks noChangeArrowheads="1"/>
              </p:cNvSpPr>
              <p:nvPr/>
            </p:nvSpPr>
            <p:spPr bwMode="auto">
              <a:xfrm>
                <a:off x="4542" y="4725"/>
                <a:ext cx="57" cy="56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3" name="Freeform 939"/>
              <p:cNvSpPr>
                <a:spLocks/>
              </p:cNvSpPr>
              <p:nvPr/>
            </p:nvSpPr>
            <p:spPr bwMode="auto">
              <a:xfrm>
                <a:off x="2501" y="4442"/>
                <a:ext cx="113" cy="170"/>
              </a:xfrm>
              <a:custGeom>
                <a:avLst/>
                <a:gdLst>
                  <a:gd name="T0" fmla="*/ 57 w 113"/>
                  <a:gd name="T1" fmla="*/ 0 h 170"/>
                  <a:gd name="T2" fmla="*/ 57 w 113"/>
                  <a:gd name="T3" fmla="*/ 56 h 170"/>
                  <a:gd name="T4" fmla="*/ 0 w 113"/>
                  <a:gd name="T5" fmla="*/ 56 h 170"/>
                  <a:gd name="T6" fmla="*/ 0 w 113"/>
                  <a:gd name="T7" fmla="*/ 170 h 170"/>
                  <a:gd name="T8" fmla="*/ 57 w 113"/>
                  <a:gd name="T9" fmla="*/ 170 h 170"/>
                  <a:gd name="T10" fmla="*/ 57 w 113"/>
                  <a:gd name="T11" fmla="*/ 113 h 170"/>
                  <a:gd name="T12" fmla="*/ 113 w 113"/>
                  <a:gd name="T13" fmla="*/ 113 h 170"/>
                  <a:gd name="T14" fmla="*/ 113 w 113"/>
                  <a:gd name="T15" fmla="*/ 0 h 170"/>
                  <a:gd name="T16" fmla="*/ 57 w 113"/>
                  <a:gd name="T1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3" h="170">
                    <a:moveTo>
                      <a:pt x="57" y="0"/>
                    </a:moveTo>
                    <a:lnTo>
                      <a:pt x="57" y="56"/>
                    </a:lnTo>
                    <a:lnTo>
                      <a:pt x="0" y="56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113"/>
                    </a:lnTo>
                    <a:lnTo>
                      <a:pt x="113" y="113"/>
                    </a:lnTo>
                    <a:lnTo>
                      <a:pt x="113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4" name="Freeform 940"/>
              <p:cNvSpPr>
                <a:spLocks/>
              </p:cNvSpPr>
              <p:nvPr/>
            </p:nvSpPr>
            <p:spPr bwMode="auto">
              <a:xfrm>
                <a:off x="2614" y="5122"/>
                <a:ext cx="681" cy="850"/>
              </a:xfrm>
              <a:custGeom>
                <a:avLst/>
                <a:gdLst>
                  <a:gd name="T0" fmla="*/ 397 w 681"/>
                  <a:gd name="T1" fmla="*/ 0 h 850"/>
                  <a:gd name="T2" fmla="*/ 397 w 681"/>
                  <a:gd name="T3" fmla="*/ 57 h 850"/>
                  <a:gd name="T4" fmla="*/ 454 w 681"/>
                  <a:gd name="T5" fmla="*/ 57 h 850"/>
                  <a:gd name="T6" fmla="*/ 454 w 681"/>
                  <a:gd name="T7" fmla="*/ 113 h 850"/>
                  <a:gd name="T8" fmla="*/ 511 w 681"/>
                  <a:gd name="T9" fmla="*/ 113 h 850"/>
                  <a:gd name="T10" fmla="*/ 511 w 681"/>
                  <a:gd name="T11" fmla="*/ 170 h 850"/>
                  <a:gd name="T12" fmla="*/ 397 w 681"/>
                  <a:gd name="T13" fmla="*/ 170 h 850"/>
                  <a:gd name="T14" fmla="*/ 397 w 681"/>
                  <a:gd name="T15" fmla="*/ 283 h 850"/>
                  <a:gd name="T16" fmla="*/ 511 w 681"/>
                  <a:gd name="T17" fmla="*/ 283 h 850"/>
                  <a:gd name="T18" fmla="*/ 511 w 681"/>
                  <a:gd name="T19" fmla="*/ 340 h 850"/>
                  <a:gd name="T20" fmla="*/ 454 w 681"/>
                  <a:gd name="T21" fmla="*/ 340 h 850"/>
                  <a:gd name="T22" fmla="*/ 454 w 681"/>
                  <a:gd name="T23" fmla="*/ 397 h 850"/>
                  <a:gd name="T24" fmla="*/ 397 w 681"/>
                  <a:gd name="T25" fmla="*/ 397 h 850"/>
                  <a:gd name="T26" fmla="*/ 397 w 681"/>
                  <a:gd name="T27" fmla="*/ 454 h 850"/>
                  <a:gd name="T28" fmla="*/ 511 w 681"/>
                  <a:gd name="T29" fmla="*/ 454 h 850"/>
                  <a:gd name="T30" fmla="*/ 511 w 681"/>
                  <a:gd name="T31" fmla="*/ 397 h 850"/>
                  <a:gd name="T32" fmla="*/ 681 w 681"/>
                  <a:gd name="T33" fmla="*/ 397 h 850"/>
                  <a:gd name="T34" fmla="*/ 681 w 681"/>
                  <a:gd name="T35" fmla="*/ 510 h 850"/>
                  <a:gd name="T36" fmla="*/ 567 w 681"/>
                  <a:gd name="T37" fmla="*/ 510 h 850"/>
                  <a:gd name="T38" fmla="*/ 567 w 681"/>
                  <a:gd name="T39" fmla="*/ 624 h 850"/>
                  <a:gd name="T40" fmla="*/ 511 w 681"/>
                  <a:gd name="T41" fmla="*/ 624 h 850"/>
                  <a:gd name="T42" fmla="*/ 511 w 681"/>
                  <a:gd name="T43" fmla="*/ 737 h 850"/>
                  <a:gd name="T44" fmla="*/ 397 w 681"/>
                  <a:gd name="T45" fmla="*/ 737 h 850"/>
                  <a:gd name="T46" fmla="*/ 397 w 681"/>
                  <a:gd name="T47" fmla="*/ 850 h 850"/>
                  <a:gd name="T48" fmla="*/ 341 w 681"/>
                  <a:gd name="T49" fmla="*/ 850 h 850"/>
                  <a:gd name="T50" fmla="*/ 341 w 681"/>
                  <a:gd name="T51" fmla="*/ 737 h 850"/>
                  <a:gd name="T52" fmla="*/ 397 w 681"/>
                  <a:gd name="T53" fmla="*/ 737 h 850"/>
                  <a:gd name="T54" fmla="*/ 397 w 681"/>
                  <a:gd name="T55" fmla="*/ 680 h 850"/>
                  <a:gd name="T56" fmla="*/ 454 w 681"/>
                  <a:gd name="T57" fmla="*/ 680 h 850"/>
                  <a:gd name="T58" fmla="*/ 454 w 681"/>
                  <a:gd name="T59" fmla="*/ 624 h 850"/>
                  <a:gd name="T60" fmla="*/ 397 w 681"/>
                  <a:gd name="T61" fmla="*/ 624 h 850"/>
                  <a:gd name="T62" fmla="*/ 397 w 681"/>
                  <a:gd name="T63" fmla="*/ 567 h 850"/>
                  <a:gd name="T64" fmla="*/ 227 w 681"/>
                  <a:gd name="T65" fmla="*/ 567 h 850"/>
                  <a:gd name="T66" fmla="*/ 227 w 681"/>
                  <a:gd name="T67" fmla="*/ 624 h 850"/>
                  <a:gd name="T68" fmla="*/ 0 w 681"/>
                  <a:gd name="T69" fmla="*/ 624 h 850"/>
                  <a:gd name="T70" fmla="*/ 0 w 681"/>
                  <a:gd name="T71" fmla="*/ 454 h 850"/>
                  <a:gd name="T72" fmla="*/ 114 w 681"/>
                  <a:gd name="T73" fmla="*/ 454 h 850"/>
                  <a:gd name="T74" fmla="*/ 114 w 681"/>
                  <a:gd name="T75" fmla="*/ 397 h 850"/>
                  <a:gd name="T76" fmla="*/ 284 w 681"/>
                  <a:gd name="T77" fmla="*/ 397 h 850"/>
                  <a:gd name="T78" fmla="*/ 284 w 681"/>
                  <a:gd name="T79" fmla="*/ 283 h 850"/>
                  <a:gd name="T80" fmla="*/ 227 w 681"/>
                  <a:gd name="T81" fmla="*/ 283 h 850"/>
                  <a:gd name="T82" fmla="*/ 227 w 681"/>
                  <a:gd name="T83" fmla="*/ 57 h 850"/>
                  <a:gd name="T84" fmla="*/ 284 w 681"/>
                  <a:gd name="T85" fmla="*/ 57 h 850"/>
                  <a:gd name="T86" fmla="*/ 284 w 681"/>
                  <a:gd name="T87" fmla="*/ 0 h 850"/>
                  <a:gd name="T88" fmla="*/ 397 w 681"/>
                  <a:gd name="T89" fmla="*/ 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81" h="850">
                    <a:moveTo>
                      <a:pt x="397" y="0"/>
                    </a:moveTo>
                    <a:lnTo>
                      <a:pt x="397" y="57"/>
                    </a:lnTo>
                    <a:lnTo>
                      <a:pt x="454" y="57"/>
                    </a:lnTo>
                    <a:lnTo>
                      <a:pt x="454" y="113"/>
                    </a:lnTo>
                    <a:lnTo>
                      <a:pt x="511" y="113"/>
                    </a:lnTo>
                    <a:lnTo>
                      <a:pt x="511" y="170"/>
                    </a:lnTo>
                    <a:lnTo>
                      <a:pt x="397" y="170"/>
                    </a:lnTo>
                    <a:lnTo>
                      <a:pt x="397" y="283"/>
                    </a:lnTo>
                    <a:lnTo>
                      <a:pt x="511" y="283"/>
                    </a:lnTo>
                    <a:lnTo>
                      <a:pt x="511" y="340"/>
                    </a:lnTo>
                    <a:lnTo>
                      <a:pt x="454" y="340"/>
                    </a:lnTo>
                    <a:lnTo>
                      <a:pt x="454" y="397"/>
                    </a:lnTo>
                    <a:lnTo>
                      <a:pt x="397" y="397"/>
                    </a:lnTo>
                    <a:lnTo>
                      <a:pt x="397" y="454"/>
                    </a:lnTo>
                    <a:lnTo>
                      <a:pt x="511" y="454"/>
                    </a:lnTo>
                    <a:lnTo>
                      <a:pt x="511" y="397"/>
                    </a:lnTo>
                    <a:lnTo>
                      <a:pt x="681" y="397"/>
                    </a:lnTo>
                    <a:lnTo>
                      <a:pt x="681" y="510"/>
                    </a:lnTo>
                    <a:lnTo>
                      <a:pt x="567" y="510"/>
                    </a:lnTo>
                    <a:lnTo>
                      <a:pt x="567" y="624"/>
                    </a:lnTo>
                    <a:lnTo>
                      <a:pt x="511" y="624"/>
                    </a:lnTo>
                    <a:lnTo>
                      <a:pt x="511" y="737"/>
                    </a:lnTo>
                    <a:lnTo>
                      <a:pt x="397" y="737"/>
                    </a:lnTo>
                    <a:lnTo>
                      <a:pt x="397" y="850"/>
                    </a:lnTo>
                    <a:lnTo>
                      <a:pt x="341" y="850"/>
                    </a:lnTo>
                    <a:lnTo>
                      <a:pt x="341" y="737"/>
                    </a:lnTo>
                    <a:lnTo>
                      <a:pt x="397" y="737"/>
                    </a:lnTo>
                    <a:lnTo>
                      <a:pt x="397" y="680"/>
                    </a:lnTo>
                    <a:lnTo>
                      <a:pt x="454" y="680"/>
                    </a:lnTo>
                    <a:lnTo>
                      <a:pt x="454" y="624"/>
                    </a:lnTo>
                    <a:lnTo>
                      <a:pt x="397" y="624"/>
                    </a:lnTo>
                    <a:lnTo>
                      <a:pt x="397" y="567"/>
                    </a:lnTo>
                    <a:lnTo>
                      <a:pt x="227" y="567"/>
                    </a:lnTo>
                    <a:lnTo>
                      <a:pt x="227" y="624"/>
                    </a:lnTo>
                    <a:lnTo>
                      <a:pt x="0" y="624"/>
                    </a:lnTo>
                    <a:lnTo>
                      <a:pt x="0" y="454"/>
                    </a:lnTo>
                    <a:lnTo>
                      <a:pt x="114" y="454"/>
                    </a:lnTo>
                    <a:lnTo>
                      <a:pt x="114" y="397"/>
                    </a:lnTo>
                    <a:lnTo>
                      <a:pt x="284" y="397"/>
                    </a:lnTo>
                    <a:lnTo>
                      <a:pt x="284" y="283"/>
                    </a:lnTo>
                    <a:lnTo>
                      <a:pt x="227" y="283"/>
                    </a:lnTo>
                    <a:lnTo>
                      <a:pt x="227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6" name="Freeform 942"/>
              <p:cNvSpPr>
                <a:spLocks/>
              </p:cNvSpPr>
              <p:nvPr/>
            </p:nvSpPr>
            <p:spPr bwMode="auto">
              <a:xfrm>
                <a:off x="2331" y="5235"/>
                <a:ext cx="170" cy="170"/>
              </a:xfrm>
              <a:custGeom>
                <a:avLst/>
                <a:gdLst>
                  <a:gd name="T0" fmla="*/ 0 w 170"/>
                  <a:gd name="T1" fmla="*/ 0 h 170"/>
                  <a:gd name="T2" fmla="*/ 0 w 170"/>
                  <a:gd name="T3" fmla="*/ 170 h 170"/>
                  <a:gd name="T4" fmla="*/ 170 w 170"/>
                  <a:gd name="T5" fmla="*/ 170 h 170"/>
                  <a:gd name="T6" fmla="*/ 170 w 170"/>
                  <a:gd name="T7" fmla="*/ 57 h 170"/>
                  <a:gd name="T8" fmla="*/ 57 w 170"/>
                  <a:gd name="T9" fmla="*/ 57 h 170"/>
                  <a:gd name="T10" fmla="*/ 57 w 170"/>
                  <a:gd name="T11" fmla="*/ 0 h 170"/>
                  <a:gd name="T12" fmla="*/ 0 w 170"/>
                  <a:gd name="T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70">
                    <a:moveTo>
                      <a:pt x="0" y="0"/>
                    </a:moveTo>
                    <a:lnTo>
                      <a:pt x="0" y="170"/>
                    </a:lnTo>
                    <a:lnTo>
                      <a:pt x="170" y="170"/>
                    </a:lnTo>
                    <a:lnTo>
                      <a:pt x="170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7" name="Freeform 943"/>
              <p:cNvSpPr>
                <a:spLocks/>
              </p:cNvSpPr>
              <p:nvPr/>
            </p:nvSpPr>
            <p:spPr bwMode="auto">
              <a:xfrm>
                <a:off x="2274" y="4612"/>
                <a:ext cx="567" cy="907"/>
              </a:xfrm>
              <a:custGeom>
                <a:avLst/>
                <a:gdLst>
                  <a:gd name="T0" fmla="*/ 284 w 567"/>
                  <a:gd name="T1" fmla="*/ 907 h 907"/>
                  <a:gd name="T2" fmla="*/ 397 w 567"/>
                  <a:gd name="T3" fmla="*/ 907 h 907"/>
                  <a:gd name="T4" fmla="*/ 397 w 567"/>
                  <a:gd name="T5" fmla="*/ 850 h 907"/>
                  <a:gd name="T6" fmla="*/ 511 w 567"/>
                  <a:gd name="T7" fmla="*/ 850 h 907"/>
                  <a:gd name="T8" fmla="*/ 511 w 567"/>
                  <a:gd name="T9" fmla="*/ 623 h 907"/>
                  <a:gd name="T10" fmla="*/ 454 w 567"/>
                  <a:gd name="T11" fmla="*/ 623 h 907"/>
                  <a:gd name="T12" fmla="*/ 454 w 567"/>
                  <a:gd name="T13" fmla="*/ 510 h 907"/>
                  <a:gd name="T14" fmla="*/ 567 w 567"/>
                  <a:gd name="T15" fmla="*/ 510 h 907"/>
                  <a:gd name="T16" fmla="*/ 567 w 567"/>
                  <a:gd name="T17" fmla="*/ 56 h 907"/>
                  <a:gd name="T18" fmla="*/ 511 w 567"/>
                  <a:gd name="T19" fmla="*/ 56 h 907"/>
                  <a:gd name="T20" fmla="*/ 511 w 567"/>
                  <a:gd name="T21" fmla="*/ 0 h 907"/>
                  <a:gd name="T22" fmla="*/ 454 w 567"/>
                  <a:gd name="T23" fmla="*/ 0 h 907"/>
                  <a:gd name="T24" fmla="*/ 454 w 567"/>
                  <a:gd name="T25" fmla="*/ 56 h 907"/>
                  <a:gd name="T26" fmla="*/ 284 w 567"/>
                  <a:gd name="T27" fmla="*/ 56 h 907"/>
                  <a:gd name="T28" fmla="*/ 284 w 567"/>
                  <a:gd name="T29" fmla="*/ 113 h 907"/>
                  <a:gd name="T30" fmla="*/ 340 w 567"/>
                  <a:gd name="T31" fmla="*/ 113 h 907"/>
                  <a:gd name="T32" fmla="*/ 340 w 567"/>
                  <a:gd name="T33" fmla="*/ 226 h 907"/>
                  <a:gd name="T34" fmla="*/ 397 w 567"/>
                  <a:gd name="T35" fmla="*/ 226 h 907"/>
                  <a:gd name="T36" fmla="*/ 397 w 567"/>
                  <a:gd name="T37" fmla="*/ 283 h 907"/>
                  <a:gd name="T38" fmla="*/ 454 w 567"/>
                  <a:gd name="T39" fmla="*/ 283 h 907"/>
                  <a:gd name="T40" fmla="*/ 454 w 567"/>
                  <a:gd name="T41" fmla="*/ 397 h 907"/>
                  <a:gd name="T42" fmla="*/ 284 w 567"/>
                  <a:gd name="T43" fmla="*/ 397 h 907"/>
                  <a:gd name="T44" fmla="*/ 284 w 567"/>
                  <a:gd name="T45" fmla="*/ 226 h 907"/>
                  <a:gd name="T46" fmla="*/ 227 w 567"/>
                  <a:gd name="T47" fmla="*/ 226 h 907"/>
                  <a:gd name="T48" fmla="*/ 227 w 567"/>
                  <a:gd name="T49" fmla="*/ 170 h 907"/>
                  <a:gd name="T50" fmla="*/ 0 w 567"/>
                  <a:gd name="T51" fmla="*/ 170 h 907"/>
                  <a:gd name="T52" fmla="*/ 0 w 567"/>
                  <a:gd name="T53" fmla="*/ 226 h 907"/>
                  <a:gd name="T54" fmla="*/ 57 w 567"/>
                  <a:gd name="T55" fmla="*/ 226 h 907"/>
                  <a:gd name="T56" fmla="*/ 57 w 567"/>
                  <a:gd name="T57" fmla="*/ 397 h 907"/>
                  <a:gd name="T58" fmla="*/ 114 w 567"/>
                  <a:gd name="T59" fmla="*/ 397 h 907"/>
                  <a:gd name="T60" fmla="*/ 114 w 567"/>
                  <a:gd name="T61" fmla="*/ 453 h 907"/>
                  <a:gd name="T62" fmla="*/ 170 w 567"/>
                  <a:gd name="T63" fmla="*/ 453 h 907"/>
                  <a:gd name="T64" fmla="*/ 170 w 567"/>
                  <a:gd name="T65" fmla="*/ 510 h 907"/>
                  <a:gd name="T66" fmla="*/ 227 w 567"/>
                  <a:gd name="T67" fmla="*/ 510 h 907"/>
                  <a:gd name="T68" fmla="*/ 227 w 567"/>
                  <a:gd name="T69" fmla="*/ 623 h 907"/>
                  <a:gd name="T70" fmla="*/ 284 w 567"/>
                  <a:gd name="T71" fmla="*/ 623 h 907"/>
                  <a:gd name="T72" fmla="*/ 284 w 567"/>
                  <a:gd name="T73" fmla="*/ 567 h 907"/>
                  <a:gd name="T74" fmla="*/ 340 w 567"/>
                  <a:gd name="T75" fmla="*/ 567 h 907"/>
                  <a:gd name="T76" fmla="*/ 340 w 567"/>
                  <a:gd name="T77" fmla="*/ 793 h 907"/>
                  <a:gd name="T78" fmla="*/ 284 w 567"/>
                  <a:gd name="T79" fmla="*/ 793 h 907"/>
                  <a:gd name="T80" fmla="*/ 284 w 567"/>
                  <a:gd name="T81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67" h="907">
                    <a:moveTo>
                      <a:pt x="284" y="907"/>
                    </a:moveTo>
                    <a:lnTo>
                      <a:pt x="397" y="907"/>
                    </a:lnTo>
                    <a:lnTo>
                      <a:pt x="397" y="850"/>
                    </a:lnTo>
                    <a:lnTo>
                      <a:pt x="511" y="850"/>
                    </a:lnTo>
                    <a:lnTo>
                      <a:pt x="511" y="623"/>
                    </a:lnTo>
                    <a:lnTo>
                      <a:pt x="454" y="623"/>
                    </a:lnTo>
                    <a:lnTo>
                      <a:pt x="454" y="510"/>
                    </a:lnTo>
                    <a:lnTo>
                      <a:pt x="567" y="510"/>
                    </a:lnTo>
                    <a:lnTo>
                      <a:pt x="567" y="56"/>
                    </a:lnTo>
                    <a:lnTo>
                      <a:pt x="511" y="56"/>
                    </a:lnTo>
                    <a:lnTo>
                      <a:pt x="511" y="0"/>
                    </a:lnTo>
                    <a:lnTo>
                      <a:pt x="454" y="0"/>
                    </a:lnTo>
                    <a:lnTo>
                      <a:pt x="454" y="56"/>
                    </a:lnTo>
                    <a:lnTo>
                      <a:pt x="284" y="56"/>
                    </a:lnTo>
                    <a:lnTo>
                      <a:pt x="284" y="113"/>
                    </a:lnTo>
                    <a:lnTo>
                      <a:pt x="340" y="113"/>
                    </a:lnTo>
                    <a:lnTo>
                      <a:pt x="340" y="226"/>
                    </a:lnTo>
                    <a:lnTo>
                      <a:pt x="397" y="226"/>
                    </a:lnTo>
                    <a:lnTo>
                      <a:pt x="397" y="283"/>
                    </a:lnTo>
                    <a:lnTo>
                      <a:pt x="454" y="283"/>
                    </a:lnTo>
                    <a:lnTo>
                      <a:pt x="454" y="397"/>
                    </a:lnTo>
                    <a:lnTo>
                      <a:pt x="284" y="397"/>
                    </a:lnTo>
                    <a:lnTo>
                      <a:pt x="284" y="226"/>
                    </a:lnTo>
                    <a:lnTo>
                      <a:pt x="227" y="226"/>
                    </a:lnTo>
                    <a:lnTo>
                      <a:pt x="227" y="170"/>
                    </a:lnTo>
                    <a:lnTo>
                      <a:pt x="0" y="170"/>
                    </a:lnTo>
                    <a:lnTo>
                      <a:pt x="0" y="226"/>
                    </a:lnTo>
                    <a:lnTo>
                      <a:pt x="57" y="226"/>
                    </a:lnTo>
                    <a:lnTo>
                      <a:pt x="57" y="397"/>
                    </a:lnTo>
                    <a:lnTo>
                      <a:pt x="114" y="397"/>
                    </a:lnTo>
                    <a:lnTo>
                      <a:pt x="114" y="453"/>
                    </a:lnTo>
                    <a:lnTo>
                      <a:pt x="170" y="453"/>
                    </a:lnTo>
                    <a:lnTo>
                      <a:pt x="170" y="510"/>
                    </a:lnTo>
                    <a:lnTo>
                      <a:pt x="227" y="510"/>
                    </a:lnTo>
                    <a:lnTo>
                      <a:pt x="227" y="623"/>
                    </a:lnTo>
                    <a:lnTo>
                      <a:pt x="284" y="623"/>
                    </a:lnTo>
                    <a:lnTo>
                      <a:pt x="284" y="567"/>
                    </a:lnTo>
                    <a:lnTo>
                      <a:pt x="340" y="567"/>
                    </a:lnTo>
                    <a:lnTo>
                      <a:pt x="340" y="793"/>
                    </a:lnTo>
                    <a:lnTo>
                      <a:pt x="284" y="793"/>
                    </a:lnTo>
                    <a:lnTo>
                      <a:pt x="284" y="90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8" name="Freeform 944"/>
              <p:cNvSpPr>
                <a:spLocks/>
              </p:cNvSpPr>
              <p:nvPr/>
            </p:nvSpPr>
            <p:spPr bwMode="auto">
              <a:xfrm>
                <a:off x="1821" y="4555"/>
                <a:ext cx="340" cy="397"/>
              </a:xfrm>
              <a:custGeom>
                <a:avLst/>
                <a:gdLst>
                  <a:gd name="T0" fmla="*/ 0 w 340"/>
                  <a:gd name="T1" fmla="*/ 227 h 397"/>
                  <a:gd name="T2" fmla="*/ 0 w 340"/>
                  <a:gd name="T3" fmla="*/ 397 h 397"/>
                  <a:gd name="T4" fmla="*/ 113 w 340"/>
                  <a:gd name="T5" fmla="*/ 397 h 397"/>
                  <a:gd name="T6" fmla="*/ 113 w 340"/>
                  <a:gd name="T7" fmla="*/ 340 h 397"/>
                  <a:gd name="T8" fmla="*/ 170 w 340"/>
                  <a:gd name="T9" fmla="*/ 340 h 397"/>
                  <a:gd name="T10" fmla="*/ 170 w 340"/>
                  <a:gd name="T11" fmla="*/ 283 h 397"/>
                  <a:gd name="T12" fmla="*/ 226 w 340"/>
                  <a:gd name="T13" fmla="*/ 283 h 397"/>
                  <a:gd name="T14" fmla="*/ 226 w 340"/>
                  <a:gd name="T15" fmla="*/ 227 h 397"/>
                  <a:gd name="T16" fmla="*/ 283 w 340"/>
                  <a:gd name="T17" fmla="*/ 227 h 397"/>
                  <a:gd name="T18" fmla="*/ 283 w 340"/>
                  <a:gd name="T19" fmla="*/ 170 h 397"/>
                  <a:gd name="T20" fmla="*/ 340 w 340"/>
                  <a:gd name="T21" fmla="*/ 170 h 397"/>
                  <a:gd name="T22" fmla="*/ 340 w 340"/>
                  <a:gd name="T23" fmla="*/ 57 h 397"/>
                  <a:gd name="T24" fmla="*/ 283 w 340"/>
                  <a:gd name="T25" fmla="*/ 57 h 397"/>
                  <a:gd name="T26" fmla="*/ 283 w 340"/>
                  <a:gd name="T27" fmla="*/ 0 h 397"/>
                  <a:gd name="T28" fmla="*/ 226 w 340"/>
                  <a:gd name="T29" fmla="*/ 0 h 397"/>
                  <a:gd name="T30" fmla="*/ 226 w 340"/>
                  <a:gd name="T31" fmla="*/ 57 h 397"/>
                  <a:gd name="T32" fmla="*/ 113 w 340"/>
                  <a:gd name="T33" fmla="*/ 57 h 397"/>
                  <a:gd name="T34" fmla="*/ 113 w 340"/>
                  <a:gd name="T35" fmla="*/ 113 h 397"/>
                  <a:gd name="T36" fmla="*/ 56 w 340"/>
                  <a:gd name="T37" fmla="*/ 113 h 397"/>
                  <a:gd name="T38" fmla="*/ 56 w 340"/>
                  <a:gd name="T39" fmla="*/ 227 h 397"/>
                  <a:gd name="T40" fmla="*/ 0 w 340"/>
                  <a:gd name="T41" fmla="*/ 22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0" h="397">
                    <a:moveTo>
                      <a:pt x="0" y="227"/>
                    </a:moveTo>
                    <a:lnTo>
                      <a:pt x="0" y="397"/>
                    </a:lnTo>
                    <a:lnTo>
                      <a:pt x="113" y="397"/>
                    </a:lnTo>
                    <a:lnTo>
                      <a:pt x="113" y="340"/>
                    </a:lnTo>
                    <a:lnTo>
                      <a:pt x="170" y="340"/>
                    </a:lnTo>
                    <a:lnTo>
                      <a:pt x="170" y="283"/>
                    </a:lnTo>
                    <a:lnTo>
                      <a:pt x="226" y="283"/>
                    </a:lnTo>
                    <a:lnTo>
                      <a:pt x="226" y="227"/>
                    </a:lnTo>
                    <a:lnTo>
                      <a:pt x="283" y="227"/>
                    </a:lnTo>
                    <a:lnTo>
                      <a:pt x="283" y="170"/>
                    </a:lnTo>
                    <a:lnTo>
                      <a:pt x="340" y="170"/>
                    </a:lnTo>
                    <a:lnTo>
                      <a:pt x="340" y="57"/>
                    </a:lnTo>
                    <a:lnTo>
                      <a:pt x="283" y="57"/>
                    </a:lnTo>
                    <a:lnTo>
                      <a:pt x="283" y="0"/>
                    </a:lnTo>
                    <a:lnTo>
                      <a:pt x="226" y="0"/>
                    </a:lnTo>
                    <a:lnTo>
                      <a:pt x="226" y="57"/>
                    </a:lnTo>
                    <a:lnTo>
                      <a:pt x="113" y="57"/>
                    </a:lnTo>
                    <a:lnTo>
                      <a:pt x="113" y="113"/>
                    </a:lnTo>
                    <a:lnTo>
                      <a:pt x="56" y="113"/>
                    </a:lnTo>
                    <a:lnTo>
                      <a:pt x="56" y="227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9" name="Freeform 945"/>
              <p:cNvSpPr>
                <a:spLocks/>
              </p:cNvSpPr>
              <p:nvPr/>
            </p:nvSpPr>
            <p:spPr bwMode="auto">
              <a:xfrm>
                <a:off x="1140" y="4385"/>
                <a:ext cx="567" cy="737"/>
              </a:xfrm>
              <a:custGeom>
                <a:avLst/>
                <a:gdLst>
                  <a:gd name="T0" fmla="*/ 0 w 567"/>
                  <a:gd name="T1" fmla="*/ 113 h 737"/>
                  <a:gd name="T2" fmla="*/ 0 w 567"/>
                  <a:gd name="T3" fmla="*/ 227 h 737"/>
                  <a:gd name="T4" fmla="*/ 57 w 567"/>
                  <a:gd name="T5" fmla="*/ 227 h 737"/>
                  <a:gd name="T6" fmla="*/ 57 w 567"/>
                  <a:gd name="T7" fmla="*/ 397 h 737"/>
                  <a:gd name="T8" fmla="*/ 114 w 567"/>
                  <a:gd name="T9" fmla="*/ 397 h 737"/>
                  <a:gd name="T10" fmla="*/ 114 w 567"/>
                  <a:gd name="T11" fmla="*/ 567 h 737"/>
                  <a:gd name="T12" fmla="*/ 284 w 567"/>
                  <a:gd name="T13" fmla="*/ 567 h 737"/>
                  <a:gd name="T14" fmla="*/ 284 w 567"/>
                  <a:gd name="T15" fmla="*/ 624 h 737"/>
                  <a:gd name="T16" fmla="*/ 340 w 567"/>
                  <a:gd name="T17" fmla="*/ 624 h 737"/>
                  <a:gd name="T18" fmla="*/ 340 w 567"/>
                  <a:gd name="T19" fmla="*/ 737 h 737"/>
                  <a:gd name="T20" fmla="*/ 454 w 567"/>
                  <a:gd name="T21" fmla="*/ 737 h 737"/>
                  <a:gd name="T22" fmla="*/ 454 w 567"/>
                  <a:gd name="T23" fmla="*/ 680 h 737"/>
                  <a:gd name="T24" fmla="*/ 567 w 567"/>
                  <a:gd name="T25" fmla="*/ 680 h 737"/>
                  <a:gd name="T26" fmla="*/ 567 w 567"/>
                  <a:gd name="T27" fmla="*/ 567 h 737"/>
                  <a:gd name="T28" fmla="*/ 511 w 567"/>
                  <a:gd name="T29" fmla="*/ 567 h 737"/>
                  <a:gd name="T30" fmla="*/ 511 w 567"/>
                  <a:gd name="T31" fmla="*/ 283 h 737"/>
                  <a:gd name="T32" fmla="*/ 454 w 567"/>
                  <a:gd name="T33" fmla="*/ 283 h 737"/>
                  <a:gd name="T34" fmla="*/ 454 w 567"/>
                  <a:gd name="T35" fmla="*/ 227 h 737"/>
                  <a:gd name="T36" fmla="*/ 340 w 567"/>
                  <a:gd name="T37" fmla="*/ 227 h 737"/>
                  <a:gd name="T38" fmla="*/ 340 w 567"/>
                  <a:gd name="T39" fmla="*/ 283 h 737"/>
                  <a:gd name="T40" fmla="*/ 227 w 567"/>
                  <a:gd name="T41" fmla="*/ 283 h 737"/>
                  <a:gd name="T42" fmla="*/ 227 w 567"/>
                  <a:gd name="T43" fmla="*/ 0 h 737"/>
                  <a:gd name="T44" fmla="*/ 114 w 567"/>
                  <a:gd name="T45" fmla="*/ 0 h 737"/>
                  <a:gd name="T46" fmla="*/ 114 w 567"/>
                  <a:gd name="T47" fmla="*/ 113 h 737"/>
                  <a:gd name="T48" fmla="*/ 0 w 567"/>
                  <a:gd name="T49" fmla="*/ 113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67" h="737">
                    <a:moveTo>
                      <a:pt x="0" y="113"/>
                    </a:moveTo>
                    <a:lnTo>
                      <a:pt x="0" y="227"/>
                    </a:lnTo>
                    <a:lnTo>
                      <a:pt x="57" y="227"/>
                    </a:lnTo>
                    <a:lnTo>
                      <a:pt x="57" y="397"/>
                    </a:lnTo>
                    <a:lnTo>
                      <a:pt x="114" y="397"/>
                    </a:lnTo>
                    <a:lnTo>
                      <a:pt x="114" y="567"/>
                    </a:lnTo>
                    <a:lnTo>
                      <a:pt x="284" y="567"/>
                    </a:lnTo>
                    <a:lnTo>
                      <a:pt x="284" y="624"/>
                    </a:lnTo>
                    <a:lnTo>
                      <a:pt x="340" y="624"/>
                    </a:lnTo>
                    <a:lnTo>
                      <a:pt x="340" y="737"/>
                    </a:lnTo>
                    <a:lnTo>
                      <a:pt x="454" y="737"/>
                    </a:lnTo>
                    <a:lnTo>
                      <a:pt x="454" y="680"/>
                    </a:lnTo>
                    <a:lnTo>
                      <a:pt x="567" y="680"/>
                    </a:lnTo>
                    <a:lnTo>
                      <a:pt x="567" y="567"/>
                    </a:lnTo>
                    <a:lnTo>
                      <a:pt x="511" y="567"/>
                    </a:lnTo>
                    <a:lnTo>
                      <a:pt x="511" y="283"/>
                    </a:lnTo>
                    <a:lnTo>
                      <a:pt x="454" y="283"/>
                    </a:lnTo>
                    <a:lnTo>
                      <a:pt x="454" y="227"/>
                    </a:lnTo>
                    <a:lnTo>
                      <a:pt x="340" y="227"/>
                    </a:lnTo>
                    <a:lnTo>
                      <a:pt x="340" y="283"/>
                    </a:lnTo>
                    <a:lnTo>
                      <a:pt x="227" y="283"/>
                    </a:lnTo>
                    <a:lnTo>
                      <a:pt x="227" y="0"/>
                    </a:lnTo>
                    <a:lnTo>
                      <a:pt x="114" y="0"/>
                    </a:lnTo>
                    <a:lnTo>
                      <a:pt x="114" y="113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1" name="Freeform 947"/>
              <p:cNvSpPr>
                <a:spLocks/>
              </p:cNvSpPr>
              <p:nvPr/>
            </p:nvSpPr>
            <p:spPr bwMode="auto">
              <a:xfrm>
                <a:off x="743" y="3024"/>
                <a:ext cx="1418" cy="1758"/>
              </a:xfrm>
              <a:custGeom>
                <a:avLst/>
                <a:gdLst>
                  <a:gd name="T0" fmla="*/ 511 w 1418"/>
                  <a:gd name="T1" fmla="*/ 1474 h 1758"/>
                  <a:gd name="T2" fmla="*/ 624 w 1418"/>
                  <a:gd name="T3" fmla="*/ 1361 h 1758"/>
                  <a:gd name="T4" fmla="*/ 737 w 1418"/>
                  <a:gd name="T5" fmla="*/ 1644 h 1758"/>
                  <a:gd name="T6" fmla="*/ 794 w 1418"/>
                  <a:gd name="T7" fmla="*/ 1588 h 1758"/>
                  <a:gd name="T8" fmla="*/ 851 w 1418"/>
                  <a:gd name="T9" fmla="*/ 1644 h 1758"/>
                  <a:gd name="T10" fmla="*/ 908 w 1418"/>
                  <a:gd name="T11" fmla="*/ 1758 h 1758"/>
                  <a:gd name="T12" fmla="*/ 1021 w 1418"/>
                  <a:gd name="T13" fmla="*/ 1701 h 1758"/>
                  <a:gd name="T14" fmla="*/ 1078 w 1418"/>
                  <a:gd name="T15" fmla="*/ 1644 h 1758"/>
                  <a:gd name="T16" fmla="*/ 1134 w 1418"/>
                  <a:gd name="T17" fmla="*/ 1588 h 1758"/>
                  <a:gd name="T18" fmla="*/ 1191 w 1418"/>
                  <a:gd name="T19" fmla="*/ 1531 h 1758"/>
                  <a:gd name="T20" fmla="*/ 1248 w 1418"/>
                  <a:gd name="T21" fmla="*/ 1474 h 1758"/>
                  <a:gd name="T22" fmla="*/ 1304 w 1418"/>
                  <a:gd name="T23" fmla="*/ 1361 h 1758"/>
                  <a:gd name="T24" fmla="*/ 1418 w 1418"/>
                  <a:gd name="T25" fmla="*/ 1191 h 1758"/>
                  <a:gd name="T26" fmla="*/ 1361 w 1418"/>
                  <a:gd name="T27" fmla="*/ 1134 h 1758"/>
                  <a:gd name="T28" fmla="*/ 1304 w 1418"/>
                  <a:gd name="T29" fmla="*/ 907 h 1758"/>
                  <a:gd name="T30" fmla="*/ 1248 w 1418"/>
                  <a:gd name="T31" fmla="*/ 1077 h 1758"/>
                  <a:gd name="T32" fmla="*/ 1134 w 1418"/>
                  <a:gd name="T33" fmla="*/ 964 h 1758"/>
                  <a:gd name="T34" fmla="*/ 1021 w 1418"/>
                  <a:gd name="T35" fmla="*/ 907 h 1758"/>
                  <a:gd name="T36" fmla="*/ 964 w 1418"/>
                  <a:gd name="T37" fmla="*/ 851 h 1758"/>
                  <a:gd name="T38" fmla="*/ 851 w 1418"/>
                  <a:gd name="T39" fmla="*/ 907 h 1758"/>
                  <a:gd name="T40" fmla="*/ 737 w 1418"/>
                  <a:gd name="T41" fmla="*/ 794 h 1758"/>
                  <a:gd name="T42" fmla="*/ 681 w 1418"/>
                  <a:gd name="T43" fmla="*/ 737 h 1758"/>
                  <a:gd name="T44" fmla="*/ 737 w 1418"/>
                  <a:gd name="T45" fmla="*/ 454 h 1758"/>
                  <a:gd name="T46" fmla="*/ 681 w 1418"/>
                  <a:gd name="T47" fmla="*/ 397 h 1758"/>
                  <a:gd name="T48" fmla="*/ 624 w 1418"/>
                  <a:gd name="T49" fmla="*/ 284 h 1758"/>
                  <a:gd name="T50" fmla="*/ 681 w 1418"/>
                  <a:gd name="T51" fmla="*/ 227 h 1758"/>
                  <a:gd name="T52" fmla="*/ 567 w 1418"/>
                  <a:gd name="T53" fmla="*/ 113 h 1758"/>
                  <a:gd name="T54" fmla="*/ 511 w 1418"/>
                  <a:gd name="T55" fmla="*/ 57 h 1758"/>
                  <a:gd name="T56" fmla="*/ 454 w 1418"/>
                  <a:gd name="T57" fmla="*/ 0 h 1758"/>
                  <a:gd name="T58" fmla="*/ 341 w 1418"/>
                  <a:gd name="T59" fmla="*/ 113 h 1758"/>
                  <a:gd name="T60" fmla="*/ 284 w 1418"/>
                  <a:gd name="T61" fmla="*/ 170 h 1758"/>
                  <a:gd name="T62" fmla="*/ 227 w 1418"/>
                  <a:gd name="T63" fmla="*/ 227 h 1758"/>
                  <a:gd name="T64" fmla="*/ 114 w 1418"/>
                  <a:gd name="T65" fmla="*/ 284 h 1758"/>
                  <a:gd name="T66" fmla="*/ 57 w 1418"/>
                  <a:gd name="T67" fmla="*/ 397 h 1758"/>
                  <a:gd name="T68" fmla="*/ 0 w 1418"/>
                  <a:gd name="T69" fmla="*/ 454 h 1758"/>
                  <a:gd name="T70" fmla="*/ 114 w 1418"/>
                  <a:gd name="T71" fmla="*/ 624 h 1758"/>
                  <a:gd name="T72" fmla="*/ 170 w 1418"/>
                  <a:gd name="T73" fmla="*/ 1247 h 1758"/>
                  <a:gd name="T74" fmla="*/ 227 w 1418"/>
                  <a:gd name="T75" fmla="*/ 1304 h 1758"/>
                  <a:gd name="T76" fmla="*/ 284 w 1418"/>
                  <a:gd name="T77" fmla="*/ 1418 h 1758"/>
                  <a:gd name="T78" fmla="*/ 397 w 1418"/>
                  <a:gd name="T79" fmla="*/ 1474 h 17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418" h="1758">
                    <a:moveTo>
                      <a:pt x="397" y="1474"/>
                    </a:moveTo>
                    <a:lnTo>
                      <a:pt x="511" y="1474"/>
                    </a:lnTo>
                    <a:lnTo>
                      <a:pt x="511" y="1361"/>
                    </a:lnTo>
                    <a:lnTo>
                      <a:pt x="624" y="1361"/>
                    </a:lnTo>
                    <a:lnTo>
                      <a:pt x="624" y="1644"/>
                    </a:lnTo>
                    <a:lnTo>
                      <a:pt x="737" y="1644"/>
                    </a:lnTo>
                    <a:lnTo>
                      <a:pt x="737" y="1588"/>
                    </a:lnTo>
                    <a:lnTo>
                      <a:pt x="794" y="1588"/>
                    </a:lnTo>
                    <a:lnTo>
                      <a:pt x="851" y="1588"/>
                    </a:lnTo>
                    <a:lnTo>
                      <a:pt x="851" y="1644"/>
                    </a:lnTo>
                    <a:lnTo>
                      <a:pt x="908" y="1644"/>
                    </a:lnTo>
                    <a:lnTo>
                      <a:pt x="908" y="1758"/>
                    </a:lnTo>
                    <a:lnTo>
                      <a:pt x="1021" y="1758"/>
                    </a:lnTo>
                    <a:lnTo>
                      <a:pt x="1021" y="1701"/>
                    </a:lnTo>
                    <a:lnTo>
                      <a:pt x="1078" y="1701"/>
                    </a:lnTo>
                    <a:lnTo>
                      <a:pt x="1078" y="1644"/>
                    </a:lnTo>
                    <a:lnTo>
                      <a:pt x="1134" y="1644"/>
                    </a:lnTo>
                    <a:lnTo>
                      <a:pt x="1134" y="1588"/>
                    </a:lnTo>
                    <a:lnTo>
                      <a:pt x="1191" y="1588"/>
                    </a:lnTo>
                    <a:lnTo>
                      <a:pt x="1191" y="1531"/>
                    </a:lnTo>
                    <a:lnTo>
                      <a:pt x="1248" y="1531"/>
                    </a:lnTo>
                    <a:lnTo>
                      <a:pt x="1248" y="1474"/>
                    </a:lnTo>
                    <a:lnTo>
                      <a:pt x="1304" y="1474"/>
                    </a:lnTo>
                    <a:lnTo>
                      <a:pt x="1304" y="1361"/>
                    </a:lnTo>
                    <a:lnTo>
                      <a:pt x="1418" y="1361"/>
                    </a:lnTo>
                    <a:lnTo>
                      <a:pt x="1418" y="1191"/>
                    </a:lnTo>
                    <a:lnTo>
                      <a:pt x="1361" y="1191"/>
                    </a:lnTo>
                    <a:lnTo>
                      <a:pt x="1361" y="1134"/>
                    </a:lnTo>
                    <a:lnTo>
                      <a:pt x="1304" y="1134"/>
                    </a:lnTo>
                    <a:lnTo>
                      <a:pt x="1304" y="907"/>
                    </a:lnTo>
                    <a:lnTo>
                      <a:pt x="1248" y="907"/>
                    </a:lnTo>
                    <a:lnTo>
                      <a:pt x="1248" y="1077"/>
                    </a:lnTo>
                    <a:lnTo>
                      <a:pt x="1134" y="1077"/>
                    </a:lnTo>
                    <a:lnTo>
                      <a:pt x="1134" y="964"/>
                    </a:lnTo>
                    <a:lnTo>
                      <a:pt x="1021" y="964"/>
                    </a:lnTo>
                    <a:lnTo>
                      <a:pt x="1021" y="907"/>
                    </a:lnTo>
                    <a:lnTo>
                      <a:pt x="964" y="907"/>
                    </a:lnTo>
                    <a:lnTo>
                      <a:pt x="964" y="851"/>
                    </a:lnTo>
                    <a:lnTo>
                      <a:pt x="851" y="851"/>
                    </a:lnTo>
                    <a:lnTo>
                      <a:pt x="851" y="907"/>
                    </a:lnTo>
                    <a:lnTo>
                      <a:pt x="737" y="907"/>
                    </a:lnTo>
                    <a:lnTo>
                      <a:pt x="737" y="794"/>
                    </a:lnTo>
                    <a:lnTo>
                      <a:pt x="681" y="794"/>
                    </a:lnTo>
                    <a:lnTo>
                      <a:pt x="681" y="737"/>
                    </a:lnTo>
                    <a:lnTo>
                      <a:pt x="737" y="737"/>
                    </a:lnTo>
                    <a:lnTo>
                      <a:pt x="737" y="454"/>
                    </a:lnTo>
                    <a:lnTo>
                      <a:pt x="681" y="454"/>
                    </a:lnTo>
                    <a:lnTo>
                      <a:pt x="681" y="397"/>
                    </a:lnTo>
                    <a:lnTo>
                      <a:pt x="624" y="397"/>
                    </a:lnTo>
                    <a:lnTo>
                      <a:pt x="624" y="284"/>
                    </a:lnTo>
                    <a:lnTo>
                      <a:pt x="681" y="284"/>
                    </a:lnTo>
                    <a:lnTo>
                      <a:pt x="681" y="227"/>
                    </a:lnTo>
                    <a:lnTo>
                      <a:pt x="567" y="227"/>
                    </a:lnTo>
                    <a:lnTo>
                      <a:pt x="567" y="113"/>
                    </a:lnTo>
                    <a:lnTo>
                      <a:pt x="511" y="113"/>
                    </a:lnTo>
                    <a:lnTo>
                      <a:pt x="511" y="57"/>
                    </a:lnTo>
                    <a:lnTo>
                      <a:pt x="454" y="57"/>
                    </a:lnTo>
                    <a:lnTo>
                      <a:pt x="454" y="0"/>
                    </a:lnTo>
                    <a:lnTo>
                      <a:pt x="341" y="0"/>
                    </a:lnTo>
                    <a:lnTo>
                      <a:pt x="341" y="113"/>
                    </a:lnTo>
                    <a:lnTo>
                      <a:pt x="284" y="113"/>
                    </a:lnTo>
                    <a:lnTo>
                      <a:pt x="284" y="170"/>
                    </a:lnTo>
                    <a:lnTo>
                      <a:pt x="227" y="170"/>
                    </a:lnTo>
                    <a:lnTo>
                      <a:pt x="227" y="227"/>
                    </a:lnTo>
                    <a:lnTo>
                      <a:pt x="114" y="227"/>
                    </a:lnTo>
                    <a:lnTo>
                      <a:pt x="114" y="284"/>
                    </a:lnTo>
                    <a:lnTo>
                      <a:pt x="57" y="284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454"/>
                    </a:lnTo>
                    <a:lnTo>
                      <a:pt x="114" y="454"/>
                    </a:lnTo>
                    <a:lnTo>
                      <a:pt x="114" y="624"/>
                    </a:lnTo>
                    <a:lnTo>
                      <a:pt x="170" y="624"/>
                    </a:lnTo>
                    <a:lnTo>
                      <a:pt x="170" y="1247"/>
                    </a:lnTo>
                    <a:lnTo>
                      <a:pt x="227" y="1247"/>
                    </a:lnTo>
                    <a:lnTo>
                      <a:pt x="227" y="1304"/>
                    </a:lnTo>
                    <a:lnTo>
                      <a:pt x="284" y="1304"/>
                    </a:lnTo>
                    <a:lnTo>
                      <a:pt x="284" y="1418"/>
                    </a:lnTo>
                    <a:lnTo>
                      <a:pt x="397" y="1418"/>
                    </a:lnTo>
                    <a:lnTo>
                      <a:pt x="397" y="147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6" name="Freeform 952"/>
              <p:cNvSpPr>
                <a:spLocks/>
              </p:cNvSpPr>
              <p:nvPr/>
            </p:nvSpPr>
            <p:spPr bwMode="auto">
              <a:xfrm>
                <a:off x="1084" y="2287"/>
                <a:ext cx="1360" cy="1191"/>
              </a:xfrm>
              <a:custGeom>
                <a:avLst/>
                <a:gdLst>
                  <a:gd name="T0" fmla="*/ 56 w 1360"/>
                  <a:gd name="T1" fmla="*/ 624 h 1191"/>
                  <a:gd name="T2" fmla="*/ 0 w 1360"/>
                  <a:gd name="T3" fmla="*/ 567 h 1191"/>
                  <a:gd name="T4" fmla="*/ 56 w 1360"/>
                  <a:gd name="T5" fmla="*/ 397 h 1191"/>
                  <a:gd name="T6" fmla="*/ 113 w 1360"/>
                  <a:gd name="T7" fmla="*/ 340 h 1191"/>
                  <a:gd name="T8" fmla="*/ 170 w 1360"/>
                  <a:gd name="T9" fmla="*/ 397 h 1191"/>
                  <a:gd name="T10" fmla="*/ 340 w 1360"/>
                  <a:gd name="T11" fmla="*/ 227 h 1191"/>
                  <a:gd name="T12" fmla="*/ 396 w 1360"/>
                  <a:gd name="T13" fmla="*/ 283 h 1191"/>
                  <a:gd name="T14" fmla="*/ 510 w 1360"/>
                  <a:gd name="T15" fmla="*/ 170 h 1191"/>
                  <a:gd name="T16" fmla="*/ 623 w 1360"/>
                  <a:gd name="T17" fmla="*/ 227 h 1191"/>
                  <a:gd name="T18" fmla="*/ 680 w 1360"/>
                  <a:gd name="T19" fmla="*/ 283 h 1191"/>
                  <a:gd name="T20" fmla="*/ 737 w 1360"/>
                  <a:gd name="T21" fmla="*/ 227 h 1191"/>
                  <a:gd name="T22" fmla="*/ 793 w 1360"/>
                  <a:gd name="T23" fmla="*/ 170 h 1191"/>
                  <a:gd name="T24" fmla="*/ 850 w 1360"/>
                  <a:gd name="T25" fmla="*/ 227 h 1191"/>
                  <a:gd name="T26" fmla="*/ 907 w 1360"/>
                  <a:gd name="T27" fmla="*/ 113 h 1191"/>
                  <a:gd name="T28" fmla="*/ 963 w 1360"/>
                  <a:gd name="T29" fmla="*/ 0 h 1191"/>
                  <a:gd name="T30" fmla="*/ 1077 w 1360"/>
                  <a:gd name="T31" fmla="*/ 113 h 1191"/>
                  <a:gd name="T32" fmla="*/ 1134 w 1360"/>
                  <a:gd name="T33" fmla="*/ 283 h 1191"/>
                  <a:gd name="T34" fmla="*/ 1077 w 1360"/>
                  <a:gd name="T35" fmla="*/ 397 h 1191"/>
                  <a:gd name="T36" fmla="*/ 1134 w 1360"/>
                  <a:gd name="T37" fmla="*/ 567 h 1191"/>
                  <a:gd name="T38" fmla="*/ 1360 w 1360"/>
                  <a:gd name="T39" fmla="*/ 624 h 1191"/>
                  <a:gd name="T40" fmla="*/ 1304 w 1360"/>
                  <a:gd name="T41" fmla="*/ 680 h 1191"/>
                  <a:gd name="T42" fmla="*/ 1247 w 1360"/>
                  <a:gd name="T43" fmla="*/ 907 h 1191"/>
                  <a:gd name="T44" fmla="*/ 1190 w 1360"/>
                  <a:gd name="T45" fmla="*/ 964 h 1191"/>
                  <a:gd name="T46" fmla="*/ 1134 w 1360"/>
                  <a:gd name="T47" fmla="*/ 907 h 1191"/>
                  <a:gd name="T48" fmla="*/ 850 w 1360"/>
                  <a:gd name="T49" fmla="*/ 964 h 1191"/>
                  <a:gd name="T50" fmla="*/ 737 w 1360"/>
                  <a:gd name="T51" fmla="*/ 1021 h 1191"/>
                  <a:gd name="T52" fmla="*/ 623 w 1360"/>
                  <a:gd name="T53" fmla="*/ 1134 h 1191"/>
                  <a:gd name="T54" fmla="*/ 453 w 1360"/>
                  <a:gd name="T55" fmla="*/ 1191 h 1191"/>
                  <a:gd name="T56" fmla="*/ 340 w 1360"/>
                  <a:gd name="T57" fmla="*/ 1134 h 1191"/>
                  <a:gd name="T58" fmla="*/ 283 w 1360"/>
                  <a:gd name="T59" fmla="*/ 1021 h 1191"/>
                  <a:gd name="T60" fmla="*/ 340 w 1360"/>
                  <a:gd name="T61" fmla="*/ 964 h 1191"/>
                  <a:gd name="T62" fmla="*/ 226 w 1360"/>
                  <a:gd name="T63" fmla="*/ 850 h 1191"/>
                  <a:gd name="T64" fmla="*/ 170 w 1360"/>
                  <a:gd name="T65" fmla="*/ 794 h 1191"/>
                  <a:gd name="T66" fmla="*/ 113 w 1360"/>
                  <a:gd name="T67" fmla="*/ 737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60" h="1191">
                    <a:moveTo>
                      <a:pt x="56" y="737"/>
                    </a:moveTo>
                    <a:lnTo>
                      <a:pt x="56" y="624"/>
                    </a:lnTo>
                    <a:lnTo>
                      <a:pt x="0" y="624"/>
                    </a:lnTo>
                    <a:lnTo>
                      <a:pt x="0" y="567"/>
                    </a:lnTo>
                    <a:lnTo>
                      <a:pt x="56" y="567"/>
                    </a:lnTo>
                    <a:lnTo>
                      <a:pt x="56" y="397"/>
                    </a:lnTo>
                    <a:lnTo>
                      <a:pt x="113" y="397"/>
                    </a:lnTo>
                    <a:lnTo>
                      <a:pt x="113" y="340"/>
                    </a:lnTo>
                    <a:lnTo>
                      <a:pt x="170" y="340"/>
                    </a:lnTo>
                    <a:lnTo>
                      <a:pt x="170" y="397"/>
                    </a:lnTo>
                    <a:lnTo>
                      <a:pt x="340" y="397"/>
                    </a:lnTo>
                    <a:lnTo>
                      <a:pt x="340" y="227"/>
                    </a:lnTo>
                    <a:lnTo>
                      <a:pt x="396" y="227"/>
                    </a:lnTo>
                    <a:lnTo>
                      <a:pt x="396" y="283"/>
                    </a:lnTo>
                    <a:lnTo>
                      <a:pt x="510" y="283"/>
                    </a:lnTo>
                    <a:lnTo>
                      <a:pt x="510" y="170"/>
                    </a:lnTo>
                    <a:lnTo>
                      <a:pt x="623" y="170"/>
                    </a:lnTo>
                    <a:lnTo>
                      <a:pt x="623" y="227"/>
                    </a:lnTo>
                    <a:lnTo>
                      <a:pt x="680" y="227"/>
                    </a:lnTo>
                    <a:lnTo>
                      <a:pt x="680" y="283"/>
                    </a:lnTo>
                    <a:lnTo>
                      <a:pt x="737" y="283"/>
                    </a:lnTo>
                    <a:lnTo>
                      <a:pt x="737" y="227"/>
                    </a:lnTo>
                    <a:lnTo>
                      <a:pt x="793" y="227"/>
                    </a:lnTo>
                    <a:lnTo>
                      <a:pt x="793" y="170"/>
                    </a:lnTo>
                    <a:lnTo>
                      <a:pt x="850" y="170"/>
                    </a:lnTo>
                    <a:lnTo>
                      <a:pt x="850" y="227"/>
                    </a:lnTo>
                    <a:lnTo>
                      <a:pt x="907" y="227"/>
                    </a:lnTo>
                    <a:lnTo>
                      <a:pt x="907" y="113"/>
                    </a:lnTo>
                    <a:lnTo>
                      <a:pt x="963" y="113"/>
                    </a:lnTo>
                    <a:lnTo>
                      <a:pt x="963" y="0"/>
                    </a:lnTo>
                    <a:lnTo>
                      <a:pt x="1077" y="0"/>
                    </a:lnTo>
                    <a:lnTo>
                      <a:pt x="1077" y="113"/>
                    </a:lnTo>
                    <a:lnTo>
                      <a:pt x="1134" y="113"/>
                    </a:lnTo>
                    <a:lnTo>
                      <a:pt x="1134" y="283"/>
                    </a:lnTo>
                    <a:lnTo>
                      <a:pt x="1077" y="283"/>
                    </a:lnTo>
                    <a:lnTo>
                      <a:pt x="1077" y="397"/>
                    </a:lnTo>
                    <a:lnTo>
                      <a:pt x="1134" y="397"/>
                    </a:lnTo>
                    <a:lnTo>
                      <a:pt x="1134" y="567"/>
                    </a:lnTo>
                    <a:lnTo>
                      <a:pt x="1360" y="567"/>
                    </a:lnTo>
                    <a:lnTo>
                      <a:pt x="1360" y="624"/>
                    </a:lnTo>
                    <a:lnTo>
                      <a:pt x="1304" y="624"/>
                    </a:lnTo>
                    <a:lnTo>
                      <a:pt x="1304" y="680"/>
                    </a:lnTo>
                    <a:lnTo>
                      <a:pt x="1247" y="680"/>
                    </a:lnTo>
                    <a:lnTo>
                      <a:pt x="1247" y="907"/>
                    </a:lnTo>
                    <a:lnTo>
                      <a:pt x="1190" y="907"/>
                    </a:lnTo>
                    <a:lnTo>
                      <a:pt x="1190" y="964"/>
                    </a:lnTo>
                    <a:lnTo>
                      <a:pt x="1134" y="964"/>
                    </a:lnTo>
                    <a:lnTo>
                      <a:pt x="1134" y="907"/>
                    </a:lnTo>
                    <a:lnTo>
                      <a:pt x="850" y="907"/>
                    </a:lnTo>
                    <a:lnTo>
                      <a:pt x="850" y="964"/>
                    </a:lnTo>
                    <a:lnTo>
                      <a:pt x="737" y="964"/>
                    </a:lnTo>
                    <a:lnTo>
                      <a:pt x="737" y="1021"/>
                    </a:lnTo>
                    <a:lnTo>
                      <a:pt x="623" y="1021"/>
                    </a:lnTo>
                    <a:lnTo>
                      <a:pt x="623" y="1134"/>
                    </a:lnTo>
                    <a:lnTo>
                      <a:pt x="453" y="1134"/>
                    </a:lnTo>
                    <a:lnTo>
                      <a:pt x="453" y="1191"/>
                    </a:lnTo>
                    <a:lnTo>
                      <a:pt x="340" y="1191"/>
                    </a:lnTo>
                    <a:lnTo>
                      <a:pt x="340" y="1134"/>
                    </a:lnTo>
                    <a:lnTo>
                      <a:pt x="283" y="1134"/>
                    </a:lnTo>
                    <a:lnTo>
                      <a:pt x="283" y="1021"/>
                    </a:lnTo>
                    <a:lnTo>
                      <a:pt x="340" y="1021"/>
                    </a:lnTo>
                    <a:lnTo>
                      <a:pt x="340" y="964"/>
                    </a:lnTo>
                    <a:lnTo>
                      <a:pt x="226" y="964"/>
                    </a:lnTo>
                    <a:lnTo>
                      <a:pt x="226" y="850"/>
                    </a:lnTo>
                    <a:lnTo>
                      <a:pt x="170" y="850"/>
                    </a:lnTo>
                    <a:lnTo>
                      <a:pt x="170" y="794"/>
                    </a:lnTo>
                    <a:lnTo>
                      <a:pt x="113" y="794"/>
                    </a:lnTo>
                    <a:lnTo>
                      <a:pt x="113" y="737"/>
                    </a:lnTo>
                    <a:lnTo>
                      <a:pt x="56" y="73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8" name="Freeform 954"/>
              <p:cNvSpPr>
                <a:spLocks/>
              </p:cNvSpPr>
              <p:nvPr/>
            </p:nvSpPr>
            <p:spPr bwMode="auto">
              <a:xfrm>
                <a:off x="1140" y="1720"/>
                <a:ext cx="2212" cy="1304"/>
              </a:xfrm>
              <a:custGeom>
                <a:avLst/>
                <a:gdLst>
                  <a:gd name="T0" fmla="*/ 114 w 2212"/>
                  <a:gd name="T1" fmla="*/ 964 h 1304"/>
                  <a:gd name="T2" fmla="*/ 284 w 2212"/>
                  <a:gd name="T3" fmla="*/ 794 h 1304"/>
                  <a:gd name="T4" fmla="*/ 340 w 2212"/>
                  <a:gd name="T5" fmla="*/ 850 h 1304"/>
                  <a:gd name="T6" fmla="*/ 454 w 2212"/>
                  <a:gd name="T7" fmla="*/ 737 h 1304"/>
                  <a:gd name="T8" fmla="*/ 567 w 2212"/>
                  <a:gd name="T9" fmla="*/ 794 h 1304"/>
                  <a:gd name="T10" fmla="*/ 624 w 2212"/>
                  <a:gd name="T11" fmla="*/ 850 h 1304"/>
                  <a:gd name="T12" fmla="*/ 681 w 2212"/>
                  <a:gd name="T13" fmla="*/ 794 h 1304"/>
                  <a:gd name="T14" fmla="*/ 737 w 2212"/>
                  <a:gd name="T15" fmla="*/ 737 h 1304"/>
                  <a:gd name="T16" fmla="*/ 794 w 2212"/>
                  <a:gd name="T17" fmla="*/ 794 h 1304"/>
                  <a:gd name="T18" fmla="*/ 851 w 2212"/>
                  <a:gd name="T19" fmla="*/ 680 h 1304"/>
                  <a:gd name="T20" fmla="*/ 907 w 2212"/>
                  <a:gd name="T21" fmla="*/ 567 h 1304"/>
                  <a:gd name="T22" fmla="*/ 1021 w 2212"/>
                  <a:gd name="T23" fmla="*/ 680 h 1304"/>
                  <a:gd name="T24" fmla="*/ 1078 w 2212"/>
                  <a:gd name="T25" fmla="*/ 850 h 1304"/>
                  <a:gd name="T26" fmla="*/ 1021 w 2212"/>
                  <a:gd name="T27" fmla="*/ 964 h 1304"/>
                  <a:gd name="T28" fmla="*/ 1078 w 2212"/>
                  <a:gd name="T29" fmla="*/ 1134 h 1304"/>
                  <a:gd name="T30" fmla="*/ 1304 w 2212"/>
                  <a:gd name="T31" fmla="*/ 1191 h 1304"/>
                  <a:gd name="T32" fmla="*/ 1531 w 2212"/>
                  <a:gd name="T33" fmla="*/ 1134 h 1304"/>
                  <a:gd name="T34" fmla="*/ 1645 w 2212"/>
                  <a:gd name="T35" fmla="*/ 1191 h 1304"/>
                  <a:gd name="T36" fmla="*/ 1701 w 2212"/>
                  <a:gd name="T37" fmla="*/ 1247 h 1304"/>
                  <a:gd name="T38" fmla="*/ 1758 w 2212"/>
                  <a:gd name="T39" fmla="*/ 1191 h 1304"/>
                  <a:gd name="T40" fmla="*/ 1871 w 2212"/>
                  <a:gd name="T41" fmla="*/ 1304 h 1304"/>
                  <a:gd name="T42" fmla="*/ 1985 w 2212"/>
                  <a:gd name="T43" fmla="*/ 1247 h 1304"/>
                  <a:gd name="T44" fmla="*/ 2041 w 2212"/>
                  <a:gd name="T45" fmla="*/ 1020 h 1304"/>
                  <a:gd name="T46" fmla="*/ 2098 w 2212"/>
                  <a:gd name="T47" fmla="*/ 794 h 1304"/>
                  <a:gd name="T48" fmla="*/ 2212 w 2212"/>
                  <a:gd name="T49" fmla="*/ 737 h 1304"/>
                  <a:gd name="T50" fmla="*/ 2098 w 2212"/>
                  <a:gd name="T51" fmla="*/ 453 h 1304"/>
                  <a:gd name="T52" fmla="*/ 2041 w 2212"/>
                  <a:gd name="T53" fmla="*/ 283 h 1304"/>
                  <a:gd name="T54" fmla="*/ 1985 w 2212"/>
                  <a:gd name="T55" fmla="*/ 170 h 1304"/>
                  <a:gd name="T56" fmla="*/ 1871 w 2212"/>
                  <a:gd name="T57" fmla="*/ 113 h 1304"/>
                  <a:gd name="T58" fmla="*/ 1588 w 2212"/>
                  <a:gd name="T59" fmla="*/ 57 h 1304"/>
                  <a:gd name="T60" fmla="*/ 1474 w 2212"/>
                  <a:gd name="T61" fmla="*/ 0 h 1304"/>
                  <a:gd name="T62" fmla="*/ 1361 w 2212"/>
                  <a:gd name="T63" fmla="*/ 113 h 1304"/>
                  <a:gd name="T64" fmla="*/ 1304 w 2212"/>
                  <a:gd name="T65" fmla="*/ 170 h 1304"/>
                  <a:gd name="T66" fmla="*/ 1191 w 2212"/>
                  <a:gd name="T67" fmla="*/ 113 h 1304"/>
                  <a:gd name="T68" fmla="*/ 1021 w 2212"/>
                  <a:gd name="T69" fmla="*/ 170 h 1304"/>
                  <a:gd name="T70" fmla="*/ 907 w 2212"/>
                  <a:gd name="T71" fmla="*/ 113 h 1304"/>
                  <a:gd name="T72" fmla="*/ 794 w 2212"/>
                  <a:gd name="T73" fmla="*/ 227 h 1304"/>
                  <a:gd name="T74" fmla="*/ 737 w 2212"/>
                  <a:gd name="T75" fmla="*/ 170 h 1304"/>
                  <a:gd name="T76" fmla="*/ 681 w 2212"/>
                  <a:gd name="T77" fmla="*/ 57 h 1304"/>
                  <a:gd name="T78" fmla="*/ 511 w 2212"/>
                  <a:gd name="T79" fmla="*/ 227 h 1304"/>
                  <a:gd name="T80" fmla="*/ 454 w 2212"/>
                  <a:gd name="T81" fmla="*/ 397 h 1304"/>
                  <a:gd name="T82" fmla="*/ 340 w 2212"/>
                  <a:gd name="T83" fmla="*/ 453 h 1304"/>
                  <a:gd name="T84" fmla="*/ 227 w 2212"/>
                  <a:gd name="T85" fmla="*/ 510 h 1304"/>
                  <a:gd name="T86" fmla="*/ 114 w 2212"/>
                  <a:gd name="T87" fmla="*/ 567 h 1304"/>
                  <a:gd name="T88" fmla="*/ 57 w 2212"/>
                  <a:gd name="T89" fmla="*/ 624 h 1304"/>
                  <a:gd name="T90" fmla="*/ 0 w 2212"/>
                  <a:gd name="T91" fmla="*/ 680 h 1304"/>
                  <a:gd name="T92" fmla="*/ 170 w 2212"/>
                  <a:gd name="T93" fmla="*/ 794 h 1304"/>
                  <a:gd name="T94" fmla="*/ 114 w 2212"/>
                  <a:gd name="T95" fmla="*/ 907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12" h="1304">
                    <a:moveTo>
                      <a:pt x="114" y="907"/>
                    </a:moveTo>
                    <a:lnTo>
                      <a:pt x="114" y="964"/>
                    </a:lnTo>
                    <a:lnTo>
                      <a:pt x="284" y="964"/>
                    </a:lnTo>
                    <a:lnTo>
                      <a:pt x="284" y="794"/>
                    </a:lnTo>
                    <a:lnTo>
                      <a:pt x="340" y="794"/>
                    </a:lnTo>
                    <a:lnTo>
                      <a:pt x="340" y="850"/>
                    </a:lnTo>
                    <a:lnTo>
                      <a:pt x="454" y="850"/>
                    </a:lnTo>
                    <a:lnTo>
                      <a:pt x="454" y="737"/>
                    </a:lnTo>
                    <a:lnTo>
                      <a:pt x="567" y="737"/>
                    </a:lnTo>
                    <a:lnTo>
                      <a:pt x="567" y="794"/>
                    </a:lnTo>
                    <a:lnTo>
                      <a:pt x="624" y="794"/>
                    </a:lnTo>
                    <a:lnTo>
                      <a:pt x="624" y="850"/>
                    </a:lnTo>
                    <a:lnTo>
                      <a:pt x="681" y="850"/>
                    </a:lnTo>
                    <a:lnTo>
                      <a:pt x="681" y="794"/>
                    </a:lnTo>
                    <a:lnTo>
                      <a:pt x="737" y="794"/>
                    </a:lnTo>
                    <a:lnTo>
                      <a:pt x="737" y="737"/>
                    </a:lnTo>
                    <a:lnTo>
                      <a:pt x="794" y="737"/>
                    </a:lnTo>
                    <a:lnTo>
                      <a:pt x="794" y="794"/>
                    </a:lnTo>
                    <a:lnTo>
                      <a:pt x="851" y="794"/>
                    </a:lnTo>
                    <a:lnTo>
                      <a:pt x="851" y="680"/>
                    </a:lnTo>
                    <a:lnTo>
                      <a:pt x="907" y="680"/>
                    </a:lnTo>
                    <a:lnTo>
                      <a:pt x="907" y="567"/>
                    </a:lnTo>
                    <a:lnTo>
                      <a:pt x="1021" y="567"/>
                    </a:lnTo>
                    <a:lnTo>
                      <a:pt x="1021" y="680"/>
                    </a:lnTo>
                    <a:lnTo>
                      <a:pt x="1078" y="680"/>
                    </a:lnTo>
                    <a:lnTo>
                      <a:pt x="1078" y="850"/>
                    </a:lnTo>
                    <a:lnTo>
                      <a:pt x="1021" y="850"/>
                    </a:lnTo>
                    <a:lnTo>
                      <a:pt x="1021" y="964"/>
                    </a:lnTo>
                    <a:lnTo>
                      <a:pt x="1078" y="964"/>
                    </a:lnTo>
                    <a:lnTo>
                      <a:pt x="1078" y="1134"/>
                    </a:lnTo>
                    <a:lnTo>
                      <a:pt x="1304" y="1134"/>
                    </a:lnTo>
                    <a:lnTo>
                      <a:pt x="1304" y="1191"/>
                    </a:lnTo>
                    <a:lnTo>
                      <a:pt x="1531" y="1191"/>
                    </a:lnTo>
                    <a:lnTo>
                      <a:pt x="1531" y="1134"/>
                    </a:lnTo>
                    <a:lnTo>
                      <a:pt x="1645" y="1134"/>
                    </a:lnTo>
                    <a:lnTo>
                      <a:pt x="1645" y="1191"/>
                    </a:lnTo>
                    <a:lnTo>
                      <a:pt x="1701" y="1191"/>
                    </a:lnTo>
                    <a:lnTo>
                      <a:pt x="1701" y="1247"/>
                    </a:lnTo>
                    <a:lnTo>
                      <a:pt x="1758" y="1247"/>
                    </a:lnTo>
                    <a:lnTo>
                      <a:pt x="1758" y="1191"/>
                    </a:lnTo>
                    <a:lnTo>
                      <a:pt x="1871" y="1191"/>
                    </a:lnTo>
                    <a:lnTo>
                      <a:pt x="1871" y="1304"/>
                    </a:lnTo>
                    <a:lnTo>
                      <a:pt x="1985" y="1304"/>
                    </a:lnTo>
                    <a:lnTo>
                      <a:pt x="1985" y="1247"/>
                    </a:lnTo>
                    <a:lnTo>
                      <a:pt x="2041" y="1247"/>
                    </a:lnTo>
                    <a:lnTo>
                      <a:pt x="2041" y="1020"/>
                    </a:lnTo>
                    <a:lnTo>
                      <a:pt x="2098" y="1020"/>
                    </a:lnTo>
                    <a:lnTo>
                      <a:pt x="2098" y="794"/>
                    </a:lnTo>
                    <a:lnTo>
                      <a:pt x="2212" y="794"/>
                    </a:lnTo>
                    <a:lnTo>
                      <a:pt x="2212" y="737"/>
                    </a:lnTo>
                    <a:lnTo>
                      <a:pt x="2098" y="737"/>
                    </a:lnTo>
                    <a:lnTo>
                      <a:pt x="2098" y="453"/>
                    </a:lnTo>
                    <a:lnTo>
                      <a:pt x="2041" y="453"/>
                    </a:lnTo>
                    <a:lnTo>
                      <a:pt x="2041" y="283"/>
                    </a:lnTo>
                    <a:lnTo>
                      <a:pt x="1985" y="283"/>
                    </a:lnTo>
                    <a:lnTo>
                      <a:pt x="1985" y="170"/>
                    </a:lnTo>
                    <a:lnTo>
                      <a:pt x="1871" y="170"/>
                    </a:lnTo>
                    <a:lnTo>
                      <a:pt x="1871" y="113"/>
                    </a:lnTo>
                    <a:lnTo>
                      <a:pt x="1588" y="113"/>
                    </a:lnTo>
                    <a:lnTo>
                      <a:pt x="1588" y="57"/>
                    </a:lnTo>
                    <a:lnTo>
                      <a:pt x="1474" y="57"/>
                    </a:lnTo>
                    <a:lnTo>
                      <a:pt x="1474" y="0"/>
                    </a:lnTo>
                    <a:lnTo>
                      <a:pt x="1361" y="0"/>
                    </a:lnTo>
                    <a:lnTo>
                      <a:pt x="1361" y="113"/>
                    </a:lnTo>
                    <a:lnTo>
                      <a:pt x="1304" y="113"/>
                    </a:lnTo>
                    <a:lnTo>
                      <a:pt x="1304" y="170"/>
                    </a:lnTo>
                    <a:lnTo>
                      <a:pt x="1191" y="170"/>
                    </a:lnTo>
                    <a:lnTo>
                      <a:pt x="1191" y="113"/>
                    </a:lnTo>
                    <a:lnTo>
                      <a:pt x="1021" y="113"/>
                    </a:lnTo>
                    <a:lnTo>
                      <a:pt x="1021" y="170"/>
                    </a:lnTo>
                    <a:lnTo>
                      <a:pt x="907" y="170"/>
                    </a:lnTo>
                    <a:lnTo>
                      <a:pt x="907" y="113"/>
                    </a:lnTo>
                    <a:lnTo>
                      <a:pt x="794" y="113"/>
                    </a:lnTo>
                    <a:lnTo>
                      <a:pt x="794" y="227"/>
                    </a:lnTo>
                    <a:lnTo>
                      <a:pt x="737" y="227"/>
                    </a:lnTo>
                    <a:lnTo>
                      <a:pt x="737" y="170"/>
                    </a:lnTo>
                    <a:lnTo>
                      <a:pt x="681" y="170"/>
                    </a:lnTo>
                    <a:lnTo>
                      <a:pt x="681" y="57"/>
                    </a:lnTo>
                    <a:lnTo>
                      <a:pt x="511" y="57"/>
                    </a:lnTo>
                    <a:lnTo>
                      <a:pt x="511" y="227"/>
                    </a:lnTo>
                    <a:lnTo>
                      <a:pt x="454" y="227"/>
                    </a:lnTo>
                    <a:lnTo>
                      <a:pt x="454" y="397"/>
                    </a:lnTo>
                    <a:lnTo>
                      <a:pt x="340" y="397"/>
                    </a:lnTo>
                    <a:lnTo>
                      <a:pt x="340" y="453"/>
                    </a:lnTo>
                    <a:lnTo>
                      <a:pt x="227" y="453"/>
                    </a:lnTo>
                    <a:lnTo>
                      <a:pt x="227" y="510"/>
                    </a:lnTo>
                    <a:lnTo>
                      <a:pt x="114" y="510"/>
                    </a:lnTo>
                    <a:lnTo>
                      <a:pt x="114" y="567"/>
                    </a:lnTo>
                    <a:lnTo>
                      <a:pt x="57" y="567"/>
                    </a:lnTo>
                    <a:lnTo>
                      <a:pt x="57" y="624"/>
                    </a:lnTo>
                    <a:lnTo>
                      <a:pt x="0" y="624"/>
                    </a:lnTo>
                    <a:lnTo>
                      <a:pt x="0" y="680"/>
                    </a:lnTo>
                    <a:lnTo>
                      <a:pt x="170" y="680"/>
                    </a:lnTo>
                    <a:lnTo>
                      <a:pt x="170" y="794"/>
                    </a:lnTo>
                    <a:lnTo>
                      <a:pt x="114" y="794"/>
                    </a:lnTo>
                    <a:lnTo>
                      <a:pt x="114" y="90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0" name="Freeform 956"/>
              <p:cNvSpPr>
                <a:spLocks/>
              </p:cNvSpPr>
              <p:nvPr/>
            </p:nvSpPr>
            <p:spPr bwMode="auto">
              <a:xfrm>
                <a:off x="5393" y="4385"/>
                <a:ext cx="113" cy="170"/>
              </a:xfrm>
              <a:custGeom>
                <a:avLst/>
                <a:gdLst>
                  <a:gd name="T0" fmla="*/ 113 w 113"/>
                  <a:gd name="T1" fmla="*/ 0 h 170"/>
                  <a:gd name="T2" fmla="*/ 57 w 113"/>
                  <a:gd name="T3" fmla="*/ 0 h 170"/>
                  <a:gd name="T4" fmla="*/ 57 w 113"/>
                  <a:gd name="T5" fmla="*/ 57 h 170"/>
                  <a:gd name="T6" fmla="*/ 0 w 113"/>
                  <a:gd name="T7" fmla="*/ 57 h 170"/>
                  <a:gd name="T8" fmla="*/ 0 w 113"/>
                  <a:gd name="T9" fmla="*/ 170 h 170"/>
                  <a:gd name="T10" fmla="*/ 113 w 113"/>
                  <a:gd name="T11" fmla="*/ 170 h 170"/>
                  <a:gd name="T12" fmla="*/ 113 w 113"/>
                  <a:gd name="T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" h="170">
                    <a:moveTo>
                      <a:pt x="113" y="0"/>
                    </a:move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113" y="17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1" name="Freeform 957"/>
              <p:cNvSpPr>
                <a:spLocks/>
              </p:cNvSpPr>
              <p:nvPr/>
            </p:nvSpPr>
            <p:spPr bwMode="auto">
              <a:xfrm>
                <a:off x="5563" y="4271"/>
                <a:ext cx="113" cy="227"/>
              </a:xfrm>
              <a:custGeom>
                <a:avLst/>
                <a:gdLst>
                  <a:gd name="T0" fmla="*/ 57 w 113"/>
                  <a:gd name="T1" fmla="*/ 0 h 227"/>
                  <a:gd name="T2" fmla="*/ 57 w 113"/>
                  <a:gd name="T3" fmla="*/ 57 h 227"/>
                  <a:gd name="T4" fmla="*/ 0 w 113"/>
                  <a:gd name="T5" fmla="*/ 57 h 227"/>
                  <a:gd name="T6" fmla="*/ 0 w 113"/>
                  <a:gd name="T7" fmla="*/ 227 h 227"/>
                  <a:gd name="T8" fmla="*/ 113 w 113"/>
                  <a:gd name="T9" fmla="*/ 227 h 227"/>
                  <a:gd name="T10" fmla="*/ 113 w 113"/>
                  <a:gd name="T11" fmla="*/ 0 h 227"/>
                  <a:gd name="T12" fmla="*/ 57 w 113"/>
                  <a:gd name="T1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" h="227">
                    <a:moveTo>
                      <a:pt x="57" y="0"/>
                    </a:moveTo>
                    <a:lnTo>
                      <a:pt x="57" y="57"/>
                    </a:lnTo>
                    <a:lnTo>
                      <a:pt x="0" y="57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2" name="Freeform 958"/>
              <p:cNvSpPr>
                <a:spLocks/>
              </p:cNvSpPr>
              <p:nvPr/>
            </p:nvSpPr>
            <p:spPr bwMode="auto">
              <a:xfrm>
                <a:off x="5450" y="4498"/>
                <a:ext cx="340" cy="284"/>
              </a:xfrm>
              <a:custGeom>
                <a:avLst/>
                <a:gdLst>
                  <a:gd name="T0" fmla="*/ 226 w 340"/>
                  <a:gd name="T1" fmla="*/ 0 h 284"/>
                  <a:gd name="T2" fmla="*/ 226 w 340"/>
                  <a:gd name="T3" fmla="*/ 57 h 284"/>
                  <a:gd name="T4" fmla="*/ 56 w 340"/>
                  <a:gd name="T5" fmla="*/ 57 h 284"/>
                  <a:gd name="T6" fmla="*/ 56 w 340"/>
                  <a:gd name="T7" fmla="*/ 114 h 284"/>
                  <a:gd name="T8" fmla="*/ 0 w 340"/>
                  <a:gd name="T9" fmla="*/ 114 h 284"/>
                  <a:gd name="T10" fmla="*/ 0 w 340"/>
                  <a:gd name="T11" fmla="*/ 284 h 284"/>
                  <a:gd name="T12" fmla="*/ 170 w 340"/>
                  <a:gd name="T13" fmla="*/ 284 h 284"/>
                  <a:gd name="T14" fmla="*/ 170 w 340"/>
                  <a:gd name="T15" fmla="*/ 227 h 284"/>
                  <a:gd name="T16" fmla="*/ 226 w 340"/>
                  <a:gd name="T17" fmla="*/ 227 h 284"/>
                  <a:gd name="T18" fmla="*/ 226 w 340"/>
                  <a:gd name="T19" fmla="*/ 170 h 284"/>
                  <a:gd name="T20" fmla="*/ 340 w 340"/>
                  <a:gd name="T21" fmla="*/ 170 h 284"/>
                  <a:gd name="T22" fmla="*/ 340 w 340"/>
                  <a:gd name="T23" fmla="*/ 0 h 284"/>
                  <a:gd name="T24" fmla="*/ 226 w 340"/>
                  <a:gd name="T25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284">
                    <a:moveTo>
                      <a:pt x="226" y="0"/>
                    </a:moveTo>
                    <a:lnTo>
                      <a:pt x="226" y="57"/>
                    </a:lnTo>
                    <a:lnTo>
                      <a:pt x="56" y="57"/>
                    </a:lnTo>
                    <a:lnTo>
                      <a:pt x="56" y="114"/>
                    </a:lnTo>
                    <a:lnTo>
                      <a:pt x="0" y="114"/>
                    </a:lnTo>
                    <a:lnTo>
                      <a:pt x="0" y="284"/>
                    </a:lnTo>
                    <a:lnTo>
                      <a:pt x="170" y="284"/>
                    </a:lnTo>
                    <a:lnTo>
                      <a:pt x="170" y="227"/>
                    </a:lnTo>
                    <a:lnTo>
                      <a:pt x="226" y="227"/>
                    </a:lnTo>
                    <a:lnTo>
                      <a:pt x="226" y="170"/>
                    </a:lnTo>
                    <a:lnTo>
                      <a:pt x="340" y="170"/>
                    </a:lnTo>
                    <a:lnTo>
                      <a:pt x="340" y="0"/>
                    </a:lnTo>
                    <a:lnTo>
                      <a:pt x="22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3" name="Freeform 959"/>
              <p:cNvSpPr>
                <a:spLocks/>
              </p:cNvSpPr>
              <p:nvPr/>
            </p:nvSpPr>
            <p:spPr bwMode="auto">
              <a:xfrm>
                <a:off x="5733" y="4271"/>
                <a:ext cx="340" cy="454"/>
              </a:xfrm>
              <a:custGeom>
                <a:avLst/>
                <a:gdLst>
                  <a:gd name="T0" fmla="*/ 57 w 340"/>
                  <a:gd name="T1" fmla="*/ 0 h 454"/>
                  <a:gd name="T2" fmla="*/ 57 w 340"/>
                  <a:gd name="T3" fmla="*/ 57 h 454"/>
                  <a:gd name="T4" fmla="*/ 0 w 340"/>
                  <a:gd name="T5" fmla="*/ 57 h 454"/>
                  <a:gd name="T6" fmla="*/ 0 w 340"/>
                  <a:gd name="T7" fmla="*/ 171 h 454"/>
                  <a:gd name="T8" fmla="*/ 57 w 340"/>
                  <a:gd name="T9" fmla="*/ 171 h 454"/>
                  <a:gd name="T10" fmla="*/ 57 w 340"/>
                  <a:gd name="T11" fmla="*/ 227 h 454"/>
                  <a:gd name="T12" fmla="*/ 113 w 340"/>
                  <a:gd name="T13" fmla="*/ 227 h 454"/>
                  <a:gd name="T14" fmla="*/ 113 w 340"/>
                  <a:gd name="T15" fmla="*/ 341 h 454"/>
                  <a:gd name="T16" fmla="*/ 170 w 340"/>
                  <a:gd name="T17" fmla="*/ 341 h 454"/>
                  <a:gd name="T18" fmla="*/ 170 w 340"/>
                  <a:gd name="T19" fmla="*/ 397 h 454"/>
                  <a:gd name="T20" fmla="*/ 227 w 340"/>
                  <a:gd name="T21" fmla="*/ 397 h 454"/>
                  <a:gd name="T22" fmla="*/ 227 w 340"/>
                  <a:gd name="T23" fmla="*/ 454 h 454"/>
                  <a:gd name="T24" fmla="*/ 340 w 340"/>
                  <a:gd name="T25" fmla="*/ 454 h 454"/>
                  <a:gd name="T26" fmla="*/ 340 w 340"/>
                  <a:gd name="T27" fmla="*/ 284 h 454"/>
                  <a:gd name="T28" fmla="*/ 284 w 340"/>
                  <a:gd name="T29" fmla="*/ 284 h 454"/>
                  <a:gd name="T30" fmla="*/ 284 w 340"/>
                  <a:gd name="T31" fmla="*/ 227 h 454"/>
                  <a:gd name="T32" fmla="*/ 340 w 340"/>
                  <a:gd name="T33" fmla="*/ 227 h 454"/>
                  <a:gd name="T34" fmla="*/ 340 w 340"/>
                  <a:gd name="T35" fmla="*/ 114 h 454"/>
                  <a:gd name="T36" fmla="*/ 227 w 340"/>
                  <a:gd name="T37" fmla="*/ 114 h 454"/>
                  <a:gd name="T38" fmla="*/ 227 w 340"/>
                  <a:gd name="T39" fmla="*/ 0 h 454"/>
                  <a:gd name="T40" fmla="*/ 57 w 340"/>
                  <a:gd name="T41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0" h="454">
                    <a:moveTo>
                      <a:pt x="57" y="0"/>
                    </a:moveTo>
                    <a:lnTo>
                      <a:pt x="57" y="57"/>
                    </a:lnTo>
                    <a:lnTo>
                      <a:pt x="0" y="57"/>
                    </a:lnTo>
                    <a:lnTo>
                      <a:pt x="0" y="171"/>
                    </a:lnTo>
                    <a:lnTo>
                      <a:pt x="57" y="171"/>
                    </a:lnTo>
                    <a:lnTo>
                      <a:pt x="57" y="227"/>
                    </a:lnTo>
                    <a:lnTo>
                      <a:pt x="113" y="227"/>
                    </a:lnTo>
                    <a:lnTo>
                      <a:pt x="113" y="341"/>
                    </a:lnTo>
                    <a:lnTo>
                      <a:pt x="170" y="341"/>
                    </a:lnTo>
                    <a:lnTo>
                      <a:pt x="170" y="397"/>
                    </a:lnTo>
                    <a:lnTo>
                      <a:pt x="227" y="397"/>
                    </a:lnTo>
                    <a:lnTo>
                      <a:pt x="227" y="454"/>
                    </a:lnTo>
                    <a:lnTo>
                      <a:pt x="340" y="454"/>
                    </a:lnTo>
                    <a:lnTo>
                      <a:pt x="340" y="284"/>
                    </a:lnTo>
                    <a:lnTo>
                      <a:pt x="284" y="284"/>
                    </a:lnTo>
                    <a:lnTo>
                      <a:pt x="284" y="227"/>
                    </a:lnTo>
                    <a:lnTo>
                      <a:pt x="340" y="227"/>
                    </a:lnTo>
                    <a:lnTo>
                      <a:pt x="340" y="114"/>
                    </a:lnTo>
                    <a:lnTo>
                      <a:pt x="227" y="114"/>
                    </a:lnTo>
                    <a:lnTo>
                      <a:pt x="227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6" name="Freeform 962"/>
              <p:cNvSpPr>
                <a:spLocks/>
              </p:cNvSpPr>
              <p:nvPr/>
            </p:nvSpPr>
            <p:spPr bwMode="auto">
              <a:xfrm>
                <a:off x="5790" y="4045"/>
                <a:ext cx="397" cy="226"/>
              </a:xfrm>
              <a:custGeom>
                <a:avLst/>
                <a:gdLst>
                  <a:gd name="T0" fmla="*/ 397 w 397"/>
                  <a:gd name="T1" fmla="*/ 0 h 226"/>
                  <a:gd name="T2" fmla="*/ 170 w 397"/>
                  <a:gd name="T3" fmla="*/ 0 h 226"/>
                  <a:gd name="T4" fmla="*/ 170 w 397"/>
                  <a:gd name="T5" fmla="*/ 56 h 226"/>
                  <a:gd name="T6" fmla="*/ 0 w 397"/>
                  <a:gd name="T7" fmla="*/ 56 h 226"/>
                  <a:gd name="T8" fmla="*/ 0 w 397"/>
                  <a:gd name="T9" fmla="*/ 113 h 226"/>
                  <a:gd name="T10" fmla="*/ 113 w 397"/>
                  <a:gd name="T11" fmla="*/ 113 h 226"/>
                  <a:gd name="T12" fmla="*/ 113 w 397"/>
                  <a:gd name="T13" fmla="*/ 170 h 226"/>
                  <a:gd name="T14" fmla="*/ 170 w 397"/>
                  <a:gd name="T15" fmla="*/ 170 h 226"/>
                  <a:gd name="T16" fmla="*/ 170 w 397"/>
                  <a:gd name="T17" fmla="*/ 226 h 226"/>
                  <a:gd name="T18" fmla="*/ 340 w 397"/>
                  <a:gd name="T19" fmla="*/ 226 h 226"/>
                  <a:gd name="T20" fmla="*/ 340 w 397"/>
                  <a:gd name="T21" fmla="*/ 56 h 226"/>
                  <a:gd name="T22" fmla="*/ 397 w 397"/>
                  <a:gd name="T23" fmla="*/ 56 h 226"/>
                  <a:gd name="T24" fmla="*/ 397 w 397"/>
                  <a:gd name="T25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7" h="226">
                    <a:moveTo>
                      <a:pt x="397" y="0"/>
                    </a:moveTo>
                    <a:lnTo>
                      <a:pt x="170" y="0"/>
                    </a:lnTo>
                    <a:lnTo>
                      <a:pt x="170" y="56"/>
                    </a:lnTo>
                    <a:lnTo>
                      <a:pt x="0" y="56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170" y="226"/>
                    </a:lnTo>
                    <a:lnTo>
                      <a:pt x="340" y="226"/>
                    </a:lnTo>
                    <a:lnTo>
                      <a:pt x="340" y="56"/>
                    </a:lnTo>
                    <a:lnTo>
                      <a:pt x="397" y="56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7" name="Freeform 963"/>
              <p:cNvSpPr>
                <a:spLocks/>
              </p:cNvSpPr>
              <p:nvPr/>
            </p:nvSpPr>
            <p:spPr bwMode="auto">
              <a:xfrm>
                <a:off x="6300" y="4101"/>
                <a:ext cx="57" cy="114"/>
              </a:xfrm>
              <a:custGeom>
                <a:avLst/>
                <a:gdLst>
                  <a:gd name="T0" fmla="*/ 0 w 57"/>
                  <a:gd name="T1" fmla="*/ 0 h 114"/>
                  <a:gd name="T2" fmla="*/ 0 w 57"/>
                  <a:gd name="T3" fmla="*/ 114 h 114"/>
                  <a:gd name="T4" fmla="*/ 57 w 57"/>
                  <a:gd name="T5" fmla="*/ 114 h 114"/>
                  <a:gd name="T6" fmla="*/ 57 w 57"/>
                  <a:gd name="T7" fmla="*/ 0 h 114"/>
                  <a:gd name="T8" fmla="*/ 0 w 57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14">
                    <a:moveTo>
                      <a:pt x="0" y="0"/>
                    </a:moveTo>
                    <a:lnTo>
                      <a:pt x="0" y="114"/>
                    </a:lnTo>
                    <a:lnTo>
                      <a:pt x="57" y="114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8" name="Freeform 964"/>
              <p:cNvSpPr>
                <a:spLocks/>
              </p:cNvSpPr>
              <p:nvPr/>
            </p:nvSpPr>
            <p:spPr bwMode="auto">
              <a:xfrm>
                <a:off x="5393" y="3081"/>
                <a:ext cx="850" cy="964"/>
              </a:xfrm>
              <a:custGeom>
                <a:avLst/>
                <a:gdLst>
                  <a:gd name="T0" fmla="*/ 794 w 850"/>
                  <a:gd name="T1" fmla="*/ 907 h 964"/>
                  <a:gd name="T2" fmla="*/ 567 w 850"/>
                  <a:gd name="T3" fmla="*/ 907 h 964"/>
                  <a:gd name="T4" fmla="*/ 510 w 850"/>
                  <a:gd name="T5" fmla="*/ 907 h 964"/>
                  <a:gd name="T6" fmla="*/ 510 w 850"/>
                  <a:gd name="T7" fmla="*/ 964 h 964"/>
                  <a:gd name="T8" fmla="*/ 453 w 850"/>
                  <a:gd name="T9" fmla="*/ 964 h 964"/>
                  <a:gd name="T10" fmla="*/ 453 w 850"/>
                  <a:gd name="T11" fmla="*/ 907 h 964"/>
                  <a:gd name="T12" fmla="*/ 397 w 850"/>
                  <a:gd name="T13" fmla="*/ 907 h 964"/>
                  <a:gd name="T14" fmla="*/ 397 w 850"/>
                  <a:gd name="T15" fmla="*/ 794 h 964"/>
                  <a:gd name="T16" fmla="*/ 453 w 850"/>
                  <a:gd name="T17" fmla="*/ 794 h 964"/>
                  <a:gd name="T18" fmla="*/ 453 w 850"/>
                  <a:gd name="T19" fmla="*/ 680 h 964"/>
                  <a:gd name="T20" fmla="*/ 340 w 850"/>
                  <a:gd name="T21" fmla="*/ 680 h 964"/>
                  <a:gd name="T22" fmla="*/ 340 w 850"/>
                  <a:gd name="T23" fmla="*/ 623 h 964"/>
                  <a:gd name="T24" fmla="*/ 283 w 850"/>
                  <a:gd name="T25" fmla="*/ 623 h 964"/>
                  <a:gd name="T26" fmla="*/ 283 w 850"/>
                  <a:gd name="T27" fmla="*/ 510 h 964"/>
                  <a:gd name="T28" fmla="*/ 227 w 850"/>
                  <a:gd name="T29" fmla="*/ 510 h 964"/>
                  <a:gd name="T30" fmla="*/ 227 w 850"/>
                  <a:gd name="T31" fmla="*/ 397 h 964"/>
                  <a:gd name="T32" fmla="*/ 170 w 850"/>
                  <a:gd name="T33" fmla="*/ 397 h 964"/>
                  <a:gd name="T34" fmla="*/ 170 w 850"/>
                  <a:gd name="T35" fmla="*/ 453 h 964"/>
                  <a:gd name="T36" fmla="*/ 114 w 850"/>
                  <a:gd name="T37" fmla="*/ 453 h 964"/>
                  <a:gd name="T38" fmla="*/ 114 w 850"/>
                  <a:gd name="T39" fmla="*/ 398 h 964"/>
                  <a:gd name="T40" fmla="*/ 0 w 850"/>
                  <a:gd name="T41" fmla="*/ 397 h 964"/>
                  <a:gd name="T42" fmla="*/ 0 w 850"/>
                  <a:gd name="T43" fmla="*/ 283 h 964"/>
                  <a:gd name="T44" fmla="*/ 57 w 850"/>
                  <a:gd name="T45" fmla="*/ 283 h 964"/>
                  <a:gd name="T46" fmla="*/ 57 w 850"/>
                  <a:gd name="T47" fmla="*/ 227 h 964"/>
                  <a:gd name="T48" fmla="*/ 113 w 850"/>
                  <a:gd name="T49" fmla="*/ 227 h 964"/>
                  <a:gd name="T50" fmla="*/ 113 w 850"/>
                  <a:gd name="T51" fmla="*/ 170 h 964"/>
                  <a:gd name="T52" fmla="*/ 283 w 850"/>
                  <a:gd name="T53" fmla="*/ 170 h 964"/>
                  <a:gd name="T54" fmla="*/ 283 w 850"/>
                  <a:gd name="T55" fmla="*/ 113 h 964"/>
                  <a:gd name="T56" fmla="*/ 340 w 850"/>
                  <a:gd name="T57" fmla="*/ 113 h 964"/>
                  <a:gd name="T58" fmla="*/ 340 w 850"/>
                  <a:gd name="T59" fmla="*/ 56 h 964"/>
                  <a:gd name="T60" fmla="*/ 397 w 850"/>
                  <a:gd name="T61" fmla="*/ 56 h 964"/>
                  <a:gd name="T62" fmla="*/ 397 w 850"/>
                  <a:gd name="T63" fmla="*/ 0 h 964"/>
                  <a:gd name="T64" fmla="*/ 453 w 850"/>
                  <a:gd name="T65" fmla="*/ 0 h 964"/>
                  <a:gd name="T66" fmla="*/ 453 w 850"/>
                  <a:gd name="T67" fmla="*/ 113 h 964"/>
                  <a:gd name="T68" fmla="*/ 567 w 850"/>
                  <a:gd name="T69" fmla="*/ 113 h 964"/>
                  <a:gd name="T70" fmla="*/ 567 w 850"/>
                  <a:gd name="T71" fmla="*/ 227 h 964"/>
                  <a:gd name="T72" fmla="*/ 624 w 850"/>
                  <a:gd name="T73" fmla="*/ 227 h 964"/>
                  <a:gd name="T74" fmla="*/ 624 w 850"/>
                  <a:gd name="T75" fmla="*/ 170 h 964"/>
                  <a:gd name="T76" fmla="*/ 737 w 850"/>
                  <a:gd name="T77" fmla="*/ 170 h 964"/>
                  <a:gd name="T78" fmla="*/ 737 w 850"/>
                  <a:gd name="T79" fmla="*/ 283 h 964"/>
                  <a:gd name="T80" fmla="*/ 680 w 850"/>
                  <a:gd name="T81" fmla="*/ 283 h 964"/>
                  <a:gd name="T82" fmla="*/ 680 w 850"/>
                  <a:gd name="T83" fmla="*/ 340 h 964"/>
                  <a:gd name="T84" fmla="*/ 850 w 850"/>
                  <a:gd name="T85" fmla="*/ 340 h 964"/>
                  <a:gd name="T86" fmla="*/ 850 w 850"/>
                  <a:gd name="T87" fmla="*/ 397 h 964"/>
                  <a:gd name="T88" fmla="*/ 794 w 850"/>
                  <a:gd name="T89" fmla="*/ 397 h 964"/>
                  <a:gd name="T90" fmla="*/ 794 w 850"/>
                  <a:gd name="T91" fmla="*/ 567 h 964"/>
                  <a:gd name="T92" fmla="*/ 680 w 850"/>
                  <a:gd name="T93" fmla="*/ 567 h 964"/>
                  <a:gd name="T94" fmla="*/ 680 w 850"/>
                  <a:gd name="T95" fmla="*/ 623 h 964"/>
                  <a:gd name="T96" fmla="*/ 794 w 850"/>
                  <a:gd name="T97" fmla="*/ 623 h 964"/>
                  <a:gd name="T98" fmla="*/ 794 w 850"/>
                  <a:gd name="T99" fmla="*/ 737 h 964"/>
                  <a:gd name="T100" fmla="*/ 850 w 850"/>
                  <a:gd name="T101" fmla="*/ 737 h 964"/>
                  <a:gd name="T102" fmla="*/ 850 w 850"/>
                  <a:gd name="T103" fmla="*/ 850 h 964"/>
                  <a:gd name="T104" fmla="*/ 794 w 850"/>
                  <a:gd name="T105" fmla="*/ 850 h 964"/>
                  <a:gd name="T106" fmla="*/ 794 w 850"/>
                  <a:gd name="T107" fmla="*/ 907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850" h="964">
                    <a:moveTo>
                      <a:pt x="794" y="907"/>
                    </a:moveTo>
                    <a:lnTo>
                      <a:pt x="567" y="907"/>
                    </a:lnTo>
                    <a:lnTo>
                      <a:pt x="510" y="907"/>
                    </a:lnTo>
                    <a:lnTo>
                      <a:pt x="510" y="964"/>
                    </a:lnTo>
                    <a:lnTo>
                      <a:pt x="453" y="964"/>
                    </a:lnTo>
                    <a:lnTo>
                      <a:pt x="453" y="907"/>
                    </a:lnTo>
                    <a:lnTo>
                      <a:pt x="397" y="907"/>
                    </a:lnTo>
                    <a:lnTo>
                      <a:pt x="397" y="794"/>
                    </a:lnTo>
                    <a:lnTo>
                      <a:pt x="453" y="794"/>
                    </a:lnTo>
                    <a:lnTo>
                      <a:pt x="453" y="680"/>
                    </a:lnTo>
                    <a:lnTo>
                      <a:pt x="340" y="680"/>
                    </a:lnTo>
                    <a:lnTo>
                      <a:pt x="340" y="623"/>
                    </a:lnTo>
                    <a:lnTo>
                      <a:pt x="283" y="623"/>
                    </a:lnTo>
                    <a:lnTo>
                      <a:pt x="283" y="510"/>
                    </a:lnTo>
                    <a:lnTo>
                      <a:pt x="227" y="510"/>
                    </a:lnTo>
                    <a:lnTo>
                      <a:pt x="227" y="397"/>
                    </a:lnTo>
                    <a:lnTo>
                      <a:pt x="170" y="397"/>
                    </a:lnTo>
                    <a:lnTo>
                      <a:pt x="170" y="453"/>
                    </a:lnTo>
                    <a:lnTo>
                      <a:pt x="114" y="453"/>
                    </a:lnTo>
                    <a:lnTo>
                      <a:pt x="114" y="398"/>
                    </a:lnTo>
                    <a:lnTo>
                      <a:pt x="0" y="397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227"/>
                    </a:lnTo>
                    <a:lnTo>
                      <a:pt x="113" y="227"/>
                    </a:lnTo>
                    <a:lnTo>
                      <a:pt x="113" y="170"/>
                    </a:lnTo>
                    <a:lnTo>
                      <a:pt x="283" y="170"/>
                    </a:lnTo>
                    <a:lnTo>
                      <a:pt x="283" y="113"/>
                    </a:lnTo>
                    <a:lnTo>
                      <a:pt x="340" y="113"/>
                    </a:lnTo>
                    <a:lnTo>
                      <a:pt x="340" y="56"/>
                    </a:lnTo>
                    <a:lnTo>
                      <a:pt x="397" y="56"/>
                    </a:lnTo>
                    <a:lnTo>
                      <a:pt x="397" y="0"/>
                    </a:lnTo>
                    <a:lnTo>
                      <a:pt x="453" y="0"/>
                    </a:lnTo>
                    <a:lnTo>
                      <a:pt x="453" y="113"/>
                    </a:lnTo>
                    <a:lnTo>
                      <a:pt x="567" y="113"/>
                    </a:lnTo>
                    <a:lnTo>
                      <a:pt x="567" y="227"/>
                    </a:lnTo>
                    <a:lnTo>
                      <a:pt x="624" y="227"/>
                    </a:lnTo>
                    <a:lnTo>
                      <a:pt x="624" y="170"/>
                    </a:lnTo>
                    <a:lnTo>
                      <a:pt x="737" y="170"/>
                    </a:lnTo>
                    <a:lnTo>
                      <a:pt x="737" y="283"/>
                    </a:lnTo>
                    <a:lnTo>
                      <a:pt x="680" y="283"/>
                    </a:lnTo>
                    <a:lnTo>
                      <a:pt x="680" y="340"/>
                    </a:lnTo>
                    <a:lnTo>
                      <a:pt x="850" y="340"/>
                    </a:lnTo>
                    <a:lnTo>
                      <a:pt x="850" y="397"/>
                    </a:lnTo>
                    <a:lnTo>
                      <a:pt x="794" y="397"/>
                    </a:lnTo>
                    <a:lnTo>
                      <a:pt x="794" y="567"/>
                    </a:lnTo>
                    <a:lnTo>
                      <a:pt x="680" y="567"/>
                    </a:lnTo>
                    <a:lnTo>
                      <a:pt x="680" y="623"/>
                    </a:lnTo>
                    <a:lnTo>
                      <a:pt x="794" y="623"/>
                    </a:lnTo>
                    <a:lnTo>
                      <a:pt x="794" y="737"/>
                    </a:lnTo>
                    <a:lnTo>
                      <a:pt x="850" y="737"/>
                    </a:lnTo>
                    <a:lnTo>
                      <a:pt x="850" y="850"/>
                    </a:lnTo>
                    <a:lnTo>
                      <a:pt x="794" y="850"/>
                    </a:lnTo>
                    <a:lnTo>
                      <a:pt x="794" y="90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9" name="Freeform 965"/>
              <p:cNvSpPr>
                <a:spLocks/>
              </p:cNvSpPr>
              <p:nvPr/>
            </p:nvSpPr>
            <p:spPr bwMode="auto">
              <a:xfrm>
                <a:off x="6300" y="4158"/>
                <a:ext cx="340" cy="227"/>
              </a:xfrm>
              <a:custGeom>
                <a:avLst/>
                <a:gdLst>
                  <a:gd name="T0" fmla="*/ 170 w 340"/>
                  <a:gd name="T1" fmla="*/ 113 h 227"/>
                  <a:gd name="T2" fmla="*/ 0 w 340"/>
                  <a:gd name="T3" fmla="*/ 113 h 227"/>
                  <a:gd name="T4" fmla="*/ 0 w 340"/>
                  <a:gd name="T5" fmla="*/ 227 h 227"/>
                  <a:gd name="T6" fmla="*/ 113 w 340"/>
                  <a:gd name="T7" fmla="*/ 227 h 227"/>
                  <a:gd name="T8" fmla="*/ 113 w 340"/>
                  <a:gd name="T9" fmla="*/ 170 h 227"/>
                  <a:gd name="T10" fmla="*/ 340 w 340"/>
                  <a:gd name="T11" fmla="*/ 170 h 227"/>
                  <a:gd name="T12" fmla="*/ 340 w 340"/>
                  <a:gd name="T13" fmla="*/ 57 h 227"/>
                  <a:gd name="T14" fmla="*/ 284 w 340"/>
                  <a:gd name="T15" fmla="*/ 57 h 227"/>
                  <a:gd name="T16" fmla="*/ 284 w 340"/>
                  <a:gd name="T17" fmla="*/ 0 h 227"/>
                  <a:gd name="T18" fmla="*/ 227 w 340"/>
                  <a:gd name="T19" fmla="*/ 0 h 227"/>
                  <a:gd name="T20" fmla="*/ 227 w 340"/>
                  <a:gd name="T21" fmla="*/ 57 h 227"/>
                  <a:gd name="T22" fmla="*/ 170 w 340"/>
                  <a:gd name="T23" fmla="*/ 57 h 227"/>
                  <a:gd name="T24" fmla="*/ 170 w 340"/>
                  <a:gd name="T25" fmla="*/ 113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227">
                    <a:moveTo>
                      <a:pt x="170" y="113"/>
                    </a:moveTo>
                    <a:lnTo>
                      <a:pt x="0" y="113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70"/>
                    </a:lnTo>
                    <a:lnTo>
                      <a:pt x="340" y="170"/>
                    </a:lnTo>
                    <a:lnTo>
                      <a:pt x="340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1" name="Freeform 967"/>
              <p:cNvSpPr>
                <a:spLocks/>
              </p:cNvSpPr>
              <p:nvPr/>
            </p:nvSpPr>
            <p:spPr bwMode="auto">
              <a:xfrm>
                <a:off x="6073" y="2344"/>
                <a:ext cx="1134" cy="1871"/>
              </a:xfrm>
              <a:custGeom>
                <a:avLst/>
                <a:gdLst>
                  <a:gd name="T0" fmla="*/ 227 w 1134"/>
                  <a:gd name="T1" fmla="*/ 1757 h 1871"/>
                  <a:gd name="T2" fmla="*/ 340 w 1134"/>
                  <a:gd name="T3" fmla="*/ 1701 h 1871"/>
                  <a:gd name="T4" fmla="*/ 511 w 1134"/>
                  <a:gd name="T5" fmla="*/ 1757 h 1871"/>
                  <a:gd name="T6" fmla="*/ 624 w 1134"/>
                  <a:gd name="T7" fmla="*/ 1814 h 1871"/>
                  <a:gd name="T8" fmla="*/ 737 w 1134"/>
                  <a:gd name="T9" fmla="*/ 1871 h 1871"/>
                  <a:gd name="T10" fmla="*/ 794 w 1134"/>
                  <a:gd name="T11" fmla="*/ 1814 h 1871"/>
                  <a:gd name="T12" fmla="*/ 851 w 1134"/>
                  <a:gd name="T13" fmla="*/ 1587 h 1871"/>
                  <a:gd name="T14" fmla="*/ 1078 w 1134"/>
                  <a:gd name="T15" fmla="*/ 1531 h 1871"/>
                  <a:gd name="T16" fmla="*/ 1134 w 1134"/>
                  <a:gd name="T17" fmla="*/ 1190 h 1871"/>
                  <a:gd name="T18" fmla="*/ 1078 w 1134"/>
                  <a:gd name="T19" fmla="*/ 850 h 1871"/>
                  <a:gd name="T20" fmla="*/ 1021 w 1134"/>
                  <a:gd name="T21" fmla="*/ 793 h 1871"/>
                  <a:gd name="T22" fmla="*/ 964 w 1134"/>
                  <a:gd name="T23" fmla="*/ 737 h 1871"/>
                  <a:gd name="T24" fmla="*/ 851 w 1134"/>
                  <a:gd name="T25" fmla="*/ 623 h 1871"/>
                  <a:gd name="T26" fmla="*/ 794 w 1134"/>
                  <a:gd name="T27" fmla="*/ 510 h 1871"/>
                  <a:gd name="T28" fmla="*/ 851 w 1134"/>
                  <a:gd name="T29" fmla="*/ 453 h 1871"/>
                  <a:gd name="T30" fmla="*/ 907 w 1134"/>
                  <a:gd name="T31" fmla="*/ 226 h 1871"/>
                  <a:gd name="T32" fmla="*/ 794 w 1134"/>
                  <a:gd name="T33" fmla="*/ 170 h 1871"/>
                  <a:gd name="T34" fmla="*/ 737 w 1134"/>
                  <a:gd name="T35" fmla="*/ 0 h 1871"/>
                  <a:gd name="T36" fmla="*/ 567 w 1134"/>
                  <a:gd name="T37" fmla="*/ 113 h 1871"/>
                  <a:gd name="T38" fmla="*/ 511 w 1134"/>
                  <a:gd name="T39" fmla="*/ 283 h 1871"/>
                  <a:gd name="T40" fmla="*/ 454 w 1134"/>
                  <a:gd name="T41" fmla="*/ 396 h 1871"/>
                  <a:gd name="T42" fmla="*/ 397 w 1134"/>
                  <a:gd name="T43" fmla="*/ 340 h 1871"/>
                  <a:gd name="T44" fmla="*/ 227 w 1134"/>
                  <a:gd name="T45" fmla="*/ 226 h 1871"/>
                  <a:gd name="T46" fmla="*/ 114 w 1134"/>
                  <a:gd name="T47" fmla="*/ 340 h 1871"/>
                  <a:gd name="T48" fmla="*/ 170 w 1134"/>
                  <a:gd name="T49" fmla="*/ 567 h 1871"/>
                  <a:gd name="T50" fmla="*/ 227 w 1134"/>
                  <a:gd name="T51" fmla="*/ 623 h 1871"/>
                  <a:gd name="T52" fmla="*/ 284 w 1134"/>
                  <a:gd name="T53" fmla="*/ 680 h 1871"/>
                  <a:gd name="T54" fmla="*/ 227 w 1134"/>
                  <a:gd name="T55" fmla="*/ 850 h 1871"/>
                  <a:gd name="T56" fmla="*/ 170 w 1134"/>
                  <a:gd name="T57" fmla="*/ 907 h 1871"/>
                  <a:gd name="T58" fmla="*/ 57 w 1134"/>
                  <a:gd name="T59" fmla="*/ 964 h 1871"/>
                  <a:gd name="T60" fmla="*/ 0 w 1134"/>
                  <a:gd name="T61" fmla="*/ 1020 h 1871"/>
                  <a:gd name="T62" fmla="*/ 170 w 1134"/>
                  <a:gd name="T63" fmla="*/ 1077 h 1871"/>
                  <a:gd name="T64" fmla="*/ 114 w 1134"/>
                  <a:gd name="T65" fmla="*/ 1134 h 1871"/>
                  <a:gd name="T66" fmla="*/ 0 w 1134"/>
                  <a:gd name="T67" fmla="*/ 1304 h 1871"/>
                  <a:gd name="T68" fmla="*/ 114 w 1134"/>
                  <a:gd name="T69" fmla="*/ 1360 h 1871"/>
                  <a:gd name="T70" fmla="*/ 170 w 1134"/>
                  <a:gd name="T71" fmla="*/ 1474 h 1871"/>
                  <a:gd name="T72" fmla="*/ 227 w 1134"/>
                  <a:gd name="T73" fmla="*/ 1531 h 1871"/>
                  <a:gd name="T74" fmla="*/ 284 w 1134"/>
                  <a:gd name="T75" fmla="*/ 1474 h 1871"/>
                  <a:gd name="T76" fmla="*/ 170 w 1134"/>
                  <a:gd name="T77" fmla="*/ 1644 h 18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134" h="1871">
                    <a:moveTo>
                      <a:pt x="170" y="1757"/>
                    </a:moveTo>
                    <a:lnTo>
                      <a:pt x="227" y="1757"/>
                    </a:lnTo>
                    <a:lnTo>
                      <a:pt x="227" y="1701"/>
                    </a:lnTo>
                    <a:lnTo>
                      <a:pt x="340" y="1701"/>
                    </a:lnTo>
                    <a:lnTo>
                      <a:pt x="340" y="1757"/>
                    </a:lnTo>
                    <a:lnTo>
                      <a:pt x="511" y="1757"/>
                    </a:lnTo>
                    <a:lnTo>
                      <a:pt x="511" y="1814"/>
                    </a:lnTo>
                    <a:lnTo>
                      <a:pt x="624" y="1814"/>
                    </a:lnTo>
                    <a:lnTo>
                      <a:pt x="624" y="1871"/>
                    </a:lnTo>
                    <a:lnTo>
                      <a:pt x="737" y="1871"/>
                    </a:lnTo>
                    <a:lnTo>
                      <a:pt x="737" y="1814"/>
                    </a:lnTo>
                    <a:lnTo>
                      <a:pt x="794" y="1814"/>
                    </a:lnTo>
                    <a:lnTo>
                      <a:pt x="794" y="1587"/>
                    </a:lnTo>
                    <a:lnTo>
                      <a:pt x="851" y="1587"/>
                    </a:lnTo>
                    <a:lnTo>
                      <a:pt x="851" y="1531"/>
                    </a:lnTo>
                    <a:lnTo>
                      <a:pt x="1078" y="1531"/>
                    </a:lnTo>
                    <a:lnTo>
                      <a:pt x="1078" y="1190"/>
                    </a:lnTo>
                    <a:lnTo>
                      <a:pt x="1134" y="1190"/>
                    </a:lnTo>
                    <a:lnTo>
                      <a:pt x="1134" y="850"/>
                    </a:lnTo>
                    <a:lnTo>
                      <a:pt x="1078" y="850"/>
                    </a:lnTo>
                    <a:lnTo>
                      <a:pt x="1078" y="793"/>
                    </a:lnTo>
                    <a:lnTo>
                      <a:pt x="1021" y="793"/>
                    </a:lnTo>
                    <a:lnTo>
                      <a:pt x="1021" y="737"/>
                    </a:lnTo>
                    <a:lnTo>
                      <a:pt x="964" y="737"/>
                    </a:lnTo>
                    <a:lnTo>
                      <a:pt x="964" y="623"/>
                    </a:lnTo>
                    <a:lnTo>
                      <a:pt x="851" y="623"/>
                    </a:lnTo>
                    <a:lnTo>
                      <a:pt x="851" y="510"/>
                    </a:lnTo>
                    <a:lnTo>
                      <a:pt x="794" y="510"/>
                    </a:lnTo>
                    <a:lnTo>
                      <a:pt x="794" y="453"/>
                    </a:lnTo>
                    <a:lnTo>
                      <a:pt x="851" y="453"/>
                    </a:lnTo>
                    <a:lnTo>
                      <a:pt x="851" y="226"/>
                    </a:lnTo>
                    <a:lnTo>
                      <a:pt x="907" y="226"/>
                    </a:lnTo>
                    <a:lnTo>
                      <a:pt x="907" y="170"/>
                    </a:lnTo>
                    <a:lnTo>
                      <a:pt x="794" y="170"/>
                    </a:lnTo>
                    <a:lnTo>
                      <a:pt x="794" y="0"/>
                    </a:lnTo>
                    <a:lnTo>
                      <a:pt x="737" y="0"/>
                    </a:lnTo>
                    <a:lnTo>
                      <a:pt x="737" y="113"/>
                    </a:lnTo>
                    <a:lnTo>
                      <a:pt x="567" y="113"/>
                    </a:lnTo>
                    <a:lnTo>
                      <a:pt x="567" y="283"/>
                    </a:lnTo>
                    <a:lnTo>
                      <a:pt x="511" y="283"/>
                    </a:lnTo>
                    <a:lnTo>
                      <a:pt x="511" y="396"/>
                    </a:lnTo>
                    <a:lnTo>
                      <a:pt x="454" y="396"/>
                    </a:lnTo>
                    <a:lnTo>
                      <a:pt x="454" y="340"/>
                    </a:lnTo>
                    <a:lnTo>
                      <a:pt x="397" y="340"/>
                    </a:lnTo>
                    <a:lnTo>
                      <a:pt x="397" y="226"/>
                    </a:lnTo>
                    <a:lnTo>
                      <a:pt x="227" y="226"/>
                    </a:lnTo>
                    <a:lnTo>
                      <a:pt x="227" y="340"/>
                    </a:lnTo>
                    <a:lnTo>
                      <a:pt x="114" y="340"/>
                    </a:lnTo>
                    <a:lnTo>
                      <a:pt x="114" y="567"/>
                    </a:lnTo>
                    <a:lnTo>
                      <a:pt x="170" y="567"/>
                    </a:lnTo>
                    <a:lnTo>
                      <a:pt x="170" y="623"/>
                    </a:lnTo>
                    <a:lnTo>
                      <a:pt x="227" y="623"/>
                    </a:lnTo>
                    <a:lnTo>
                      <a:pt x="227" y="680"/>
                    </a:lnTo>
                    <a:lnTo>
                      <a:pt x="284" y="680"/>
                    </a:lnTo>
                    <a:lnTo>
                      <a:pt x="284" y="850"/>
                    </a:lnTo>
                    <a:lnTo>
                      <a:pt x="227" y="850"/>
                    </a:lnTo>
                    <a:lnTo>
                      <a:pt x="227" y="907"/>
                    </a:lnTo>
                    <a:lnTo>
                      <a:pt x="170" y="907"/>
                    </a:lnTo>
                    <a:lnTo>
                      <a:pt x="170" y="964"/>
                    </a:lnTo>
                    <a:lnTo>
                      <a:pt x="57" y="964"/>
                    </a:lnTo>
                    <a:lnTo>
                      <a:pt x="57" y="1020"/>
                    </a:lnTo>
                    <a:lnTo>
                      <a:pt x="0" y="1020"/>
                    </a:lnTo>
                    <a:lnTo>
                      <a:pt x="0" y="1077"/>
                    </a:lnTo>
                    <a:lnTo>
                      <a:pt x="170" y="1077"/>
                    </a:lnTo>
                    <a:lnTo>
                      <a:pt x="170" y="1134"/>
                    </a:lnTo>
                    <a:lnTo>
                      <a:pt x="114" y="1134"/>
                    </a:lnTo>
                    <a:lnTo>
                      <a:pt x="114" y="1304"/>
                    </a:lnTo>
                    <a:lnTo>
                      <a:pt x="0" y="1304"/>
                    </a:lnTo>
                    <a:lnTo>
                      <a:pt x="0" y="1360"/>
                    </a:lnTo>
                    <a:lnTo>
                      <a:pt x="114" y="1360"/>
                    </a:lnTo>
                    <a:lnTo>
                      <a:pt x="114" y="1474"/>
                    </a:lnTo>
                    <a:lnTo>
                      <a:pt x="170" y="1474"/>
                    </a:lnTo>
                    <a:lnTo>
                      <a:pt x="170" y="1531"/>
                    </a:lnTo>
                    <a:lnTo>
                      <a:pt x="227" y="1531"/>
                    </a:lnTo>
                    <a:lnTo>
                      <a:pt x="227" y="1474"/>
                    </a:lnTo>
                    <a:lnTo>
                      <a:pt x="284" y="1474"/>
                    </a:lnTo>
                    <a:lnTo>
                      <a:pt x="284" y="1644"/>
                    </a:lnTo>
                    <a:lnTo>
                      <a:pt x="170" y="1644"/>
                    </a:lnTo>
                    <a:lnTo>
                      <a:pt x="170" y="17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4" name="Freeform 970"/>
              <p:cNvSpPr>
                <a:spLocks/>
              </p:cNvSpPr>
              <p:nvPr/>
            </p:nvSpPr>
            <p:spPr bwMode="auto">
              <a:xfrm>
                <a:off x="5506" y="2060"/>
                <a:ext cx="851" cy="1248"/>
              </a:xfrm>
              <a:custGeom>
                <a:avLst/>
                <a:gdLst>
                  <a:gd name="T0" fmla="*/ 397 w 851"/>
                  <a:gd name="T1" fmla="*/ 0 h 1248"/>
                  <a:gd name="T2" fmla="*/ 227 w 851"/>
                  <a:gd name="T3" fmla="*/ 0 h 1248"/>
                  <a:gd name="T4" fmla="*/ 227 w 851"/>
                  <a:gd name="T5" fmla="*/ 57 h 1248"/>
                  <a:gd name="T6" fmla="*/ 170 w 851"/>
                  <a:gd name="T7" fmla="*/ 57 h 1248"/>
                  <a:gd name="T8" fmla="*/ 170 w 851"/>
                  <a:gd name="T9" fmla="*/ 113 h 1248"/>
                  <a:gd name="T10" fmla="*/ 57 w 851"/>
                  <a:gd name="T11" fmla="*/ 113 h 1248"/>
                  <a:gd name="T12" fmla="*/ 57 w 851"/>
                  <a:gd name="T13" fmla="*/ 454 h 1248"/>
                  <a:gd name="T14" fmla="*/ 0 w 851"/>
                  <a:gd name="T15" fmla="*/ 454 h 1248"/>
                  <a:gd name="T16" fmla="*/ 0 w 851"/>
                  <a:gd name="T17" fmla="*/ 510 h 1248"/>
                  <a:gd name="T18" fmla="*/ 57 w 851"/>
                  <a:gd name="T19" fmla="*/ 510 h 1248"/>
                  <a:gd name="T20" fmla="*/ 57 w 851"/>
                  <a:gd name="T21" fmla="*/ 567 h 1248"/>
                  <a:gd name="T22" fmla="*/ 114 w 851"/>
                  <a:gd name="T23" fmla="*/ 567 h 1248"/>
                  <a:gd name="T24" fmla="*/ 114 w 851"/>
                  <a:gd name="T25" fmla="*/ 624 h 1248"/>
                  <a:gd name="T26" fmla="*/ 227 w 851"/>
                  <a:gd name="T27" fmla="*/ 624 h 1248"/>
                  <a:gd name="T28" fmla="*/ 227 w 851"/>
                  <a:gd name="T29" fmla="*/ 680 h 1248"/>
                  <a:gd name="T30" fmla="*/ 340 w 851"/>
                  <a:gd name="T31" fmla="*/ 680 h 1248"/>
                  <a:gd name="T32" fmla="*/ 340 w 851"/>
                  <a:gd name="T33" fmla="*/ 907 h 1248"/>
                  <a:gd name="T34" fmla="*/ 284 w 851"/>
                  <a:gd name="T35" fmla="*/ 907 h 1248"/>
                  <a:gd name="T36" fmla="*/ 284 w 851"/>
                  <a:gd name="T37" fmla="*/ 964 h 1248"/>
                  <a:gd name="T38" fmla="*/ 227 w 851"/>
                  <a:gd name="T39" fmla="*/ 964 h 1248"/>
                  <a:gd name="T40" fmla="*/ 227 w 851"/>
                  <a:gd name="T41" fmla="*/ 1021 h 1248"/>
                  <a:gd name="T42" fmla="*/ 340 w 851"/>
                  <a:gd name="T43" fmla="*/ 1021 h 1248"/>
                  <a:gd name="T44" fmla="*/ 340 w 851"/>
                  <a:gd name="T45" fmla="*/ 1134 h 1248"/>
                  <a:gd name="T46" fmla="*/ 454 w 851"/>
                  <a:gd name="T47" fmla="*/ 1134 h 1248"/>
                  <a:gd name="T48" fmla="*/ 454 w 851"/>
                  <a:gd name="T49" fmla="*/ 1248 h 1248"/>
                  <a:gd name="T50" fmla="*/ 511 w 851"/>
                  <a:gd name="T51" fmla="*/ 1248 h 1248"/>
                  <a:gd name="T52" fmla="*/ 511 w 851"/>
                  <a:gd name="T53" fmla="*/ 1191 h 1248"/>
                  <a:gd name="T54" fmla="*/ 624 w 851"/>
                  <a:gd name="T55" fmla="*/ 1191 h 1248"/>
                  <a:gd name="T56" fmla="*/ 624 w 851"/>
                  <a:gd name="T57" fmla="*/ 1248 h 1248"/>
                  <a:gd name="T58" fmla="*/ 737 w 851"/>
                  <a:gd name="T59" fmla="*/ 1248 h 1248"/>
                  <a:gd name="T60" fmla="*/ 737 w 851"/>
                  <a:gd name="T61" fmla="*/ 1191 h 1248"/>
                  <a:gd name="T62" fmla="*/ 794 w 851"/>
                  <a:gd name="T63" fmla="*/ 1191 h 1248"/>
                  <a:gd name="T64" fmla="*/ 794 w 851"/>
                  <a:gd name="T65" fmla="*/ 1134 h 1248"/>
                  <a:gd name="T66" fmla="*/ 851 w 851"/>
                  <a:gd name="T67" fmla="*/ 1134 h 1248"/>
                  <a:gd name="T68" fmla="*/ 851 w 851"/>
                  <a:gd name="T69" fmla="*/ 964 h 1248"/>
                  <a:gd name="T70" fmla="*/ 794 w 851"/>
                  <a:gd name="T71" fmla="*/ 964 h 1248"/>
                  <a:gd name="T72" fmla="*/ 794 w 851"/>
                  <a:gd name="T73" fmla="*/ 907 h 1248"/>
                  <a:gd name="T74" fmla="*/ 737 w 851"/>
                  <a:gd name="T75" fmla="*/ 907 h 1248"/>
                  <a:gd name="T76" fmla="*/ 737 w 851"/>
                  <a:gd name="T77" fmla="*/ 851 h 1248"/>
                  <a:gd name="T78" fmla="*/ 681 w 851"/>
                  <a:gd name="T79" fmla="*/ 851 h 1248"/>
                  <a:gd name="T80" fmla="*/ 681 w 851"/>
                  <a:gd name="T81" fmla="*/ 624 h 1248"/>
                  <a:gd name="T82" fmla="*/ 567 w 851"/>
                  <a:gd name="T83" fmla="*/ 624 h 1248"/>
                  <a:gd name="T84" fmla="*/ 567 w 851"/>
                  <a:gd name="T85" fmla="*/ 567 h 1248"/>
                  <a:gd name="T86" fmla="*/ 511 w 851"/>
                  <a:gd name="T87" fmla="*/ 567 h 1248"/>
                  <a:gd name="T88" fmla="*/ 511 w 851"/>
                  <a:gd name="T89" fmla="*/ 510 h 1248"/>
                  <a:gd name="T90" fmla="*/ 454 w 851"/>
                  <a:gd name="T91" fmla="*/ 510 h 1248"/>
                  <a:gd name="T92" fmla="*/ 454 w 851"/>
                  <a:gd name="T93" fmla="*/ 397 h 1248"/>
                  <a:gd name="T94" fmla="*/ 511 w 851"/>
                  <a:gd name="T95" fmla="*/ 397 h 1248"/>
                  <a:gd name="T96" fmla="*/ 511 w 851"/>
                  <a:gd name="T97" fmla="*/ 284 h 1248"/>
                  <a:gd name="T98" fmla="*/ 454 w 851"/>
                  <a:gd name="T99" fmla="*/ 284 h 1248"/>
                  <a:gd name="T100" fmla="*/ 454 w 851"/>
                  <a:gd name="T101" fmla="*/ 227 h 1248"/>
                  <a:gd name="T102" fmla="*/ 340 w 851"/>
                  <a:gd name="T103" fmla="*/ 227 h 1248"/>
                  <a:gd name="T104" fmla="*/ 340 w 851"/>
                  <a:gd name="T105" fmla="*/ 57 h 1248"/>
                  <a:gd name="T106" fmla="*/ 397 w 851"/>
                  <a:gd name="T107" fmla="*/ 57 h 1248"/>
                  <a:gd name="T108" fmla="*/ 397 w 851"/>
                  <a:gd name="T109" fmla="*/ 0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51" h="1248">
                    <a:moveTo>
                      <a:pt x="397" y="0"/>
                    </a:moveTo>
                    <a:lnTo>
                      <a:pt x="227" y="0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113"/>
                    </a:lnTo>
                    <a:lnTo>
                      <a:pt x="57" y="113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510"/>
                    </a:lnTo>
                    <a:lnTo>
                      <a:pt x="57" y="510"/>
                    </a:lnTo>
                    <a:lnTo>
                      <a:pt x="57" y="567"/>
                    </a:lnTo>
                    <a:lnTo>
                      <a:pt x="114" y="567"/>
                    </a:lnTo>
                    <a:lnTo>
                      <a:pt x="114" y="624"/>
                    </a:lnTo>
                    <a:lnTo>
                      <a:pt x="227" y="624"/>
                    </a:lnTo>
                    <a:lnTo>
                      <a:pt x="227" y="680"/>
                    </a:lnTo>
                    <a:lnTo>
                      <a:pt x="340" y="680"/>
                    </a:lnTo>
                    <a:lnTo>
                      <a:pt x="340" y="907"/>
                    </a:lnTo>
                    <a:lnTo>
                      <a:pt x="284" y="907"/>
                    </a:lnTo>
                    <a:lnTo>
                      <a:pt x="284" y="964"/>
                    </a:lnTo>
                    <a:lnTo>
                      <a:pt x="227" y="964"/>
                    </a:lnTo>
                    <a:lnTo>
                      <a:pt x="227" y="1021"/>
                    </a:lnTo>
                    <a:lnTo>
                      <a:pt x="340" y="1021"/>
                    </a:lnTo>
                    <a:lnTo>
                      <a:pt x="340" y="1134"/>
                    </a:lnTo>
                    <a:lnTo>
                      <a:pt x="454" y="1134"/>
                    </a:lnTo>
                    <a:lnTo>
                      <a:pt x="454" y="1248"/>
                    </a:lnTo>
                    <a:lnTo>
                      <a:pt x="511" y="1248"/>
                    </a:lnTo>
                    <a:lnTo>
                      <a:pt x="511" y="1191"/>
                    </a:lnTo>
                    <a:lnTo>
                      <a:pt x="624" y="1191"/>
                    </a:lnTo>
                    <a:lnTo>
                      <a:pt x="624" y="1248"/>
                    </a:lnTo>
                    <a:lnTo>
                      <a:pt x="737" y="1248"/>
                    </a:lnTo>
                    <a:lnTo>
                      <a:pt x="737" y="1191"/>
                    </a:lnTo>
                    <a:lnTo>
                      <a:pt x="794" y="1191"/>
                    </a:lnTo>
                    <a:lnTo>
                      <a:pt x="794" y="1134"/>
                    </a:lnTo>
                    <a:lnTo>
                      <a:pt x="851" y="1134"/>
                    </a:lnTo>
                    <a:lnTo>
                      <a:pt x="851" y="964"/>
                    </a:lnTo>
                    <a:lnTo>
                      <a:pt x="794" y="964"/>
                    </a:lnTo>
                    <a:lnTo>
                      <a:pt x="794" y="907"/>
                    </a:lnTo>
                    <a:lnTo>
                      <a:pt x="737" y="907"/>
                    </a:lnTo>
                    <a:lnTo>
                      <a:pt x="737" y="851"/>
                    </a:lnTo>
                    <a:lnTo>
                      <a:pt x="681" y="851"/>
                    </a:lnTo>
                    <a:lnTo>
                      <a:pt x="681" y="624"/>
                    </a:lnTo>
                    <a:lnTo>
                      <a:pt x="567" y="624"/>
                    </a:lnTo>
                    <a:lnTo>
                      <a:pt x="567" y="567"/>
                    </a:lnTo>
                    <a:lnTo>
                      <a:pt x="511" y="567"/>
                    </a:lnTo>
                    <a:lnTo>
                      <a:pt x="511" y="510"/>
                    </a:lnTo>
                    <a:lnTo>
                      <a:pt x="454" y="510"/>
                    </a:lnTo>
                    <a:lnTo>
                      <a:pt x="454" y="397"/>
                    </a:lnTo>
                    <a:lnTo>
                      <a:pt x="511" y="397"/>
                    </a:lnTo>
                    <a:lnTo>
                      <a:pt x="511" y="284"/>
                    </a:lnTo>
                    <a:lnTo>
                      <a:pt x="454" y="284"/>
                    </a:lnTo>
                    <a:lnTo>
                      <a:pt x="454" y="227"/>
                    </a:lnTo>
                    <a:lnTo>
                      <a:pt x="340" y="227"/>
                    </a:lnTo>
                    <a:lnTo>
                      <a:pt x="340" y="57"/>
                    </a:lnTo>
                    <a:lnTo>
                      <a:pt x="397" y="57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5" name="Freeform 971"/>
              <p:cNvSpPr>
                <a:spLocks/>
              </p:cNvSpPr>
              <p:nvPr/>
            </p:nvSpPr>
            <p:spPr bwMode="auto">
              <a:xfrm>
                <a:off x="5733" y="1493"/>
                <a:ext cx="1134" cy="1247"/>
              </a:xfrm>
              <a:custGeom>
                <a:avLst/>
                <a:gdLst>
                  <a:gd name="T0" fmla="*/ 567 w 1134"/>
                  <a:gd name="T1" fmla="*/ 1191 h 1247"/>
                  <a:gd name="T2" fmla="*/ 340 w 1134"/>
                  <a:gd name="T3" fmla="*/ 1191 h 1247"/>
                  <a:gd name="T4" fmla="*/ 340 w 1134"/>
                  <a:gd name="T5" fmla="*/ 1134 h 1247"/>
                  <a:gd name="T6" fmla="*/ 284 w 1134"/>
                  <a:gd name="T7" fmla="*/ 1134 h 1247"/>
                  <a:gd name="T8" fmla="*/ 284 w 1134"/>
                  <a:gd name="T9" fmla="*/ 1077 h 1247"/>
                  <a:gd name="T10" fmla="*/ 227 w 1134"/>
                  <a:gd name="T11" fmla="*/ 1077 h 1247"/>
                  <a:gd name="T12" fmla="*/ 227 w 1134"/>
                  <a:gd name="T13" fmla="*/ 964 h 1247"/>
                  <a:gd name="T14" fmla="*/ 284 w 1134"/>
                  <a:gd name="T15" fmla="*/ 964 h 1247"/>
                  <a:gd name="T16" fmla="*/ 284 w 1134"/>
                  <a:gd name="T17" fmla="*/ 851 h 1247"/>
                  <a:gd name="T18" fmla="*/ 227 w 1134"/>
                  <a:gd name="T19" fmla="*/ 851 h 1247"/>
                  <a:gd name="T20" fmla="*/ 227 w 1134"/>
                  <a:gd name="T21" fmla="*/ 794 h 1247"/>
                  <a:gd name="T22" fmla="*/ 113 w 1134"/>
                  <a:gd name="T23" fmla="*/ 794 h 1247"/>
                  <a:gd name="T24" fmla="*/ 113 w 1134"/>
                  <a:gd name="T25" fmla="*/ 624 h 1247"/>
                  <a:gd name="T26" fmla="*/ 170 w 1134"/>
                  <a:gd name="T27" fmla="*/ 624 h 1247"/>
                  <a:gd name="T28" fmla="*/ 170 w 1134"/>
                  <a:gd name="T29" fmla="*/ 510 h 1247"/>
                  <a:gd name="T30" fmla="*/ 113 w 1134"/>
                  <a:gd name="T31" fmla="*/ 510 h 1247"/>
                  <a:gd name="T32" fmla="*/ 113 w 1134"/>
                  <a:gd name="T33" fmla="*/ 454 h 1247"/>
                  <a:gd name="T34" fmla="*/ 57 w 1134"/>
                  <a:gd name="T35" fmla="*/ 454 h 1247"/>
                  <a:gd name="T36" fmla="*/ 57 w 1134"/>
                  <a:gd name="T37" fmla="*/ 397 h 1247"/>
                  <a:gd name="T38" fmla="*/ 0 w 1134"/>
                  <a:gd name="T39" fmla="*/ 397 h 1247"/>
                  <a:gd name="T40" fmla="*/ 0 w 1134"/>
                  <a:gd name="T41" fmla="*/ 340 h 1247"/>
                  <a:gd name="T42" fmla="*/ 57 w 1134"/>
                  <a:gd name="T43" fmla="*/ 340 h 1247"/>
                  <a:gd name="T44" fmla="*/ 57 w 1134"/>
                  <a:gd name="T45" fmla="*/ 227 h 1247"/>
                  <a:gd name="T46" fmla="*/ 0 w 1134"/>
                  <a:gd name="T47" fmla="*/ 227 h 1247"/>
                  <a:gd name="T48" fmla="*/ 0 w 1134"/>
                  <a:gd name="T49" fmla="*/ 170 h 1247"/>
                  <a:gd name="T50" fmla="*/ 57 w 1134"/>
                  <a:gd name="T51" fmla="*/ 170 h 1247"/>
                  <a:gd name="T52" fmla="*/ 57 w 1134"/>
                  <a:gd name="T53" fmla="*/ 113 h 1247"/>
                  <a:gd name="T54" fmla="*/ 113 w 1134"/>
                  <a:gd name="T55" fmla="*/ 113 h 1247"/>
                  <a:gd name="T56" fmla="*/ 113 w 1134"/>
                  <a:gd name="T57" fmla="*/ 57 h 1247"/>
                  <a:gd name="T58" fmla="*/ 284 w 1134"/>
                  <a:gd name="T59" fmla="*/ 57 h 1247"/>
                  <a:gd name="T60" fmla="*/ 284 w 1134"/>
                  <a:gd name="T61" fmla="*/ 0 h 1247"/>
                  <a:gd name="T62" fmla="*/ 397 w 1134"/>
                  <a:gd name="T63" fmla="*/ 0 h 1247"/>
                  <a:gd name="T64" fmla="*/ 397 w 1134"/>
                  <a:gd name="T65" fmla="*/ 57 h 1247"/>
                  <a:gd name="T66" fmla="*/ 454 w 1134"/>
                  <a:gd name="T67" fmla="*/ 57 h 1247"/>
                  <a:gd name="T68" fmla="*/ 454 w 1134"/>
                  <a:gd name="T69" fmla="*/ 227 h 1247"/>
                  <a:gd name="T70" fmla="*/ 567 w 1134"/>
                  <a:gd name="T71" fmla="*/ 227 h 1247"/>
                  <a:gd name="T72" fmla="*/ 567 w 1134"/>
                  <a:gd name="T73" fmla="*/ 170 h 1247"/>
                  <a:gd name="T74" fmla="*/ 624 w 1134"/>
                  <a:gd name="T75" fmla="*/ 170 h 1247"/>
                  <a:gd name="T76" fmla="*/ 624 w 1134"/>
                  <a:gd name="T77" fmla="*/ 57 h 1247"/>
                  <a:gd name="T78" fmla="*/ 907 w 1134"/>
                  <a:gd name="T79" fmla="*/ 57 h 1247"/>
                  <a:gd name="T80" fmla="*/ 907 w 1134"/>
                  <a:gd name="T81" fmla="*/ 113 h 1247"/>
                  <a:gd name="T82" fmla="*/ 964 w 1134"/>
                  <a:gd name="T83" fmla="*/ 113 h 1247"/>
                  <a:gd name="T84" fmla="*/ 964 w 1134"/>
                  <a:gd name="T85" fmla="*/ 170 h 1247"/>
                  <a:gd name="T86" fmla="*/ 1021 w 1134"/>
                  <a:gd name="T87" fmla="*/ 170 h 1247"/>
                  <a:gd name="T88" fmla="*/ 1021 w 1134"/>
                  <a:gd name="T89" fmla="*/ 227 h 1247"/>
                  <a:gd name="T90" fmla="*/ 1134 w 1134"/>
                  <a:gd name="T91" fmla="*/ 227 h 1247"/>
                  <a:gd name="T92" fmla="*/ 1134 w 1134"/>
                  <a:gd name="T93" fmla="*/ 397 h 1247"/>
                  <a:gd name="T94" fmla="*/ 1077 w 1134"/>
                  <a:gd name="T95" fmla="*/ 397 h 1247"/>
                  <a:gd name="T96" fmla="*/ 1077 w 1134"/>
                  <a:gd name="T97" fmla="*/ 680 h 1247"/>
                  <a:gd name="T98" fmla="*/ 1021 w 1134"/>
                  <a:gd name="T99" fmla="*/ 680 h 1247"/>
                  <a:gd name="T100" fmla="*/ 1021 w 1134"/>
                  <a:gd name="T101" fmla="*/ 737 h 1247"/>
                  <a:gd name="T102" fmla="*/ 1077 w 1134"/>
                  <a:gd name="T103" fmla="*/ 737 h 1247"/>
                  <a:gd name="T104" fmla="*/ 1077 w 1134"/>
                  <a:gd name="T105" fmla="*/ 964 h 1247"/>
                  <a:gd name="T106" fmla="*/ 907 w 1134"/>
                  <a:gd name="T107" fmla="*/ 964 h 1247"/>
                  <a:gd name="T108" fmla="*/ 907 w 1134"/>
                  <a:gd name="T109" fmla="*/ 1134 h 1247"/>
                  <a:gd name="T110" fmla="*/ 851 w 1134"/>
                  <a:gd name="T111" fmla="*/ 1134 h 1247"/>
                  <a:gd name="T112" fmla="*/ 851 w 1134"/>
                  <a:gd name="T113" fmla="*/ 1247 h 1247"/>
                  <a:gd name="T114" fmla="*/ 794 w 1134"/>
                  <a:gd name="T115" fmla="*/ 1247 h 1247"/>
                  <a:gd name="T116" fmla="*/ 794 w 1134"/>
                  <a:gd name="T117" fmla="*/ 1191 h 1247"/>
                  <a:gd name="T118" fmla="*/ 737 w 1134"/>
                  <a:gd name="T119" fmla="*/ 1191 h 1247"/>
                  <a:gd name="T120" fmla="*/ 737 w 1134"/>
                  <a:gd name="T121" fmla="*/ 1077 h 1247"/>
                  <a:gd name="T122" fmla="*/ 567 w 1134"/>
                  <a:gd name="T123" fmla="*/ 1077 h 1247"/>
                  <a:gd name="T124" fmla="*/ 567 w 1134"/>
                  <a:gd name="T125" fmla="*/ 1191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34" h="1247">
                    <a:moveTo>
                      <a:pt x="567" y="1191"/>
                    </a:moveTo>
                    <a:lnTo>
                      <a:pt x="340" y="1191"/>
                    </a:lnTo>
                    <a:lnTo>
                      <a:pt x="340" y="1134"/>
                    </a:lnTo>
                    <a:lnTo>
                      <a:pt x="284" y="1134"/>
                    </a:lnTo>
                    <a:lnTo>
                      <a:pt x="284" y="1077"/>
                    </a:lnTo>
                    <a:lnTo>
                      <a:pt x="227" y="1077"/>
                    </a:lnTo>
                    <a:lnTo>
                      <a:pt x="227" y="964"/>
                    </a:lnTo>
                    <a:lnTo>
                      <a:pt x="284" y="964"/>
                    </a:lnTo>
                    <a:lnTo>
                      <a:pt x="284" y="851"/>
                    </a:lnTo>
                    <a:lnTo>
                      <a:pt x="227" y="851"/>
                    </a:lnTo>
                    <a:lnTo>
                      <a:pt x="227" y="794"/>
                    </a:lnTo>
                    <a:lnTo>
                      <a:pt x="113" y="794"/>
                    </a:lnTo>
                    <a:lnTo>
                      <a:pt x="113" y="624"/>
                    </a:lnTo>
                    <a:lnTo>
                      <a:pt x="170" y="624"/>
                    </a:lnTo>
                    <a:lnTo>
                      <a:pt x="170" y="510"/>
                    </a:lnTo>
                    <a:lnTo>
                      <a:pt x="113" y="510"/>
                    </a:lnTo>
                    <a:lnTo>
                      <a:pt x="113" y="454"/>
                    </a:lnTo>
                    <a:lnTo>
                      <a:pt x="57" y="454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113"/>
                    </a:lnTo>
                    <a:lnTo>
                      <a:pt x="113" y="113"/>
                    </a:lnTo>
                    <a:lnTo>
                      <a:pt x="113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454" y="57"/>
                    </a:lnTo>
                    <a:lnTo>
                      <a:pt x="454" y="227"/>
                    </a:lnTo>
                    <a:lnTo>
                      <a:pt x="567" y="227"/>
                    </a:lnTo>
                    <a:lnTo>
                      <a:pt x="567" y="170"/>
                    </a:lnTo>
                    <a:lnTo>
                      <a:pt x="624" y="170"/>
                    </a:lnTo>
                    <a:lnTo>
                      <a:pt x="624" y="57"/>
                    </a:lnTo>
                    <a:lnTo>
                      <a:pt x="907" y="57"/>
                    </a:lnTo>
                    <a:lnTo>
                      <a:pt x="907" y="113"/>
                    </a:lnTo>
                    <a:lnTo>
                      <a:pt x="964" y="113"/>
                    </a:lnTo>
                    <a:lnTo>
                      <a:pt x="964" y="170"/>
                    </a:lnTo>
                    <a:lnTo>
                      <a:pt x="1021" y="170"/>
                    </a:lnTo>
                    <a:lnTo>
                      <a:pt x="1021" y="227"/>
                    </a:lnTo>
                    <a:lnTo>
                      <a:pt x="1134" y="227"/>
                    </a:lnTo>
                    <a:lnTo>
                      <a:pt x="1134" y="397"/>
                    </a:lnTo>
                    <a:lnTo>
                      <a:pt x="1077" y="397"/>
                    </a:lnTo>
                    <a:lnTo>
                      <a:pt x="1077" y="680"/>
                    </a:lnTo>
                    <a:lnTo>
                      <a:pt x="1021" y="680"/>
                    </a:lnTo>
                    <a:lnTo>
                      <a:pt x="1021" y="737"/>
                    </a:lnTo>
                    <a:lnTo>
                      <a:pt x="1077" y="737"/>
                    </a:lnTo>
                    <a:lnTo>
                      <a:pt x="1077" y="964"/>
                    </a:lnTo>
                    <a:lnTo>
                      <a:pt x="907" y="964"/>
                    </a:lnTo>
                    <a:lnTo>
                      <a:pt x="907" y="1134"/>
                    </a:lnTo>
                    <a:lnTo>
                      <a:pt x="851" y="1134"/>
                    </a:lnTo>
                    <a:lnTo>
                      <a:pt x="851" y="1247"/>
                    </a:lnTo>
                    <a:lnTo>
                      <a:pt x="794" y="1247"/>
                    </a:lnTo>
                    <a:lnTo>
                      <a:pt x="794" y="1191"/>
                    </a:lnTo>
                    <a:lnTo>
                      <a:pt x="737" y="1191"/>
                    </a:lnTo>
                    <a:lnTo>
                      <a:pt x="737" y="1077"/>
                    </a:lnTo>
                    <a:lnTo>
                      <a:pt x="567" y="1077"/>
                    </a:lnTo>
                    <a:lnTo>
                      <a:pt x="567" y="119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6" name="Freeform 972"/>
              <p:cNvSpPr>
                <a:spLocks/>
              </p:cNvSpPr>
              <p:nvPr/>
            </p:nvSpPr>
            <p:spPr bwMode="auto">
              <a:xfrm>
                <a:off x="4089" y="132"/>
                <a:ext cx="2551" cy="2041"/>
              </a:xfrm>
              <a:custGeom>
                <a:avLst/>
                <a:gdLst>
                  <a:gd name="T0" fmla="*/ 1304 w 2551"/>
                  <a:gd name="T1" fmla="*/ 1871 h 2041"/>
                  <a:gd name="T2" fmla="*/ 1190 w 2551"/>
                  <a:gd name="T3" fmla="*/ 1928 h 2041"/>
                  <a:gd name="T4" fmla="*/ 1190 w 2551"/>
                  <a:gd name="T5" fmla="*/ 1815 h 2041"/>
                  <a:gd name="T6" fmla="*/ 1077 w 2551"/>
                  <a:gd name="T7" fmla="*/ 1701 h 2041"/>
                  <a:gd name="T8" fmla="*/ 964 w 2551"/>
                  <a:gd name="T9" fmla="*/ 1645 h 2041"/>
                  <a:gd name="T10" fmla="*/ 907 w 2551"/>
                  <a:gd name="T11" fmla="*/ 1701 h 2041"/>
                  <a:gd name="T12" fmla="*/ 737 w 2551"/>
                  <a:gd name="T13" fmla="*/ 1645 h 2041"/>
                  <a:gd name="T14" fmla="*/ 680 w 2551"/>
                  <a:gd name="T15" fmla="*/ 1531 h 2041"/>
                  <a:gd name="T16" fmla="*/ 567 w 2551"/>
                  <a:gd name="T17" fmla="*/ 1474 h 2041"/>
                  <a:gd name="T18" fmla="*/ 510 w 2551"/>
                  <a:gd name="T19" fmla="*/ 1248 h 2041"/>
                  <a:gd name="T20" fmla="*/ 510 w 2551"/>
                  <a:gd name="T21" fmla="*/ 1191 h 2041"/>
                  <a:gd name="T22" fmla="*/ 453 w 2551"/>
                  <a:gd name="T23" fmla="*/ 1021 h 2041"/>
                  <a:gd name="T24" fmla="*/ 283 w 2551"/>
                  <a:gd name="T25" fmla="*/ 907 h 2041"/>
                  <a:gd name="T26" fmla="*/ 340 w 2551"/>
                  <a:gd name="T27" fmla="*/ 567 h 2041"/>
                  <a:gd name="T28" fmla="*/ 113 w 2551"/>
                  <a:gd name="T29" fmla="*/ 681 h 2041"/>
                  <a:gd name="T30" fmla="*/ 0 w 2551"/>
                  <a:gd name="T31" fmla="*/ 567 h 2041"/>
                  <a:gd name="T32" fmla="*/ 113 w 2551"/>
                  <a:gd name="T33" fmla="*/ 511 h 2041"/>
                  <a:gd name="T34" fmla="*/ 170 w 2551"/>
                  <a:gd name="T35" fmla="*/ 340 h 2041"/>
                  <a:gd name="T36" fmla="*/ 340 w 2551"/>
                  <a:gd name="T37" fmla="*/ 170 h 2041"/>
                  <a:gd name="T38" fmla="*/ 397 w 2551"/>
                  <a:gd name="T39" fmla="*/ 57 h 2041"/>
                  <a:gd name="T40" fmla="*/ 623 w 2551"/>
                  <a:gd name="T41" fmla="*/ 0 h 2041"/>
                  <a:gd name="T42" fmla="*/ 794 w 2551"/>
                  <a:gd name="T43" fmla="*/ 170 h 2041"/>
                  <a:gd name="T44" fmla="*/ 964 w 2551"/>
                  <a:gd name="T45" fmla="*/ 114 h 2041"/>
                  <a:gd name="T46" fmla="*/ 1020 w 2551"/>
                  <a:gd name="T47" fmla="*/ 57 h 2041"/>
                  <a:gd name="T48" fmla="*/ 1134 w 2551"/>
                  <a:gd name="T49" fmla="*/ 114 h 2041"/>
                  <a:gd name="T50" fmla="*/ 1190 w 2551"/>
                  <a:gd name="T51" fmla="*/ 227 h 2041"/>
                  <a:gd name="T52" fmla="*/ 1304 w 2551"/>
                  <a:gd name="T53" fmla="*/ 170 h 2041"/>
                  <a:gd name="T54" fmla="*/ 1644 w 2551"/>
                  <a:gd name="T55" fmla="*/ 170 h 2041"/>
                  <a:gd name="T56" fmla="*/ 2154 w 2551"/>
                  <a:gd name="T57" fmla="*/ 114 h 2041"/>
                  <a:gd name="T58" fmla="*/ 2211 w 2551"/>
                  <a:gd name="T59" fmla="*/ 227 h 2041"/>
                  <a:gd name="T60" fmla="*/ 2324 w 2551"/>
                  <a:gd name="T61" fmla="*/ 284 h 2041"/>
                  <a:gd name="T62" fmla="*/ 2381 w 2551"/>
                  <a:gd name="T63" fmla="*/ 454 h 2041"/>
                  <a:gd name="T64" fmla="*/ 2495 w 2551"/>
                  <a:gd name="T65" fmla="*/ 511 h 2041"/>
                  <a:gd name="T66" fmla="*/ 2438 w 2551"/>
                  <a:gd name="T67" fmla="*/ 1078 h 2041"/>
                  <a:gd name="T68" fmla="*/ 2495 w 2551"/>
                  <a:gd name="T69" fmla="*/ 1248 h 2041"/>
                  <a:gd name="T70" fmla="*/ 2551 w 2551"/>
                  <a:gd name="T71" fmla="*/ 1418 h 2041"/>
                  <a:gd name="T72" fmla="*/ 2211 w 2551"/>
                  <a:gd name="T73" fmla="*/ 1531 h 2041"/>
                  <a:gd name="T74" fmla="*/ 2098 w 2551"/>
                  <a:gd name="T75" fmla="*/ 1418 h 2041"/>
                  <a:gd name="T76" fmla="*/ 1928 w 2551"/>
                  <a:gd name="T77" fmla="*/ 1361 h 2041"/>
                  <a:gd name="T78" fmla="*/ 1757 w 2551"/>
                  <a:gd name="T79" fmla="*/ 1474 h 2041"/>
                  <a:gd name="T80" fmla="*/ 1644 w 2551"/>
                  <a:gd name="T81" fmla="*/ 1531 h 2041"/>
                  <a:gd name="T82" fmla="*/ 1701 w 2551"/>
                  <a:gd name="T83" fmla="*/ 1701 h 2041"/>
                  <a:gd name="T84" fmla="*/ 1701 w 2551"/>
                  <a:gd name="T85" fmla="*/ 1758 h 2041"/>
                  <a:gd name="T86" fmla="*/ 1757 w 2551"/>
                  <a:gd name="T87" fmla="*/ 1871 h 2041"/>
                  <a:gd name="T88" fmla="*/ 1644 w 2551"/>
                  <a:gd name="T89" fmla="*/ 1928 h 2041"/>
                  <a:gd name="T90" fmla="*/ 1587 w 2551"/>
                  <a:gd name="T91" fmla="*/ 2041 h 20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551" h="2041">
                    <a:moveTo>
                      <a:pt x="1531" y="2041"/>
                    </a:moveTo>
                    <a:lnTo>
                      <a:pt x="1531" y="1871"/>
                    </a:lnTo>
                    <a:lnTo>
                      <a:pt x="1304" y="1871"/>
                    </a:lnTo>
                    <a:lnTo>
                      <a:pt x="1304" y="1985"/>
                    </a:lnTo>
                    <a:lnTo>
                      <a:pt x="1190" y="1985"/>
                    </a:lnTo>
                    <a:lnTo>
                      <a:pt x="1190" y="1928"/>
                    </a:lnTo>
                    <a:lnTo>
                      <a:pt x="1134" y="1928"/>
                    </a:lnTo>
                    <a:lnTo>
                      <a:pt x="1134" y="1815"/>
                    </a:lnTo>
                    <a:lnTo>
                      <a:pt x="1190" y="1815"/>
                    </a:lnTo>
                    <a:lnTo>
                      <a:pt x="1190" y="1758"/>
                    </a:lnTo>
                    <a:lnTo>
                      <a:pt x="1077" y="1758"/>
                    </a:lnTo>
                    <a:lnTo>
                      <a:pt x="1077" y="1701"/>
                    </a:lnTo>
                    <a:lnTo>
                      <a:pt x="1020" y="1701"/>
                    </a:lnTo>
                    <a:lnTo>
                      <a:pt x="1020" y="1645"/>
                    </a:lnTo>
                    <a:lnTo>
                      <a:pt x="964" y="1645"/>
                    </a:lnTo>
                    <a:lnTo>
                      <a:pt x="964" y="1588"/>
                    </a:lnTo>
                    <a:lnTo>
                      <a:pt x="907" y="1588"/>
                    </a:lnTo>
                    <a:lnTo>
                      <a:pt x="907" y="1701"/>
                    </a:lnTo>
                    <a:lnTo>
                      <a:pt x="794" y="1701"/>
                    </a:lnTo>
                    <a:lnTo>
                      <a:pt x="794" y="1645"/>
                    </a:lnTo>
                    <a:lnTo>
                      <a:pt x="737" y="1645"/>
                    </a:lnTo>
                    <a:lnTo>
                      <a:pt x="737" y="1588"/>
                    </a:lnTo>
                    <a:lnTo>
                      <a:pt x="680" y="1588"/>
                    </a:lnTo>
                    <a:lnTo>
                      <a:pt x="680" y="1531"/>
                    </a:lnTo>
                    <a:lnTo>
                      <a:pt x="623" y="1531"/>
                    </a:lnTo>
                    <a:lnTo>
                      <a:pt x="623" y="1474"/>
                    </a:lnTo>
                    <a:lnTo>
                      <a:pt x="567" y="1474"/>
                    </a:lnTo>
                    <a:lnTo>
                      <a:pt x="567" y="1418"/>
                    </a:lnTo>
                    <a:lnTo>
                      <a:pt x="510" y="1418"/>
                    </a:lnTo>
                    <a:lnTo>
                      <a:pt x="510" y="1248"/>
                    </a:lnTo>
                    <a:lnTo>
                      <a:pt x="567" y="1248"/>
                    </a:lnTo>
                    <a:lnTo>
                      <a:pt x="567" y="1191"/>
                    </a:lnTo>
                    <a:lnTo>
                      <a:pt x="510" y="1191"/>
                    </a:lnTo>
                    <a:lnTo>
                      <a:pt x="510" y="1078"/>
                    </a:lnTo>
                    <a:lnTo>
                      <a:pt x="453" y="1078"/>
                    </a:lnTo>
                    <a:lnTo>
                      <a:pt x="453" y="1021"/>
                    </a:lnTo>
                    <a:lnTo>
                      <a:pt x="340" y="1021"/>
                    </a:lnTo>
                    <a:lnTo>
                      <a:pt x="340" y="907"/>
                    </a:lnTo>
                    <a:lnTo>
                      <a:pt x="283" y="907"/>
                    </a:lnTo>
                    <a:lnTo>
                      <a:pt x="283" y="681"/>
                    </a:lnTo>
                    <a:lnTo>
                      <a:pt x="340" y="681"/>
                    </a:lnTo>
                    <a:lnTo>
                      <a:pt x="340" y="567"/>
                    </a:lnTo>
                    <a:lnTo>
                      <a:pt x="227" y="567"/>
                    </a:lnTo>
                    <a:lnTo>
                      <a:pt x="227" y="681"/>
                    </a:lnTo>
                    <a:lnTo>
                      <a:pt x="113" y="681"/>
                    </a:lnTo>
                    <a:lnTo>
                      <a:pt x="113" y="624"/>
                    </a:lnTo>
                    <a:lnTo>
                      <a:pt x="0" y="624"/>
                    </a:lnTo>
                    <a:lnTo>
                      <a:pt x="0" y="567"/>
                    </a:lnTo>
                    <a:lnTo>
                      <a:pt x="56" y="567"/>
                    </a:lnTo>
                    <a:lnTo>
                      <a:pt x="56" y="511"/>
                    </a:lnTo>
                    <a:lnTo>
                      <a:pt x="113" y="511"/>
                    </a:lnTo>
                    <a:lnTo>
                      <a:pt x="113" y="454"/>
                    </a:lnTo>
                    <a:lnTo>
                      <a:pt x="170" y="454"/>
                    </a:lnTo>
                    <a:lnTo>
                      <a:pt x="170" y="340"/>
                    </a:lnTo>
                    <a:lnTo>
                      <a:pt x="283" y="340"/>
                    </a:lnTo>
                    <a:lnTo>
                      <a:pt x="283" y="170"/>
                    </a:lnTo>
                    <a:lnTo>
                      <a:pt x="340" y="170"/>
                    </a:lnTo>
                    <a:lnTo>
                      <a:pt x="340" y="114"/>
                    </a:lnTo>
                    <a:lnTo>
                      <a:pt x="397" y="114"/>
                    </a:lnTo>
                    <a:lnTo>
                      <a:pt x="397" y="57"/>
                    </a:lnTo>
                    <a:lnTo>
                      <a:pt x="453" y="57"/>
                    </a:lnTo>
                    <a:lnTo>
                      <a:pt x="453" y="0"/>
                    </a:lnTo>
                    <a:lnTo>
                      <a:pt x="623" y="0"/>
                    </a:lnTo>
                    <a:lnTo>
                      <a:pt x="623" y="114"/>
                    </a:lnTo>
                    <a:lnTo>
                      <a:pt x="794" y="114"/>
                    </a:lnTo>
                    <a:lnTo>
                      <a:pt x="794" y="170"/>
                    </a:lnTo>
                    <a:lnTo>
                      <a:pt x="907" y="170"/>
                    </a:lnTo>
                    <a:lnTo>
                      <a:pt x="907" y="114"/>
                    </a:lnTo>
                    <a:lnTo>
                      <a:pt x="964" y="114"/>
                    </a:lnTo>
                    <a:lnTo>
                      <a:pt x="964" y="0"/>
                    </a:lnTo>
                    <a:lnTo>
                      <a:pt x="1020" y="0"/>
                    </a:lnTo>
                    <a:lnTo>
                      <a:pt x="1020" y="57"/>
                    </a:lnTo>
                    <a:lnTo>
                      <a:pt x="1077" y="57"/>
                    </a:lnTo>
                    <a:lnTo>
                      <a:pt x="1077" y="114"/>
                    </a:lnTo>
                    <a:lnTo>
                      <a:pt x="1134" y="114"/>
                    </a:lnTo>
                    <a:lnTo>
                      <a:pt x="1134" y="170"/>
                    </a:lnTo>
                    <a:lnTo>
                      <a:pt x="1190" y="170"/>
                    </a:lnTo>
                    <a:lnTo>
                      <a:pt x="1190" y="227"/>
                    </a:lnTo>
                    <a:lnTo>
                      <a:pt x="1247" y="227"/>
                    </a:lnTo>
                    <a:lnTo>
                      <a:pt x="1247" y="170"/>
                    </a:lnTo>
                    <a:lnTo>
                      <a:pt x="1304" y="170"/>
                    </a:lnTo>
                    <a:lnTo>
                      <a:pt x="1304" y="114"/>
                    </a:lnTo>
                    <a:lnTo>
                      <a:pt x="1644" y="114"/>
                    </a:lnTo>
                    <a:lnTo>
                      <a:pt x="1644" y="170"/>
                    </a:lnTo>
                    <a:lnTo>
                      <a:pt x="2098" y="170"/>
                    </a:lnTo>
                    <a:lnTo>
                      <a:pt x="2098" y="114"/>
                    </a:lnTo>
                    <a:lnTo>
                      <a:pt x="2154" y="114"/>
                    </a:lnTo>
                    <a:lnTo>
                      <a:pt x="2154" y="170"/>
                    </a:lnTo>
                    <a:lnTo>
                      <a:pt x="2211" y="170"/>
                    </a:lnTo>
                    <a:lnTo>
                      <a:pt x="2211" y="227"/>
                    </a:lnTo>
                    <a:lnTo>
                      <a:pt x="2268" y="227"/>
                    </a:lnTo>
                    <a:lnTo>
                      <a:pt x="2268" y="284"/>
                    </a:lnTo>
                    <a:lnTo>
                      <a:pt x="2324" y="284"/>
                    </a:lnTo>
                    <a:lnTo>
                      <a:pt x="2324" y="340"/>
                    </a:lnTo>
                    <a:lnTo>
                      <a:pt x="2381" y="340"/>
                    </a:lnTo>
                    <a:lnTo>
                      <a:pt x="2381" y="454"/>
                    </a:lnTo>
                    <a:lnTo>
                      <a:pt x="2438" y="454"/>
                    </a:lnTo>
                    <a:lnTo>
                      <a:pt x="2438" y="511"/>
                    </a:lnTo>
                    <a:lnTo>
                      <a:pt x="2495" y="511"/>
                    </a:lnTo>
                    <a:lnTo>
                      <a:pt x="2495" y="681"/>
                    </a:lnTo>
                    <a:lnTo>
                      <a:pt x="2438" y="681"/>
                    </a:lnTo>
                    <a:lnTo>
                      <a:pt x="2438" y="1078"/>
                    </a:lnTo>
                    <a:lnTo>
                      <a:pt x="2381" y="1078"/>
                    </a:lnTo>
                    <a:lnTo>
                      <a:pt x="2381" y="1248"/>
                    </a:lnTo>
                    <a:lnTo>
                      <a:pt x="2495" y="1248"/>
                    </a:lnTo>
                    <a:lnTo>
                      <a:pt x="2495" y="1304"/>
                    </a:lnTo>
                    <a:lnTo>
                      <a:pt x="2551" y="1304"/>
                    </a:lnTo>
                    <a:lnTo>
                      <a:pt x="2551" y="1418"/>
                    </a:lnTo>
                    <a:lnTo>
                      <a:pt x="2268" y="1418"/>
                    </a:lnTo>
                    <a:lnTo>
                      <a:pt x="2268" y="1531"/>
                    </a:lnTo>
                    <a:lnTo>
                      <a:pt x="2211" y="1531"/>
                    </a:lnTo>
                    <a:lnTo>
                      <a:pt x="2211" y="1588"/>
                    </a:lnTo>
                    <a:lnTo>
                      <a:pt x="2098" y="1588"/>
                    </a:lnTo>
                    <a:lnTo>
                      <a:pt x="2098" y="1418"/>
                    </a:lnTo>
                    <a:lnTo>
                      <a:pt x="2041" y="1418"/>
                    </a:lnTo>
                    <a:lnTo>
                      <a:pt x="2041" y="1361"/>
                    </a:lnTo>
                    <a:lnTo>
                      <a:pt x="1928" y="1361"/>
                    </a:lnTo>
                    <a:lnTo>
                      <a:pt x="1928" y="1418"/>
                    </a:lnTo>
                    <a:lnTo>
                      <a:pt x="1757" y="1418"/>
                    </a:lnTo>
                    <a:lnTo>
                      <a:pt x="1757" y="1474"/>
                    </a:lnTo>
                    <a:lnTo>
                      <a:pt x="1701" y="1474"/>
                    </a:lnTo>
                    <a:lnTo>
                      <a:pt x="1701" y="1531"/>
                    </a:lnTo>
                    <a:lnTo>
                      <a:pt x="1644" y="1531"/>
                    </a:lnTo>
                    <a:lnTo>
                      <a:pt x="1644" y="1588"/>
                    </a:lnTo>
                    <a:lnTo>
                      <a:pt x="1701" y="1588"/>
                    </a:lnTo>
                    <a:lnTo>
                      <a:pt x="1701" y="1701"/>
                    </a:lnTo>
                    <a:lnTo>
                      <a:pt x="1644" y="1701"/>
                    </a:lnTo>
                    <a:lnTo>
                      <a:pt x="1644" y="1758"/>
                    </a:lnTo>
                    <a:lnTo>
                      <a:pt x="1701" y="1758"/>
                    </a:lnTo>
                    <a:lnTo>
                      <a:pt x="1701" y="1815"/>
                    </a:lnTo>
                    <a:lnTo>
                      <a:pt x="1757" y="1815"/>
                    </a:lnTo>
                    <a:lnTo>
                      <a:pt x="1757" y="1871"/>
                    </a:lnTo>
                    <a:lnTo>
                      <a:pt x="1814" y="1871"/>
                    </a:lnTo>
                    <a:lnTo>
                      <a:pt x="1814" y="1928"/>
                    </a:lnTo>
                    <a:lnTo>
                      <a:pt x="1644" y="1928"/>
                    </a:lnTo>
                    <a:lnTo>
                      <a:pt x="1644" y="1985"/>
                    </a:lnTo>
                    <a:lnTo>
                      <a:pt x="1587" y="1985"/>
                    </a:lnTo>
                    <a:lnTo>
                      <a:pt x="1587" y="2041"/>
                    </a:lnTo>
                    <a:lnTo>
                      <a:pt x="1531" y="20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8" name="Freeform 974"/>
              <p:cNvSpPr>
                <a:spLocks/>
              </p:cNvSpPr>
              <p:nvPr/>
            </p:nvSpPr>
            <p:spPr bwMode="auto">
              <a:xfrm>
                <a:off x="4542" y="2457"/>
                <a:ext cx="1304" cy="794"/>
              </a:xfrm>
              <a:custGeom>
                <a:avLst/>
                <a:gdLst>
                  <a:gd name="T0" fmla="*/ 114 w 1304"/>
                  <a:gd name="T1" fmla="*/ 567 h 794"/>
                  <a:gd name="T2" fmla="*/ 114 w 1304"/>
                  <a:gd name="T3" fmla="*/ 510 h 794"/>
                  <a:gd name="T4" fmla="*/ 57 w 1304"/>
                  <a:gd name="T5" fmla="*/ 510 h 794"/>
                  <a:gd name="T6" fmla="*/ 57 w 1304"/>
                  <a:gd name="T7" fmla="*/ 397 h 794"/>
                  <a:gd name="T8" fmla="*/ 0 w 1304"/>
                  <a:gd name="T9" fmla="*/ 397 h 794"/>
                  <a:gd name="T10" fmla="*/ 0 w 1304"/>
                  <a:gd name="T11" fmla="*/ 227 h 794"/>
                  <a:gd name="T12" fmla="*/ 57 w 1304"/>
                  <a:gd name="T13" fmla="*/ 227 h 794"/>
                  <a:gd name="T14" fmla="*/ 57 w 1304"/>
                  <a:gd name="T15" fmla="*/ 57 h 794"/>
                  <a:gd name="T16" fmla="*/ 114 w 1304"/>
                  <a:gd name="T17" fmla="*/ 57 h 794"/>
                  <a:gd name="T18" fmla="*/ 114 w 1304"/>
                  <a:gd name="T19" fmla="*/ 0 h 794"/>
                  <a:gd name="T20" fmla="*/ 170 w 1304"/>
                  <a:gd name="T21" fmla="*/ 0 h 794"/>
                  <a:gd name="T22" fmla="*/ 170 w 1304"/>
                  <a:gd name="T23" fmla="*/ 57 h 794"/>
                  <a:gd name="T24" fmla="*/ 284 w 1304"/>
                  <a:gd name="T25" fmla="*/ 57 h 794"/>
                  <a:gd name="T26" fmla="*/ 284 w 1304"/>
                  <a:gd name="T27" fmla="*/ 0 h 794"/>
                  <a:gd name="T28" fmla="*/ 341 w 1304"/>
                  <a:gd name="T29" fmla="*/ 0 h 794"/>
                  <a:gd name="T30" fmla="*/ 341 w 1304"/>
                  <a:gd name="T31" fmla="*/ 170 h 794"/>
                  <a:gd name="T32" fmla="*/ 454 w 1304"/>
                  <a:gd name="T33" fmla="*/ 170 h 794"/>
                  <a:gd name="T34" fmla="*/ 454 w 1304"/>
                  <a:gd name="T35" fmla="*/ 113 h 794"/>
                  <a:gd name="T36" fmla="*/ 511 w 1304"/>
                  <a:gd name="T37" fmla="*/ 113 h 794"/>
                  <a:gd name="T38" fmla="*/ 511 w 1304"/>
                  <a:gd name="T39" fmla="*/ 57 h 794"/>
                  <a:gd name="T40" fmla="*/ 737 w 1304"/>
                  <a:gd name="T41" fmla="*/ 57 h 794"/>
                  <a:gd name="T42" fmla="*/ 737 w 1304"/>
                  <a:gd name="T43" fmla="*/ 113 h 794"/>
                  <a:gd name="T44" fmla="*/ 794 w 1304"/>
                  <a:gd name="T45" fmla="*/ 113 h 794"/>
                  <a:gd name="T46" fmla="*/ 794 w 1304"/>
                  <a:gd name="T47" fmla="*/ 170 h 794"/>
                  <a:gd name="T48" fmla="*/ 964 w 1304"/>
                  <a:gd name="T49" fmla="*/ 170 h 794"/>
                  <a:gd name="T50" fmla="*/ 964 w 1304"/>
                  <a:gd name="T51" fmla="*/ 113 h 794"/>
                  <a:gd name="T52" fmla="*/ 1021 w 1304"/>
                  <a:gd name="T53" fmla="*/ 113 h 794"/>
                  <a:gd name="T54" fmla="*/ 1021 w 1304"/>
                  <a:gd name="T55" fmla="*/ 170 h 794"/>
                  <a:gd name="T56" fmla="*/ 1078 w 1304"/>
                  <a:gd name="T57" fmla="*/ 170 h 794"/>
                  <a:gd name="T58" fmla="*/ 1078 w 1304"/>
                  <a:gd name="T59" fmla="*/ 227 h 794"/>
                  <a:gd name="T60" fmla="*/ 1191 w 1304"/>
                  <a:gd name="T61" fmla="*/ 227 h 794"/>
                  <a:gd name="T62" fmla="*/ 1191 w 1304"/>
                  <a:gd name="T63" fmla="*/ 283 h 794"/>
                  <a:gd name="T64" fmla="*/ 1304 w 1304"/>
                  <a:gd name="T65" fmla="*/ 283 h 794"/>
                  <a:gd name="T66" fmla="*/ 1304 w 1304"/>
                  <a:gd name="T67" fmla="*/ 510 h 794"/>
                  <a:gd name="T68" fmla="*/ 1248 w 1304"/>
                  <a:gd name="T69" fmla="*/ 510 h 794"/>
                  <a:gd name="T70" fmla="*/ 1248 w 1304"/>
                  <a:gd name="T71" fmla="*/ 567 h 794"/>
                  <a:gd name="T72" fmla="*/ 1191 w 1304"/>
                  <a:gd name="T73" fmla="*/ 567 h 794"/>
                  <a:gd name="T74" fmla="*/ 1191 w 1304"/>
                  <a:gd name="T75" fmla="*/ 624 h 794"/>
                  <a:gd name="T76" fmla="*/ 1248 w 1304"/>
                  <a:gd name="T77" fmla="*/ 624 h 794"/>
                  <a:gd name="T78" fmla="*/ 1248 w 1304"/>
                  <a:gd name="T79" fmla="*/ 680 h 794"/>
                  <a:gd name="T80" fmla="*/ 1191 w 1304"/>
                  <a:gd name="T81" fmla="*/ 680 h 794"/>
                  <a:gd name="T82" fmla="*/ 1191 w 1304"/>
                  <a:gd name="T83" fmla="*/ 737 h 794"/>
                  <a:gd name="T84" fmla="*/ 1134 w 1304"/>
                  <a:gd name="T85" fmla="*/ 737 h 794"/>
                  <a:gd name="T86" fmla="*/ 1134 w 1304"/>
                  <a:gd name="T87" fmla="*/ 794 h 794"/>
                  <a:gd name="T88" fmla="*/ 964 w 1304"/>
                  <a:gd name="T89" fmla="*/ 794 h 794"/>
                  <a:gd name="T90" fmla="*/ 964 w 1304"/>
                  <a:gd name="T91" fmla="*/ 737 h 794"/>
                  <a:gd name="T92" fmla="*/ 851 w 1304"/>
                  <a:gd name="T93" fmla="*/ 737 h 794"/>
                  <a:gd name="T94" fmla="*/ 851 w 1304"/>
                  <a:gd name="T95" fmla="*/ 680 h 794"/>
                  <a:gd name="T96" fmla="*/ 737 w 1304"/>
                  <a:gd name="T97" fmla="*/ 680 h 794"/>
                  <a:gd name="T98" fmla="*/ 737 w 1304"/>
                  <a:gd name="T99" fmla="*/ 737 h 794"/>
                  <a:gd name="T100" fmla="*/ 511 w 1304"/>
                  <a:gd name="T101" fmla="*/ 737 h 794"/>
                  <a:gd name="T102" fmla="*/ 511 w 1304"/>
                  <a:gd name="T103" fmla="*/ 680 h 794"/>
                  <a:gd name="T104" fmla="*/ 454 w 1304"/>
                  <a:gd name="T105" fmla="*/ 680 h 794"/>
                  <a:gd name="T106" fmla="*/ 454 w 1304"/>
                  <a:gd name="T107" fmla="*/ 624 h 794"/>
                  <a:gd name="T108" fmla="*/ 341 w 1304"/>
                  <a:gd name="T109" fmla="*/ 624 h 794"/>
                  <a:gd name="T110" fmla="*/ 341 w 1304"/>
                  <a:gd name="T111" fmla="*/ 567 h 794"/>
                  <a:gd name="T112" fmla="*/ 227 w 1304"/>
                  <a:gd name="T113" fmla="*/ 567 h 794"/>
                  <a:gd name="T114" fmla="*/ 227 w 1304"/>
                  <a:gd name="T115" fmla="*/ 510 h 794"/>
                  <a:gd name="T116" fmla="*/ 170 w 1304"/>
                  <a:gd name="T117" fmla="*/ 510 h 794"/>
                  <a:gd name="T118" fmla="*/ 170 w 1304"/>
                  <a:gd name="T119" fmla="*/ 567 h 794"/>
                  <a:gd name="T120" fmla="*/ 114 w 1304"/>
                  <a:gd name="T121" fmla="*/ 56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04" h="794">
                    <a:moveTo>
                      <a:pt x="114" y="567"/>
                    </a:moveTo>
                    <a:lnTo>
                      <a:pt x="114" y="510"/>
                    </a:lnTo>
                    <a:lnTo>
                      <a:pt x="57" y="510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341" y="0"/>
                    </a:lnTo>
                    <a:lnTo>
                      <a:pt x="341" y="170"/>
                    </a:lnTo>
                    <a:lnTo>
                      <a:pt x="454" y="170"/>
                    </a:lnTo>
                    <a:lnTo>
                      <a:pt x="454" y="113"/>
                    </a:lnTo>
                    <a:lnTo>
                      <a:pt x="511" y="113"/>
                    </a:lnTo>
                    <a:lnTo>
                      <a:pt x="511" y="57"/>
                    </a:lnTo>
                    <a:lnTo>
                      <a:pt x="737" y="57"/>
                    </a:lnTo>
                    <a:lnTo>
                      <a:pt x="737" y="113"/>
                    </a:lnTo>
                    <a:lnTo>
                      <a:pt x="794" y="113"/>
                    </a:lnTo>
                    <a:lnTo>
                      <a:pt x="794" y="170"/>
                    </a:lnTo>
                    <a:lnTo>
                      <a:pt x="964" y="170"/>
                    </a:lnTo>
                    <a:lnTo>
                      <a:pt x="964" y="113"/>
                    </a:lnTo>
                    <a:lnTo>
                      <a:pt x="1021" y="113"/>
                    </a:lnTo>
                    <a:lnTo>
                      <a:pt x="1021" y="170"/>
                    </a:lnTo>
                    <a:lnTo>
                      <a:pt x="1078" y="170"/>
                    </a:lnTo>
                    <a:lnTo>
                      <a:pt x="1078" y="227"/>
                    </a:lnTo>
                    <a:lnTo>
                      <a:pt x="1191" y="227"/>
                    </a:lnTo>
                    <a:lnTo>
                      <a:pt x="1191" y="283"/>
                    </a:lnTo>
                    <a:lnTo>
                      <a:pt x="1304" y="283"/>
                    </a:lnTo>
                    <a:lnTo>
                      <a:pt x="1304" y="510"/>
                    </a:lnTo>
                    <a:lnTo>
                      <a:pt x="1248" y="510"/>
                    </a:lnTo>
                    <a:lnTo>
                      <a:pt x="1248" y="567"/>
                    </a:lnTo>
                    <a:lnTo>
                      <a:pt x="1191" y="567"/>
                    </a:lnTo>
                    <a:lnTo>
                      <a:pt x="1191" y="624"/>
                    </a:lnTo>
                    <a:lnTo>
                      <a:pt x="1248" y="624"/>
                    </a:lnTo>
                    <a:lnTo>
                      <a:pt x="1248" y="680"/>
                    </a:lnTo>
                    <a:lnTo>
                      <a:pt x="1191" y="680"/>
                    </a:lnTo>
                    <a:lnTo>
                      <a:pt x="1191" y="737"/>
                    </a:lnTo>
                    <a:lnTo>
                      <a:pt x="1134" y="737"/>
                    </a:lnTo>
                    <a:lnTo>
                      <a:pt x="1134" y="794"/>
                    </a:lnTo>
                    <a:lnTo>
                      <a:pt x="964" y="794"/>
                    </a:lnTo>
                    <a:lnTo>
                      <a:pt x="964" y="737"/>
                    </a:lnTo>
                    <a:lnTo>
                      <a:pt x="851" y="737"/>
                    </a:lnTo>
                    <a:lnTo>
                      <a:pt x="851" y="680"/>
                    </a:lnTo>
                    <a:lnTo>
                      <a:pt x="737" y="680"/>
                    </a:lnTo>
                    <a:lnTo>
                      <a:pt x="737" y="737"/>
                    </a:lnTo>
                    <a:lnTo>
                      <a:pt x="511" y="737"/>
                    </a:lnTo>
                    <a:lnTo>
                      <a:pt x="511" y="680"/>
                    </a:lnTo>
                    <a:lnTo>
                      <a:pt x="454" y="680"/>
                    </a:lnTo>
                    <a:lnTo>
                      <a:pt x="454" y="624"/>
                    </a:lnTo>
                    <a:lnTo>
                      <a:pt x="341" y="624"/>
                    </a:lnTo>
                    <a:lnTo>
                      <a:pt x="341" y="567"/>
                    </a:lnTo>
                    <a:lnTo>
                      <a:pt x="227" y="567"/>
                    </a:lnTo>
                    <a:lnTo>
                      <a:pt x="227" y="510"/>
                    </a:lnTo>
                    <a:lnTo>
                      <a:pt x="170" y="510"/>
                    </a:lnTo>
                    <a:lnTo>
                      <a:pt x="170" y="567"/>
                    </a:lnTo>
                    <a:lnTo>
                      <a:pt x="114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40" name="Freeform 976"/>
              <p:cNvSpPr>
                <a:spLocks/>
              </p:cNvSpPr>
              <p:nvPr/>
            </p:nvSpPr>
            <p:spPr bwMode="auto">
              <a:xfrm>
                <a:off x="4486" y="2967"/>
                <a:ext cx="1360" cy="1418"/>
              </a:xfrm>
              <a:custGeom>
                <a:avLst/>
                <a:gdLst>
                  <a:gd name="T0" fmla="*/ 113 w 1360"/>
                  <a:gd name="T1" fmla="*/ 227 h 1418"/>
                  <a:gd name="T2" fmla="*/ 0 w 1360"/>
                  <a:gd name="T3" fmla="*/ 397 h 1418"/>
                  <a:gd name="T4" fmla="*/ 113 w 1360"/>
                  <a:gd name="T5" fmla="*/ 454 h 1418"/>
                  <a:gd name="T6" fmla="*/ 170 w 1360"/>
                  <a:gd name="T7" fmla="*/ 567 h 1418"/>
                  <a:gd name="T8" fmla="*/ 226 w 1360"/>
                  <a:gd name="T9" fmla="*/ 681 h 1418"/>
                  <a:gd name="T10" fmla="*/ 283 w 1360"/>
                  <a:gd name="T11" fmla="*/ 737 h 1418"/>
                  <a:gd name="T12" fmla="*/ 170 w 1360"/>
                  <a:gd name="T13" fmla="*/ 908 h 1418"/>
                  <a:gd name="T14" fmla="*/ 226 w 1360"/>
                  <a:gd name="T15" fmla="*/ 1134 h 1418"/>
                  <a:gd name="T16" fmla="*/ 340 w 1360"/>
                  <a:gd name="T17" fmla="*/ 1191 h 1418"/>
                  <a:gd name="T18" fmla="*/ 397 w 1360"/>
                  <a:gd name="T19" fmla="*/ 1304 h 1418"/>
                  <a:gd name="T20" fmla="*/ 510 w 1360"/>
                  <a:gd name="T21" fmla="*/ 1361 h 1418"/>
                  <a:gd name="T22" fmla="*/ 680 w 1360"/>
                  <a:gd name="T23" fmla="*/ 1418 h 1418"/>
                  <a:gd name="T24" fmla="*/ 850 w 1360"/>
                  <a:gd name="T25" fmla="*/ 1361 h 1418"/>
                  <a:gd name="T26" fmla="*/ 1020 w 1360"/>
                  <a:gd name="T27" fmla="*/ 1191 h 1418"/>
                  <a:gd name="T28" fmla="*/ 1077 w 1360"/>
                  <a:gd name="T29" fmla="*/ 1134 h 1418"/>
                  <a:gd name="T30" fmla="*/ 1304 w 1360"/>
                  <a:gd name="T31" fmla="*/ 1078 h 1418"/>
                  <a:gd name="T32" fmla="*/ 1360 w 1360"/>
                  <a:gd name="T33" fmla="*/ 1021 h 1418"/>
                  <a:gd name="T34" fmla="*/ 1304 w 1360"/>
                  <a:gd name="T35" fmla="*/ 908 h 1418"/>
                  <a:gd name="T36" fmla="*/ 1360 w 1360"/>
                  <a:gd name="T37" fmla="*/ 794 h 1418"/>
                  <a:gd name="T38" fmla="*/ 1247 w 1360"/>
                  <a:gd name="T39" fmla="*/ 737 h 1418"/>
                  <a:gd name="T40" fmla="*/ 1190 w 1360"/>
                  <a:gd name="T41" fmla="*/ 624 h 1418"/>
                  <a:gd name="T42" fmla="*/ 1134 w 1360"/>
                  <a:gd name="T43" fmla="*/ 511 h 1418"/>
                  <a:gd name="T44" fmla="*/ 1077 w 1360"/>
                  <a:gd name="T45" fmla="*/ 567 h 1418"/>
                  <a:gd name="T46" fmla="*/ 1020 w 1360"/>
                  <a:gd name="T47" fmla="*/ 511 h 1418"/>
                  <a:gd name="T48" fmla="*/ 907 w 1360"/>
                  <a:gd name="T49" fmla="*/ 397 h 1418"/>
                  <a:gd name="T50" fmla="*/ 964 w 1360"/>
                  <a:gd name="T51" fmla="*/ 341 h 1418"/>
                  <a:gd name="T52" fmla="*/ 1020 w 1360"/>
                  <a:gd name="T53" fmla="*/ 227 h 1418"/>
                  <a:gd name="T54" fmla="*/ 907 w 1360"/>
                  <a:gd name="T55" fmla="*/ 170 h 1418"/>
                  <a:gd name="T56" fmla="*/ 793 w 1360"/>
                  <a:gd name="T57" fmla="*/ 227 h 1418"/>
                  <a:gd name="T58" fmla="*/ 567 w 1360"/>
                  <a:gd name="T59" fmla="*/ 170 h 1418"/>
                  <a:gd name="T60" fmla="*/ 510 w 1360"/>
                  <a:gd name="T61" fmla="*/ 114 h 1418"/>
                  <a:gd name="T62" fmla="*/ 397 w 1360"/>
                  <a:gd name="T63" fmla="*/ 57 h 1418"/>
                  <a:gd name="T64" fmla="*/ 283 w 1360"/>
                  <a:gd name="T65" fmla="*/ 0 h 1418"/>
                  <a:gd name="T66" fmla="*/ 226 w 1360"/>
                  <a:gd name="T67" fmla="*/ 57 h 1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60" h="1418">
                    <a:moveTo>
                      <a:pt x="113" y="57"/>
                    </a:moveTo>
                    <a:lnTo>
                      <a:pt x="113" y="227"/>
                    </a:lnTo>
                    <a:lnTo>
                      <a:pt x="0" y="227"/>
                    </a:lnTo>
                    <a:lnTo>
                      <a:pt x="0" y="397"/>
                    </a:lnTo>
                    <a:lnTo>
                      <a:pt x="113" y="397"/>
                    </a:lnTo>
                    <a:lnTo>
                      <a:pt x="113" y="454"/>
                    </a:lnTo>
                    <a:lnTo>
                      <a:pt x="170" y="454"/>
                    </a:lnTo>
                    <a:lnTo>
                      <a:pt x="170" y="567"/>
                    </a:lnTo>
                    <a:lnTo>
                      <a:pt x="226" y="567"/>
                    </a:lnTo>
                    <a:lnTo>
                      <a:pt x="226" y="681"/>
                    </a:lnTo>
                    <a:lnTo>
                      <a:pt x="283" y="681"/>
                    </a:lnTo>
                    <a:lnTo>
                      <a:pt x="283" y="737"/>
                    </a:lnTo>
                    <a:lnTo>
                      <a:pt x="170" y="737"/>
                    </a:lnTo>
                    <a:lnTo>
                      <a:pt x="170" y="908"/>
                    </a:lnTo>
                    <a:lnTo>
                      <a:pt x="226" y="908"/>
                    </a:lnTo>
                    <a:lnTo>
                      <a:pt x="226" y="1134"/>
                    </a:lnTo>
                    <a:lnTo>
                      <a:pt x="340" y="1134"/>
                    </a:lnTo>
                    <a:lnTo>
                      <a:pt x="340" y="1191"/>
                    </a:lnTo>
                    <a:lnTo>
                      <a:pt x="397" y="1191"/>
                    </a:lnTo>
                    <a:lnTo>
                      <a:pt x="397" y="1304"/>
                    </a:lnTo>
                    <a:lnTo>
                      <a:pt x="510" y="1304"/>
                    </a:lnTo>
                    <a:lnTo>
                      <a:pt x="510" y="1361"/>
                    </a:lnTo>
                    <a:lnTo>
                      <a:pt x="680" y="1361"/>
                    </a:lnTo>
                    <a:lnTo>
                      <a:pt x="680" y="1418"/>
                    </a:lnTo>
                    <a:lnTo>
                      <a:pt x="850" y="1418"/>
                    </a:lnTo>
                    <a:lnTo>
                      <a:pt x="850" y="1361"/>
                    </a:lnTo>
                    <a:lnTo>
                      <a:pt x="1020" y="1361"/>
                    </a:lnTo>
                    <a:lnTo>
                      <a:pt x="1020" y="1191"/>
                    </a:lnTo>
                    <a:lnTo>
                      <a:pt x="1077" y="1191"/>
                    </a:lnTo>
                    <a:lnTo>
                      <a:pt x="1077" y="1134"/>
                    </a:lnTo>
                    <a:lnTo>
                      <a:pt x="1304" y="1134"/>
                    </a:lnTo>
                    <a:lnTo>
                      <a:pt x="1304" y="1078"/>
                    </a:lnTo>
                    <a:lnTo>
                      <a:pt x="1360" y="1078"/>
                    </a:lnTo>
                    <a:lnTo>
                      <a:pt x="1360" y="1021"/>
                    </a:lnTo>
                    <a:lnTo>
                      <a:pt x="1304" y="1021"/>
                    </a:lnTo>
                    <a:lnTo>
                      <a:pt x="1304" y="908"/>
                    </a:lnTo>
                    <a:lnTo>
                      <a:pt x="1360" y="908"/>
                    </a:lnTo>
                    <a:lnTo>
                      <a:pt x="1360" y="794"/>
                    </a:lnTo>
                    <a:lnTo>
                      <a:pt x="1247" y="794"/>
                    </a:lnTo>
                    <a:lnTo>
                      <a:pt x="1247" y="737"/>
                    </a:lnTo>
                    <a:lnTo>
                      <a:pt x="1190" y="737"/>
                    </a:lnTo>
                    <a:lnTo>
                      <a:pt x="1190" y="624"/>
                    </a:lnTo>
                    <a:lnTo>
                      <a:pt x="1134" y="624"/>
                    </a:lnTo>
                    <a:lnTo>
                      <a:pt x="1134" y="511"/>
                    </a:lnTo>
                    <a:lnTo>
                      <a:pt x="1077" y="511"/>
                    </a:lnTo>
                    <a:lnTo>
                      <a:pt x="1077" y="567"/>
                    </a:lnTo>
                    <a:lnTo>
                      <a:pt x="1020" y="567"/>
                    </a:lnTo>
                    <a:lnTo>
                      <a:pt x="1020" y="511"/>
                    </a:lnTo>
                    <a:lnTo>
                      <a:pt x="907" y="511"/>
                    </a:lnTo>
                    <a:lnTo>
                      <a:pt x="907" y="397"/>
                    </a:lnTo>
                    <a:lnTo>
                      <a:pt x="964" y="397"/>
                    </a:lnTo>
                    <a:lnTo>
                      <a:pt x="964" y="341"/>
                    </a:lnTo>
                    <a:lnTo>
                      <a:pt x="1020" y="341"/>
                    </a:lnTo>
                    <a:lnTo>
                      <a:pt x="1020" y="227"/>
                    </a:lnTo>
                    <a:lnTo>
                      <a:pt x="907" y="227"/>
                    </a:lnTo>
                    <a:lnTo>
                      <a:pt x="907" y="170"/>
                    </a:lnTo>
                    <a:lnTo>
                      <a:pt x="793" y="170"/>
                    </a:lnTo>
                    <a:lnTo>
                      <a:pt x="793" y="227"/>
                    </a:lnTo>
                    <a:lnTo>
                      <a:pt x="567" y="227"/>
                    </a:lnTo>
                    <a:lnTo>
                      <a:pt x="567" y="170"/>
                    </a:lnTo>
                    <a:lnTo>
                      <a:pt x="510" y="170"/>
                    </a:lnTo>
                    <a:lnTo>
                      <a:pt x="510" y="114"/>
                    </a:lnTo>
                    <a:lnTo>
                      <a:pt x="397" y="114"/>
                    </a:lnTo>
                    <a:lnTo>
                      <a:pt x="397" y="57"/>
                    </a:lnTo>
                    <a:lnTo>
                      <a:pt x="283" y="57"/>
                    </a:lnTo>
                    <a:lnTo>
                      <a:pt x="283" y="0"/>
                    </a:lnTo>
                    <a:lnTo>
                      <a:pt x="226" y="0"/>
                    </a:lnTo>
                    <a:lnTo>
                      <a:pt x="226" y="57"/>
                    </a:lnTo>
                    <a:lnTo>
                      <a:pt x="113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41" name="Freeform 977"/>
              <p:cNvSpPr>
                <a:spLocks/>
              </p:cNvSpPr>
              <p:nvPr/>
            </p:nvSpPr>
            <p:spPr bwMode="auto">
              <a:xfrm>
                <a:off x="4145" y="3875"/>
                <a:ext cx="1021" cy="737"/>
              </a:xfrm>
              <a:custGeom>
                <a:avLst/>
                <a:gdLst>
                  <a:gd name="T0" fmla="*/ 1021 w 1021"/>
                  <a:gd name="T1" fmla="*/ 510 h 737"/>
                  <a:gd name="T2" fmla="*/ 738 w 1021"/>
                  <a:gd name="T3" fmla="*/ 510 h 737"/>
                  <a:gd name="T4" fmla="*/ 738 w 1021"/>
                  <a:gd name="T5" fmla="*/ 567 h 737"/>
                  <a:gd name="T6" fmla="*/ 454 w 1021"/>
                  <a:gd name="T7" fmla="*/ 567 h 737"/>
                  <a:gd name="T8" fmla="*/ 454 w 1021"/>
                  <a:gd name="T9" fmla="*/ 623 h 737"/>
                  <a:gd name="T10" fmla="*/ 397 w 1021"/>
                  <a:gd name="T11" fmla="*/ 623 h 737"/>
                  <a:gd name="T12" fmla="*/ 397 w 1021"/>
                  <a:gd name="T13" fmla="*/ 737 h 737"/>
                  <a:gd name="T14" fmla="*/ 341 w 1021"/>
                  <a:gd name="T15" fmla="*/ 737 h 737"/>
                  <a:gd name="T16" fmla="*/ 341 w 1021"/>
                  <a:gd name="T17" fmla="*/ 396 h 737"/>
                  <a:gd name="T18" fmla="*/ 227 w 1021"/>
                  <a:gd name="T19" fmla="*/ 396 h 737"/>
                  <a:gd name="T20" fmla="*/ 227 w 1021"/>
                  <a:gd name="T21" fmla="*/ 340 h 737"/>
                  <a:gd name="T22" fmla="*/ 114 w 1021"/>
                  <a:gd name="T23" fmla="*/ 340 h 737"/>
                  <a:gd name="T24" fmla="*/ 114 w 1021"/>
                  <a:gd name="T25" fmla="*/ 283 h 737"/>
                  <a:gd name="T26" fmla="*/ 0 w 1021"/>
                  <a:gd name="T27" fmla="*/ 283 h 737"/>
                  <a:gd name="T28" fmla="*/ 0 w 1021"/>
                  <a:gd name="T29" fmla="*/ 226 h 737"/>
                  <a:gd name="T30" fmla="*/ 57 w 1021"/>
                  <a:gd name="T31" fmla="*/ 226 h 737"/>
                  <a:gd name="T32" fmla="*/ 57 w 1021"/>
                  <a:gd name="T33" fmla="*/ 170 h 737"/>
                  <a:gd name="T34" fmla="*/ 114 w 1021"/>
                  <a:gd name="T35" fmla="*/ 170 h 737"/>
                  <a:gd name="T36" fmla="*/ 114 w 1021"/>
                  <a:gd name="T37" fmla="*/ 113 h 737"/>
                  <a:gd name="T38" fmla="*/ 0 w 1021"/>
                  <a:gd name="T39" fmla="*/ 113 h 737"/>
                  <a:gd name="T40" fmla="*/ 0 w 1021"/>
                  <a:gd name="T41" fmla="*/ 56 h 737"/>
                  <a:gd name="T42" fmla="*/ 114 w 1021"/>
                  <a:gd name="T43" fmla="*/ 56 h 737"/>
                  <a:gd name="T44" fmla="*/ 114 w 1021"/>
                  <a:gd name="T45" fmla="*/ 0 h 737"/>
                  <a:gd name="T46" fmla="*/ 171 w 1021"/>
                  <a:gd name="T47" fmla="*/ 0 h 737"/>
                  <a:gd name="T48" fmla="*/ 171 w 1021"/>
                  <a:gd name="T49" fmla="*/ 56 h 737"/>
                  <a:gd name="T50" fmla="*/ 341 w 1021"/>
                  <a:gd name="T51" fmla="*/ 56 h 737"/>
                  <a:gd name="T52" fmla="*/ 341 w 1021"/>
                  <a:gd name="T53" fmla="*/ 113 h 737"/>
                  <a:gd name="T54" fmla="*/ 511 w 1021"/>
                  <a:gd name="T55" fmla="*/ 113 h 737"/>
                  <a:gd name="T56" fmla="*/ 511 w 1021"/>
                  <a:gd name="T57" fmla="*/ 0 h 737"/>
                  <a:gd name="T58" fmla="*/ 567 w 1021"/>
                  <a:gd name="T59" fmla="*/ 0 h 737"/>
                  <a:gd name="T60" fmla="*/ 567 w 1021"/>
                  <a:gd name="T61" fmla="*/ 226 h 737"/>
                  <a:gd name="T62" fmla="*/ 681 w 1021"/>
                  <a:gd name="T63" fmla="*/ 226 h 737"/>
                  <a:gd name="T64" fmla="*/ 681 w 1021"/>
                  <a:gd name="T65" fmla="*/ 283 h 737"/>
                  <a:gd name="T66" fmla="*/ 738 w 1021"/>
                  <a:gd name="T67" fmla="*/ 283 h 737"/>
                  <a:gd name="T68" fmla="*/ 738 w 1021"/>
                  <a:gd name="T69" fmla="*/ 396 h 737"/>
                  <a:gd name="T70" fmla="*/ 851 w 1021"/>
                  <a:gd name="T71" fmla="*/ 396 h 737"/>
                  <a:gd name="T72" fmla="*/ 851 w 1021"/>
                  <a:gd name="T73" fmla="*/ 453 h 737"/>
                  <a:gd name="T74" fmla="*/ 1021 w 1021"/>
                  <a:gd name="T75" fmla="*/ 453 h 737"/>
                  <a:gd name="T76" fmla="*/ 1021 w 1021"/>
                  <a:gd name="T77" fmla="*/ 51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021" h="737">
                    <a:moveTo>
                      <a:pt x="1021" y="510"/>
                    </a:moveTo>
                    <a:lnTo>
                      <a:pt x="738" y="510"/>
                    </a:lnTo>
                    <a:lnTo>
                      <a:pt x="738" y="567"/>
                    </a:lnTo>
                    <a:lnTo>
                      <a:pt x="454" y="567"/>
                    </a:lnTo>
                    <a:lnTo>
                      <a:pt x="454" y="623"/>
                    </a:lnTo>
                    <a:lnTo>
                      <a:pt x="397" y="623"/>
                    </a:lnTo>
                    <a:lnTo>
                      <a:pt x="397" y="737"/>
                    </a:lnTo>
                    <a:lnTo>
                      <a:pt x="341" y="737"/>
                    </a:lnTo>
                    <a:lnTo>
                      <a:pt x="341" y="396"/>
                    </a:lnTo>
                    <a:lnTo>
                      <a:pt x="227" y="396"/>
                    </a:lnTo>
                    <a:lnTo>
                      <a:pt x="227" y="340"/>
                    </a:lnTo>
                    <a:lnTo>
                      <a:pt x="114" y="340"/>
                    </a:lnTo>
                    <a:lnTo>
                      <a:pt x="114" y="283"/>
                    </a:lnTo>
                    <a:lnTo>
                      <a:pt x="0" y="283"/>
                    </a:lnTo>
                    <a:lnTo>
                      <a:pt x="0" y="226"/>
                    </a:lnTo>
                    <a:lnTo>
                      <a:pt x="57" y="226"/>
                    </a:lnTo>
                    <a:lnTo>
                      <a:pt x="57" y="170"/>
                    </a:lnTo>
                    <a:lnTo>
                      <a:pt x="114" y="170"/>
                    </a:lnTo>
                    <a:lnTo>
                      <a:pt x="114" y="113"/>
                    </a:lnTo>
                    <a:lnTo>
                      <a:pt x="0" y="113"/>
                    </a:lnTo>
                    <a:lnTo>
                      <a:pt x="0" y="56"/>
                    </a:lnTo>
                    <a:lnTo>
                      <a:pt x="114" y="56"/>
                    </a:lnTo>
                    <a:lnTo>
                      <a:pt x="114" y="0"/>
                    </a:lnTo>
                    <a:lnTo>
                      <a:pt x="171" y="0"/>
                    </a:lnTo>
                    <a:lnTo>
                      <a:pt x="171" y="56"/>
                    </a:lnTo>
                    <a:lnTo>
                      <a:pt x="341" y="56"/>
                    </a:lnTo>
                    <a:lnTo>
                      <a:pt x="341" y="113"/>
                    </a:lnTo>
                    <a:lnTo>
                      <a:pt x="511" y="113"/>
                    </a:lnTo>
                    <a:lnTo>
                      <a:pt x="511" y="0"/>
                    </a:lnTo>
                    <a:lnTo>
                      <a:pt x="567" y="0"/>
                    </a:lnTo>
                    <a:lnTo>
                      <a:pt x="567" y="226"/>
                    </a:lnTo>
                    <a:lnTo>
                      <a:pt x="681" y="226"/>
                    </a:lnTo>
                    <a:lnTo>
                      <a:pt x="681" y="283"/>
                    </a:lnTo>
                    <a:lnTo>
                      <a:pt x="738" y="283"/>
                    </a:lnTo>
                    <a:lnTo>
                      <a:pt x="738" y="396"/>
                    </a:lnTo>
                    <a:lnTo>
                      <a:pt x="851" y="396"/>
                    </a:lnTo>
                    <a:lnTo>
                      <a:pt x="851" y="453"/>
                    </a:lnTo>
                    <a:lnTo>
                      <a:pt x="1021" y="453"/>
                    </a:lnTo>
                    <a:lnTo>
                      <a:pt x="1021" y="51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42" name="Freeform 978"/>
              <p:cNvSpPr>
                <a:spLocks/>
              </p:cNvSpPr>
              <p:nvPr/>
            </p:nvSpPr>
            <p:spPr bwMode="auto">
              <a:xfrm>
                <a:off x="3352" y="2797"/>
                <a:ext cx="1417" cy="1871"/>
              </a:xfrm>
              <a:custGeom>
                <a:avLst/>
                <a:gdLst>
                  <a:gd name="T0" fmla="*/ 1077 w 1417"/>
                  <a:gd name="T1" fmla="*/ 57 h 1871"/>
                  <a:gd name="T2" fmla="*/ 1020 w 1417"/>
                  <a:gd name="T3" fmla="*/ 114 h 1871"/>
                  <a:gd name="T4" fmla="*/ 964 w 1417"/>
                  <a:gd name="T5" fmla="*/ 57 h 1871"/>
                  <a:gd name="T6" fmla="*/ 850 w 1417"/>
                  <a:gd name="T7" fmla="*/ 0 h 1871"/>
                  <a:gd name="T8" fmla="*/ 793 w 1417"/>
                  <a:gd name="T9" fmla="*/ 114 h 1871"/>
                  <a:gd name="T10" fmla="*/ 737 w 1417"/>
                  <a:gd name="T11" fmla="*/ 227 h 1871"/>
                  <a:gd name="T12" fmla="*/ 623 w 1417"/>
                  <a:gd name="T13" fmla="*/ 284 h 1871"/>
                  <a:gd name="T14" fmla="*/ 567 w 1417"/>
                  <a:gd name="T15" fmla="*/ 340 h 1871"/>
                  <a:gd name="T16" fmla="*/ 396 w 1417"/>
                  <a:gd name="T17" fmla="*/ 397 h 1871"/>
                  <a:gd name="T18" fmla="*/ 226 w 1417"/>
                  <a:gd name="T19" fmla="*/ 511 h 1871"/>
                  <a:gd name="T20" fmla="*/ 170 w 1417"/>
                  <a:gd name="T21" fmla="*/ 567 h 1871"/>
                  <a:gd name="T22" fmla="*/ 56 w 1417"/>
                  <a:gd name="T23" fmla="*/ 681 h 1871"/>
                  <a:gd name="T24" fmla="*/ 0 w 1417"/>
                  <a:gd name="T25" fmla="*/ 737 h 1871"/>
                  <a:gd name="T26" fmla="*/ 113 w 1417"/>
                  <a:gd name="T27" fmla="*/ 964 h 1871"/>
                  <a:gd name="T28" fmla="*/ 283 w 1417"/>
                  <a:gd name="T29" fmla="*/ 1021 h 1871"/>
                  <a:gd name="T30" fmla="*/ 226 w 1417"/>
                  <a:gd name="T31" fmla="*/ 1078 h 1871"/>
                  <a:gd name="T32" fmla="*/ 170 w 1417"/>
                  <a:gd name="T33" fmla="*/ 1134 h 1871"/>
                  <a:gd name="T34" fmla="*/ 56 w 1417"/>
                  <a:gd name="T35" fmla="*/ 1474 h 1871"/>
                  <a:gd name="T36" fmla="*/ 0 w 1417"/>
                  <a:gd name="T37" fmla="*/ 1531 h 1871"/>
                  <a:gd name="T38" fmla="*/ 170 w 1417"/>
                  <a:gd name="T39" fmla="*/ 1701 h 1871"/>
                  <a:gd name="T40" fmla="*/ 226 w 1417"/>
                  <a:gd name="T41" fmla="*/ 1758 h 1871"/>
                  <a:gd name="T42" fmla="*/ 340 w 1417"/>
                  <a:gd name="T43" fmla="*/ 1815 h 1871"/>
                  <a:gd name="T44" fmla="*/ 396 w 1417"/>
                  <a:gd name="T45" fmla="*/ 1758 h 1871"/>
                  <a:gd name="T46" fmla="*/ 453 w 1417"/>
                  <a:gd name="T47" fmla="*/ 1701 h 1871"/>
                  <a:gd name="T48" fmla="*/ 510 w 1417"/>
                  <a:gd name="T49" fmla="*/ 1758 h 1871"/>
                  <a:gd name="T50" fmla="*/ 567 w 1417"/>
                  <a:gd name="T51" fmla="*/ 1645 h 1871"/>
                  <a:gd name="T52" fmla="*/ 623 w 1417"/>
                  <a:gd name="T53" fmla="*/ 1588 h 1871"/>
                  <a:gd name="T54" fmla="*/ 680 w 1417"/>
                  <a:gd name="T55" fmla="*/ 1815 h 1871"/>
                  <a:gd name="T56" fmla="*/ 793 w 1417"/>
                  <a:gd name="T57" fmla="*/ 1871 h 1871"/>
                  <a:gd name="T58" fmla="*/ 850 w 1417"/>
                  <a:gd name="T59" fmla="*/ 1701 h 1871"/>
                  <a:gd name="T60" fmla="*/ 1020 w 1417"/>
                  <a:gd name="T61" fmla="*/ 1815 h 1871"/>
                  <a:gd name="T62" fmla="*/ 1134 w 1417"/>
                  <a:gd name="T63" fmla="*/ 1474 h 1871"/>
                  <a:gd name="T64" fmla="*/ 1020 w 1417"/>
                  <a:gd name="T65" fmla="*/ 1418 h 1871"/>
                  <a:gd name="T66" fmla="*/ 907 w 1417"/>
                  <a:gd name="T67" fmla="*/ 1361 h 1871"/>
                  <a:gd name="T68" fmla="*/ 793 w 1417"/>
                  <a:gd name="T69" fmla="*/ 1304 h 1871"/>
                  <a:gd name="T70" fmla="*/ 850 w 1417"/>
                  <a:gd name="T71" fmla="*/ 1248 h 1871"/>
                  <a:gd name="T72" fmla="*/ 907 w 1417"/>
                  <a:gd name="T73" fmla="*/ 1191 h 1871"/>
                  <a:gd name="T74" fmla="*/ 793 w 1417"/>
                  <a:gd name="T75" fmla="*/ 1134 h 1871"/>
                  <a:gd name="T76" fmla="*/ 907 w 1417"/>
                  <a:gd name="T77" fmla="*/ 1078 h 1871"/>
                  <a:gd name="T78" fmla="*/ 964 w 1417"/>
                  <a:gd name="T79" fmla="*/ 1134 h 1871"/>
                  <a:gd name="T80" fmla="*/ 1134 w 1417"/>
                  <a:gd name="T81" fmla="*/ 1191 h 1871"/>
                  <a:gd name="T82" fmla="*/ 1304 w 1417"/>
                  <a:gd name="T83" fmla="*/ 907 h 1871"/>
                  <a:gd name="T84" fmla="*/ 1417 w 1417"/>
                  <a:gd name="T85" fmla="*/ 851 h 1871"/>
                  <a:gd name="T86" fmla="*/ 1360 w 1417"/>
                  <a:gd name="T87" fmla="*/ 737 h 1871"/>
                  <a:gd name="T88" fmla="*/ 1304 w 1417"/>
                  <a:gd name="T89" fmla="*/ 624 h 1871"/>
                  <a:gd name="T90" fmla="*/ 1247 w 1417"/>
                  <a:gd name="T91" fmla="*/ 567 h 1871"/>
                  <a:gd name="T92" fmla="*/ 1134 w 1417"/>
                  <a:gd name="T93" fmla="*/ 397 h 1871"/>
                  <a:gd name="T94" fmla="*/ 1247 w 1417"/>
                  <a:gd name="T95" fmla="*/ 397 h 1871"/>
                  <a:gd name="T96" fmla="*/ 1304 w 1417"/>
                  <a:gd name="T97" fmla="*/ 227 h 1871"/>
                  <a:gd name="T98" fmla="*/ 1247 w 1417"/>
                  <a:gd name="T99" fmla="*/ 170 h 18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417" h="1871">
                    <a:moveTo>
                      <a:pt x="1247" y="57"/>
                    </a:moveTo>
                    <a:lnTo>
                      <a:pt x="1077" y="57"/>
                    </a:lnTo>
                    <a:lnTo>
                      <a:pt x="1077" y="114"/>
                    </a:lnTo>
                    <a:lnTo>
                      <a:pt x="1020" y="114"/>
                    </a:lnTo>
                    <a:lnTo>
                      <a:pt x="1020" y="57"/>
                    </a:lnTo>
                    <a:lnTo>
                      <a:pt x="964" y="57"/>
                    </a:lnTo>
                    <a:lnTo>
                      <a:pt x="964" y="0"/>
                    </a:lnTo>
                    <a:lnTo>
                      <a:pt x="850" y="0"/>
                    </a:lnTo>
                    <a:lnTo>
                      <a:pt x="850" y="114"/>
                    </a:lnTo>
                    <a:lnTo>
                      <a:pt x="793" y="114"/>
                    </a:lnTo>
                    <a:lnTo>
                      <a:pt x="793" y="227"/>
                    </a:lnTo>
                    <a:lnTo>
                      <a:pt x="737" y="227"/>
                    </a:lnTo>
                    <a:lnTo>
                      <a:pt x="737" y="284"/>
                    </a:lnTo>
                    <a:lnTo>
                      <a:pt x="623" y="284"/>
                    </a:lnTo>
                    <a:lnTo>
                      <a:pt x="623" y="340"/>
                    </a:lnTo>
                    <a:lnTo>
                      <a:pt x="567" y="340"/>
                    </a:lnTo>
                    <a:lnTo>
                      <a:pt x="567" y="397"/>
                    </a:lnTo>
                    <a:lnTo>
                      <a:pt x="396" y="397"/>
                    </a:lnTo>
                    <a:lnTo>
                      <a:pt x="396" y="511"/>
                    </a:lnTo>
                    <a:lnTo>
                      <a:pt x="226" y="511"/>
                    </a:lnTo>
                    <a:lnTo>
                      <a:pt x="226" y="567"/>
                    </a:lnTo>
                    <a:lnTo>
                      <a:pt x="170" y="567"/>
                    </a:lnTo>
                    <a:lnTo>
                      <a:pt x="170" y="681"/>
                    </a:lnTo>
                    <a:lnTo>
                      <a:pt x="56" y="681"/>
                    </a:lnTo>
                    <a:lnTo>
                      <a:pt x="56" y="737"/>
                    </a:lnTo>
                    <a:lnTo>
                      <a:pt x="0" y="737"/>
                    </a:lnTo>
                    <a:lnTo>
                      <a:pt x="0" y="964"/>
                    </a:lnTo>
                    <a:lnTo>
                      <a:pt x="113" y="964"/>
                    </a:lnTo>
                    <a:lnTo>
                      <a:pt x="113" y="1021"/>
                    </a:lnTo>
                    <a:lnTo>
                      <a:pt x="283" y="1021"/>
                    </a:lnTo>
                    <a:lnTo>
                      <a:pt x="283" y="1078"/>
                    </a:lnTo>
                    <a:lnTo>
                      <a:pt x="226" y="1078"/>
                    </a:lnTo>
                    <a:lnTo>
                      <a:pt x="226" y="1134"/>
                    </a:lnTo>
                    <a:lnTo>
                      <a:pt x="170" y="1134"/>
                    </a:lnTo>
                    <a:lnTo>
                      <a:pt x="170" y="1474"/>
                    </a:lnTo>
                    <a:lnTo>
                      <a:pt x="56" y="1474"/>
                    </a:lnTo>
                    <a:lnTo>
                      <a:pt x="56" y="1531"/>
                    </a:lnTo>
                    <a:lnTo>
                      <a:pt x="0" y="1531"/>
                    </a:lnTo>
                    <a:lnTo>
                      <a:pt x="0" y="1701"/>
                    </a:lnTo>
                    <a:lnTo>
                      <a:pt x="170" y="1701"/>
                    </a:lnTo>
                    <a:lnTo>
                      <a:pt x="170" y="1758"/>
                    </a:lnTo>
                    <a:lnTo>
                      <a:pt x="226" y="1758"/>
                    </a:lnTo>
                    <a:lnTo>
                      <a:pt x="226" y="1815"/>
                    </a:lnTo>
                    <a:lnTo>
                      <a:pt x="340" y="1815"/>
                    </a:lnTo>
                    <a:lnTo>
                      <a:pt x="340" y="1758"/>
                    </a:lnTo>
                    <a:lnTo>
                      <a:pt x="396" y="1758"/>
                    </a:lnTo>
                    <a:lnTo>
                      <a:pt x="396" y="1701"/>
                    </a:lnTo>
                    <a:lnTo>
                      <a:pt x="453" y="1701"/>
                    </a:lnTo>
                    <a:lnTo>
                      <a:pt x="453" y="1758"/>
                    </a:lnTo>
                    <a:lnTo>
                      <a:pt x="510" y="1758"/>
                    </a:lnTo>
                    <a:lnTo>
                      <a:pt x="510" y="1645"/>
                    </a:lnTo>
                    <a:lnTo>
                      <a:pt x="567" y="1645"/>
                    </a:lnTo>
                    <a:lnTo>
                      <a:pt x="623" y="1645"/>
                    </a:lnTo>
                    <a:lnTo>
                      <a:pt x="623" y="1588"/>
                    </a:lnTo>
                    <a:lnTo>
                      <a:pt x="680" y="1588"/>
                    </a:lnTo>
                    <a:lnTo>
                      <a:pt x="680" y="1815"/>
                    </a:lnTo>
                    <a:lnTo>
                      <a:pt x="793" y="1815"/>
                    </a:lnTo>
                    <a:lnTo>
                      <a:pt x="793" y="1871"/>
                    </a:lnTo>
                    <a:lnTo>
                      <a:pt x="850" y="1871"/>
                    </a:lnTo>
                    <a:lnTo>
                      <a:pt x="850" y="1701"/>
                    </a:lnTo>
                    <a:lnTo>
                      <a:pt x="1020" y="1701"/>
                    </a:lnTo>
                    <a:lnTo>
                      <a:pt x="1020" y="1815"/>
                    </a:lnTo>
                    <a:lnTo>
                      <a:pt x="1134" y="1815"/>
                    </a:lnTo>
                    <a:lnTo>
                      <a:pt x="1134" y="1474"/>
                    </a:lnTo>
                    <a:lnTo>
                      <a:pt x="1020" y="1474"/>
                    </a:lnTo>
                    <a:lnTo>
                      <a:pt x="1020" y="1418"/>
                    </a:lnTo>
                    <a:lnTo>
                      <a:pt x="907" y="1418"/>
                    </a:lnTo>
                    <a:lnTo>
                      <a:pt x="907" y="1361"/>
                    </a:lnTo>
                    <a:lnTo>
                      <a:pt x="793" y="1361"/>
                    </a:lnTo>
                    <a:lnTo>
                      <a:pt x="793" y="1304"/>
                    </a:lnTo>
                    <a:lnTo>
                      <a:pt x="850" y="1304"/>
                    </a:lnTo>
                    <a:lnTo>
                      <a:pt x="850" y="1248"/>
                    </a:lnTo>
                    <a:lnTo>
                      <a:pt x="907" y="1248"/>
                    </a:lnTo>
                    <a:lnTo>
                      <a:pt x="907" y="1191"/>
                    </a:lnTo>
                    <a:lnTo>
                      <a:pt x="793" y="1191"/>
                    </a:lnTo>
                    <a:lnTo>
                      <a:pt x="793" y="1134"/>
                    </a:lnTo>
                    <a:lnTo>
                      <a:pt x="907" y="1134"/>
                    </a:lnTo>
                    <a:lnTo>
                      <a:pt x="907" y="1078"/>
                    </a:lnTo>
                    <a:lnTo>
                      <a:pt x="964" y="1078"/>
                    </a:lnTo>
                    <a:lnTo>
                      <a:pt x="964" y="1134"/>
                    </a:lnTo>
                    <a:lnTo>
                      <a:pt x="1134" y="1134"/>
                    </a:lnTo>
                    <a:lnTo>
                      <a:pt x="1134" y="1191"/>
                    </a:lnTo>
                    <a:lnTo>
                      <a:pt x="1304" y="1191"/>
                    </a:lnTo>
                    <a:lnTo>
                      <a:pt x="1304" y="907"/>
                    </a:lnTo>
                    <a:lnTo>
                      <a:pt x="1417" y="907"/>
                    </a:lnTo>
                    <a:lnTo>
                      <a:pt x="1417" y="851"/>
                    </a:lnTo>
                    <a:lnTo>
                      <a:pt x="1360" y="851"/>
                    </a:lnTo>
                    <a:lnTo>
                      <a:pt x="1360" y="737"/>
                    </a:lnTo>
                    <a:lnTo>
                      <a:pt x="1304" y="737"/>
                    </a:lnTo>
                    <a:lnTo>
                      <a:pt x="1304" y="624"/>
                    </a:lnTo>
                    <a:lnTo>
                      <a:pt x="1247" y="624"/>
                    </a:lnTo>
                    <a:lnTo>
                      <a:pt x="1247" y="567"/>
                    </a:lnTo>
                    <a:lnTo>
                      <a:pt x="1134" y="567"/>
                    </a:lnTo>
                    <a:lnTo>
                      <a:pt x="1134" y="397"/>
                    </a:lnTo>
                    <a:lnTo>
                      <a:pt x="1190" y="397"/>
                    </a:lnTo>
                    <a:lnTo>
                      <a:pt x="1247" y="397"/>
                    </a:lnTo>
                    <a:lnTo>
                      <a:pt x="1247" y="227"/>
                    </a:lnTo>
                    <a:lnTo>
                      <a:pt x="1304" y="227"/>
                    </a:lnTo>
                    <a:lnTo>
                      <a:pt x="1304" y="170"/>
                    </a:lnTo>
                    <a:lnTo>
                      <a:pt x="1247" y="170"/>
                    </a:lnTo>
                    <a:lnTo>
                      <a:pt x="1247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44" name="Freeform 980"/>
              <p:cNvSpPr>
                <a:spLocks/>
              </p:cNvSpPr>
              <p:nvPr/>
            </p:nvSpPr>
            <p:spPr bwMode="auto">
              <a:xfrm>
                <a:off x="3011" y="1550"/>
                <a:ext cx="1248" cy="1644"/>
              </a:xfrm>
              <a:custGeom>
                <a:avLst/>
                <a:gdLst>
                  <a:gd name="T0" fmla="*/ 0 w 1248"/>
                  <a:gd name="T1" fmla="*/ 340 h 1644"/>
                  <a:gd name="T2" fmla="*/ 114 w 1248"/>
                  <a:gd name="T3" fmla="*/ 453 h 1644"/>
                  <a:gd name="T4" fmla="*/ 170 w 1248"/>
                  <a:gd name="T5" fmla="*/ 623 h 1644"/>
                  <a:gd name="T6" fmla="*/ 227 w 1248"/>
                  <a:gd name="T7" fmla="*/ 907 h 1644"/>
                  <a:gd name="T8" fmla="*/ 341 w 1248"/>
                  <a:gd name="T9" fmla="*/ 964 h 1644"/>
                  <a:gd name="T10" fmla="*/ 227 w 1248"/>
                  <a:gd name="T11" fmla="*/ 1190 h 1644"/>
                  <a:gd name="T12" fmla="*/ 170 w 1248"/>
                  <a:gd name="T13" fmla="*/ 1417 h 1644"/>
                  <a:gd name="T14" fmla="*/ 114 w 1248"/>
                  <a:gd name="T15" fmla="*/ 1531 h 1644"/>
                  <a:gd name="T16" fmla="*/ 170 w 1248"/>
                  <a:gd name="T17" fmla="*/ 1587 h 1644"/>
                  <a:gd name="T18" fmla="*/ 227 w 1248"/>
                  <a:gd name="T19" fmla="*/ 1531 h 1644"/>
                  <a:gd name="T20" fmla="*/ 284 w 1248"/>
                  <a:gd name="T21" fmla="*/ 1474 h 1644"/>
                  <a:gd name="T22" fmla="*/ 341 w 1248"/>
                  <a:gd name="T23" fmla="*/ 1361 h 1644"/>
                  <a:gd name="T24" fmla="*/ 681 w 1248"/>
                  <a:gd name="T25" fmla="*/ 1417 h 1644"/>
                  <a:gd name="T26" fmla="*/ 737 w 1248"/>
                  <a:gd name="T27" fmla="*/ 1531 h 1644"/>
                  <a:gd name="T28" fmla="*/ 681 w 1248"/>
                  <a:gd name="T29" fmla="*/ 1587 h 1644"/>
                  <a:gd name="T30" fmla="*/ 737 w 1248"/>
                  <a:gd name="T31" fmla="*/ 1644 h 1644"/>
                  <a:gd name="T32" fmla="*/ 908 w 1248"/>
                  <a:gd name="T33" fmla="*/ 1587 h 1644"/>
                  <a:gd name="T34" fmla="*/ 964 w 1248"/>
                  <a:gd name="T35" fmla="*/ 1531 h 1644"/>
                  <a:gd name="T36" fmla="*/ 1078 w 1248"/>
                  <a:gd name="T37" fmla="*/ 1474 h 1644"/>
                  <a:gd name="T38" fmla="*/ 1134 w 1248"/>
                  <a:gd name="T39" fmla="*/ 1361 h 1644"/>
                  <a:gd name="T40" fmla="*/ 1191 w 1248"/>
                  <a:gd name="T41" fmla="*/ 1190 h 1644"/>
                  <a:gd name="T42" fmla="*/ 1134 w 1248"/>
                  <a:gd name="T43" fmla="*/ 1077 h 1644"/>
                  <a:gd name="T44" fmla="*/ 1191 w 1248"/>
                  <a:gd name="T45" fmla="*/ 964 h 1644"/>
                  <a:gd name="T46" fmla="*/ 1248 w 1248"/>
                  <a:gd name="T47" fmla="*/ 850 h 1644"/>
                  <a:gd name="T48" fmla="*/ 1078 w 1248"/>
                  <a:gd name="T49" fmla="*/ 737 h 1644"/>
                  <a:gd name="T50" fmla="*/ 1134 w 1248"/>
                  <a:gd name="T51" fmla="*/ 567 h 1644"/>
                  <a:gd name="T52" fmla="*/ 1078 w 1248"/>
                  <a:gd name="T53" fmla="*/ 453 h 1644"/>
                  <a:gd name="T54" fmla="*/ 1134 w 1248"/>
                  <a:gd name="T55" fmla="*/ 227 h 1644"/>
                  <a:gd name="T56" fmla="*/ 908 w 1248"/>
                  <a:gd name="T57" fmla="*/ 170 h 1644"/>
                  <a:gd name="T58" fmla="*/ 737 w 1248"/>
                  <a:gd name="T59" fmla="*/ 113 h 1644"/>
                  <a:gd name="T60" fmla="*/ 851 w 1248"/>
                  <a:gd name="T61" fmla="*/ 0 h 1644"/>
                  <a:gd name="T62" fmla="*/ 624 w 1248"/>
                  <a:gd name="T63" fmla="*/ 56 h 1644"/>
                  <a:gd name="T64" fmla="*/ 341 w 1248"/>
                  <a:gd name="T65" fmla="*/ 113 h 1644"/>
                  <a:gd name="T66" fmla="*/ 227 w 1248"/>
                  <a:gd name="T67" fmla="*/ 170 h 1644"/>
                  <a:gd name="T68" fmla="*/ 170 w 1248"/>
                  <a:gd name="T69" fmla="*/ 227 h 1644"/>
                  <a:gd name="T70" fmla="*/ 57 w 1248"/>
                  <a:gd name="T71" fmla="*/ 283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48" h="1644">
                    <a:moveTo>
                      <a:pt x="0" y="283"/>
                    </a:move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453"/>
                    </a:lnTo>
                    <a:lnTo>
                      <a:pt x="170" y="453"/>
                    </a:lnTo>
                    <a:lnTo>
                      <a:pt x="170" y="623"/>
                    </a:lnTo>
                    <a:lnTo>
                      <a:pt x="227" y="623"/>
                    </a:lnTo>
                    <a:lnTo>
                      <a:pt x="227" y="907"/>
                    </a:lnTo>
                    <a:lnTo>
                      <a:pt x="341" y="907"/>
                    </a:lnTo>
                    <a:lnTo>
                      <a:pt x="341" y="964"/>
                    </a:lnTo>
                    <a:lnTo>
                      <a:pt x="227" y="964"/>
                    </a:lnTo>
                    <a:lnTo>
                      <a:pt x="227" y="1190"/>
                    </a:lnTo>
                    <a:lnTo>
                      <a:pt x="170" y="1190"/>
                    </a:lnTo>
                    <a:lnTo>
                      <a:pt x="170" y="1417"/>
                    </a:lnTo>
                    <a:lnTo>
                      <a:pt x="114" y="1417"/>
                    </a:lnTo>
                    <a:lnTo>
                      <a:pt x="114" y="1531"/>
                    </a:lnTo>
                    <a:lnTo>
                      <a:pt x="170" y="1531"/>
                    </a:lnTo>
                    <a:lnTo>
                      <a:pt x="170" y="1587"/>
                    </a:lnTo>
                    <a:lnTo>
                      <a:pt x="227" y="1587"/>
                    </a:lnTo>
                    <a:lnTo>
                      <a:pt x="227" y="1531"/>
                    </a:lnTo>
                    <a:lnTo>
                      <a:pt x="284" y="1531"/>
                    </a:lnTo>
                    <a:lnTo>
                      <a:pt x="284" y="1474"/>
                    </a:lnTo>
                    <a:lnTo>
                      <a:pt x="341" y="1474"/>
                    </a:lnTo>
                    <a:lnTo>
                      <a:pt x="341" y="1361"/>
                    </a:lnTo>
                    <a:lnTo>
                      <a:pt x="681" y="1361"/>
                    </a:lnTo>
                    <a:lnTo>
                      <a:pt x="681" y="1417"/>
                    </a:lnTo>
                    <a:lnTo>
                      <a:pt x="737" y="1417"/>
                    </a:lnTo>
                    <a:lnTo>
                      <a:pt x="737" y="1531"/>
                    </a:lnTo>
                    <a:lnTo>
                      <a:pt x="681" y="1531"/>
                    </a:lnTo>
                    <a:lnTo>
                      <a:pt x="681" y="1587"/>
                    </a:lnTo>
                    <a:lnTo>
                      <a:pt x="737" y="1587"/>
                    </a:lnTo>
                    <a:lnTo>
                      <a:pt x="737" y="1644"/>
                    </a:lnTo>
                    <a:lnTo>
                      <a:pt x="908" y="1644"/>
                    </a:lnTo>
                    <a:lnTo>
                      <a:pt x="908" y="1587"/>
                    </a:lnTo>
                    <a:lnTo>
                      <a:pt x="964" y="1587"/>
                    </a:lnTo>
                    <a:lnTo>
                      <a:pt x="964" y="1531"/>
                    </a:lnTo>
                    <a:lnTo>
                      <a:pt x="1078" y="1531"/>
                    </a:lnTo>
                    <a:lnTo>
                      <a:pt x="1078" y="1474"/>
                    </a:lnTo>
                    <a:lnTo>
                      <a:pt x="1134" y="1474"/>
                    </a:lnTo>
                    <a:lnTo>
                      <a:pt x="1134" y="1361"/>
                    </a:lnTo>
                    <a:lnTo>
                      <a:pt x="1191" y="1361"/>
                    </a:lnTo>
                    <a:lnTo>
                      <a:pt x="1191" y="1190"/>
                    </a:lnTo>
                    <a:lnTo>
                      <a:pt x="1134" y="1190"/>
                    </a:lnTo>
                    <a:lnTo>
                      <a:pt x="1134" y="1077"/>
                    </a:lnTo>
                    <a:lnTo>
                      <a:pt x="1191" y="1077"/>
                    </a:lnTo>
                    <a:lnTo>
                      <a:pt x="1191" y="964"/>
                    </a:lnTo>
                    <a:lnTo>
                      <a:pt x="1248" y="964"/>
                    </a:lnTo>
                    <a:lnTo>
                      <a:pt x="1248" y="850"/>
                    </a:lnTo>
                    <a:lnTo>
                      <a:pt x="1078" y="850"/>
                    </a:lnTo>
                    <a:lnTo>
                      <a:pt x="1078" y="737"/>
                    </a:lnTo>
                    <a:lnTo>
                      <a:pt x="1134" y="737"/>
                    </a:lnTo>
                    <a:lnTo>
                      <a:pt x="1134" y="567"/>
                    </a:lnTo>
                    <a:lnTo>
                      <a:pt x="1078" y="567"/>
                    </a:lnTo>
                    <a:lnTo>
                      <a:pt x="1078" y="453"/>
                    </a:lnTo>
                    <a:lnTo>
                      <a:pt x="1134" y="453"/>
                    </a:lnTo>
                    <a:lnTo>
                      <a:pt x="1134" y="227"/>
                    </a:lnTo>
                    <a:lnTo>
                      <a:pt x="908" y="227"/>
                    </a:lnTo>
                    <a:lnTo>
                      <a:pt x="908" y="170"/>
                    </a:lnTo>
                    <a:lnTo>
                      <a:pt x="737" y="170"/>
                    </a:lnTo>
                    <a:lnTo>
                      <a:pt x="737" y="113"/>
                    </a:lnTo>
                    <a:lnTo>
                      <a:pt x="851" y="113"/>
                    </a:lnTo>
                    <a:lnTo>
                      <a:pt x="851" y="0"/>
                    </a:lnTo>
                    <a:lnTo>
                      <a:pt x="624" y="0"/>
                    </a:lnTo>
                    <a:lnTo>
                      <a:pt x="624" y="56"/>
                    </a:lnTo>
                    <a:lnTo>
                      <a:pt x="341" y="56"/>
                    </a:lnTo>
                    <a:lnTo>
                      <a:pt x="341" y="113"/>
                    </a:lnTo>
                    <a:lnTo>
                      <a:pt x="227" y="113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227"/>
                    </a:lnTo>
                    <a:lnTo>
                      <a:pt x="57" y="227"/>
                    </a:lnTo>
                    <a:lnTo>
                      <a:pt x="57" y="283"/>
                    </a:lnTo>
                    <a:lnTo>
                      <a:pt x="0" y="28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45" name="Freeform 981"/>
              <p:cNvSpPr>
                <a:spLocks/>
              </p:cNvSpPr>
              <p:nvPr/>
            </p:nvSpPr>
            <p:spPr bwMode="auto">
              <a:xfrm>
                <a:off x="3465" y="699"/>
                <a:ext cx="2155" cy="2212"/>
              </a:xfrm>
              <a:custGeom>
                <a:avLst/>
                <a:gdLst>
                  <a:gd name="T0" fmla="*/ 397 w 2155"/>
                  <a:gd name="T1" fmla="*/ 907 h 2212"/>
                  <a:gd name="T2" fmla="*/ 283 w 2155"/>
                  <a:gd name="T3" fmla="*/ 964 h 2212"/>
                  <a:gd name="T4" fmla="*/ 454 w 2155"/>
                  <a:gd name="T5" fmla="*/ 1021 h 2212"/>
                  <a:gd name="T6" fmla="*/ 680 w 2155"/>
                  <a:gd name="T7" fmla="*/ 1078 h 2212"/>
                  <a:gd name="T8" fmla="*/ 624 w 2155"/>
                  <a:gd name="T9" fmla="*/ 1304 h 2212"/>
                  <a:gd name="T10" fmla="*/ 680 w 2155"/>
                  <a:gd name="T11" fmla="*/ 1418 h 2212"/>
                  <a:gd name="T12" fmla="*/ 624 w 2155"/>
                  <a:gd name="T13" fmla="*/ 1588 h 2212"/>
                  <a:gd name="T14" fmla="*/ 794 w 2155"/>
                  <a:gd name="T15" fmla="*/ 1701 h 2212"/>
                  <a:gd name="T16" fmla="*/ 737 w 2155"/>
                  <a:gd name="T17" fmla="*/ 1815 h 2212"/>
                  <a:gd name="T18" fmla="*/ 680 w 2155"/>
                  <a:gd name="T19" fmla="*/ 1928 h 2212"/>
                  <a:gd name="T20" fmla="*/ 737 w 2155"/>
                  <a:gd name="T21" fmla="*/ 2041 h 2212"/>
                  <a:gd name="T22" fmla="*/ 851 w 2155"/>
                  <a:gd name="T23" fmla="*/ 2098 h 2212"/>
                  <a:gd name="T24" fmla="*/ 907 w 2155"/>
                  <a:gd name="T25" fmla="*/ 2155 h 2212"/>
                  <a:gd name="T26" fmla="*/ 964 w 2155"/>
                  <a:gd name="T27" fmla="*/ 2212 h 2212"/>
                  <a:gd name="T28" fmla="*/ 1077 w 2155"/>
                  <a:gd name="T29" fmla="*/ 2155 h 2212"/>
                  <a:gd name="T30" fmla="*/ 1134 w 2155"/>
                  <a:gd name="T31" fmla="*/ 1985 h 2212"/>
                  <a:gd name="T32" fmla="*/ 1191 w 2155"/>
                  <a:gd name="T33" fmla="*/ 1815 h 2212"/>
                  <a:gd name="T34" fmla="*/ 1247 w 2155"/>
                  <a:gd name="T35" fmla="*/ 1758 h 2212"/>
                  <a:gd name="T36" fmla="*/ 1361 w 2155"/>
                  <a:gd name="T37" fmla="*/ 1815 h 2212"/>
                  <a:gd name="T38" fmla="*/ 1418 w 2155"/>
                  <a:gd name="T39" fmla="*/ 1758 h 2212"/>
                  <a:gd name="T40" fmla="*/ 1531 w 2155"/>
                  <a:gd name="T41" fmla="*/ 1928 h 2212"/>
                  <a:gd name="T42" fmla="*/ 1588 w 2155"/>
                  <a:gd name="T43" fmla="*/ 1871 h 2212"/>
                  <a:gd name="T44" fmla="*/ 1814 w 2155"/>
                  <a:gd name="T45" fmla="*/ 1815 h 2212"/>
                  <a:gd name="T46" fmla="*/ 1871 w 2155"/>
                  <a:gd name="T47" fmla="*/ 1871 h 2212"/>
                  <a:gd name="T48" fmla="*/ 2041 w 2155"/>
                  <a:gd name="T49" fmla="*/ 1928 h 2212"/>
                  <a:gd name="T50" fmla="*/ 2098 w 2155"/>
                  <a:gd name="T51" fmla="*/ 1815 h 2212"/>
                  <a:gd name="T52" fmla="*/ 2155 w 2155"/>
                  <a:gd name="T53" fmla="*/ 1474 h 2212"/>
                  <a:gd name="T54" fmla="*/ 1928 w 2155"/>
                  <a:gd name="T55" fmla="*/ 1304 h 2212"/>
                  <a:gd name="T56" fmla="*/ 1814 w 2155"/>
                  <a:gd name="T57" fmla="*/ 1418 h 2212"/>
                  <a:gd name="T58" fmla="*/ 1758 w 2155"/>
                  <a:gd name="T59" fmla="*/ 1361 h 2212"/>
                  <a:gd name="T60" fmla="*/ 1814 w 2155"/>
                  <a:gd name="T61" fmla="*/ 1248 h 2212"/>
                  <a:gd name="T62" fmla="*/ 1701 w 2155"/>
                  <a:gd name="T63" fmla="*/ 1191 h 2212"/>
                  <a:gd name="T64" fmla="*/ 1644 w 2155"/>
                  <a:gd name="T65" fmla="*/ 1134 h 2212"/>
                  <a:gd name="T66" fmla="*/ 1588 w 2155"/>
                  <a:gd name="T67" fmla="*/ 1078 h 2212"/>
                  <a:gd name="T68" fmla="*/ 1531 w 2155"/>
                  <a:gd name="T69" fmla="*/ 1021 h 2212"/>
                  <a:gd name="T70" fmla="*/ 1418 w 2155"/>
                  <a:gd name="T71" fmla="*/ 1134 h 2212"/>
                  <a:gd name="T72" fmla="*/ 1361 w 2155"/>
                  <a:gd name="T73" fmla="*/ 1078 h 2212"/>
                  <a:gd name="T74" fmla="*/ 1304 w 2155"/>
                  <a:gd name="T75" fmla="*/ 1021 h 2212"/>
                  <a:gd name="T76" fmla="*/ 1247 w 2155"/>
                  <a:gd name="T77" fmla="*/ 964 h 2212"/>
                  <a:gd name="T78" fmla="*/ 1191 w 2155"/>
                  <a:gd name="T79" fmla="*/ 907 h 2212"/>
                  <a:gd name="T80" fmla="*/ 1134 w 2155"/>
                  <a:gd name="T81" fmla="*/ 851 h 2212"/>
                  <a:gd name="T82" fmla="*/ 1191 w 2155"/>
                  <a:gd name="T83" fmla="*/ 681 h 2212"/>
                  <a:gd name="T84" fmla="*/ 1134 w 2155"/>
                  <a:gd name="T85" fmla="*/ 624 h 2212"/>
                  <a:gd name="T86" fmla="*/ 1077 w 2155"/>
                  <a:gd name="T87" fmla="*/ 511 h 2212"/>
                  <a:gd name="T88" fmla="*/ 964 w 2155"/>
                  <a:gd name="T89" fmla="*/ 454 h 2212"/>
                  <a:gd name="T90" fmla="*/ 907 w 2155"/>
                  <a:gd name="T91" fmla="*/ 340 h 2212"/>
                  <a:gd name="T92" fmla="*/ 964 w 2155"/>
                  <a:gd name="T93" fmla="*/ 114 h 2212"/>
                  <a:gd name="T94" fmla="*/ 851 w 2155"/>
                  <a:gd name="T95" fmla="*/ 0 h 2212"/>
                  <a:gd name="T96" fmla="*/ 737 w 2155"/>
                  <a:gd name="T97" fmla="*/ 114 h 2212"/>
                  <a:gd name="T98" fmla="*/ 624 w 2155"/>
                  <a:gd name="T99" fmla="*/ 57 h 2212"/>
                  <a:gd name="T100" fmla="*/ 510 w 2155"/>
                  <a:gd name="T101" fmla="*/ 114 h 2212"/>
                  <a:gd name="T102" fmla="*/ 397 w 2155"/>
                  <a:gd name="T103" fmla="*/ 227 h 2212"/>
                  <a:gd name="T104" fmla="*/ 227 w 2155"/>
                  <a:gd name="T105" fmla="*/ 284 h 2212"/>
                  <a:gd name="T106" fmla="*/ 170 w 2155"/>
                  <a:gd name="T107" fmla="*/ 340 h 2212"/>
                  <a:gd name="T108" fmla="*/ 113 w 2155"/>
                  <a:gd name="T109" fmla="*/ 397 h 2212"/>
                  <a:gd name="T110" fmla="*/ 57 w 2155"/>
                  <a:gd name="T111" fmla="*/ 454 h 2212"/>
                  <a:gd name="T112" fmla="*/ 0 w 2155"/>
                  <a:gd name="T113" fmla="*/ 511 h 2212"/>
                  <a:gd name="T114" fmla="*/ 57 w 2155"/>
                  <a:gd name="T115" fmla="*/ 567 h 2212"/>
                  <a:gd name="T116" fmla="*/ 227 w 2155"/>
                  <a:gd name="T117" fmla="*/ 624 h 2212"/>
                  <a:gd name="T118" fmla="*/ 340 w 2155"/>
                  <a:gd name="T119" fmla="*/ 681 h 2212"/>
                  <a:gd name="T120" fmla="*/ 397 w 2155"/>
                  <a:gd name="T121" fmla="*/ 851 h 2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155" h="2212">
                    <a:moveTo>
                      <a:pt x="397" y="851"/>
                    </a:moveTo>
                    <a:lnTo>
                      <a:pt x="397" y="907"/>
                    </a:lnTo>
                    <a:lnTo>
                      <a:pt x="397" y="964"/>
                    </a:lnTo>
                    <a:lnTo>
                      <a:pt x="283" y="964"/>
                    </a:lnTo>
                    <a:lnTo>
                      <a:pt x="283" y="1021"/>
                    </a:lnTo>
                    <a:lnTo>
                      <a:pt x="454" y="1021"/>
                    </a:lnTo>
                    <a:lnTo>
                      <a:pt x="454" y="1078"/>
                    </a:lnTo>
                    <a:lnTo>
                      <a:pt x="680" y="1078"/>
                    </a:lnTo>
                    <a:lnTo>
                      <a:pt x="680" y="1304"/>
                    </a:lnTo>
                    <a:lnTo>
                      <a:pt x="624" y="1304"/>
                    </a:lnTo>
                    <a:lnTo>
                      <a:pt x="624" y="1418"/>
                    </a:lnTo>
                    <a:lnTo>
                      <a:pt x="680" y="1418"/>
                    </a:lnTo>
                    <a:lnTo>
                      <a:pt x="680" y="1588"/>
                    </a:lnTo>
                    <a:lnTo>
                      <a:pt x="624" y="1588"/>
                    </a:lnTo>
                    <a:lnTo>
                      <a:pt x="624" y="1701"/>
                    </a:lnTo>
                    <a:lnTo>
                      <a:pt x="794" y="1701"/>
                    </a:lnTo>
                    <a:lnTo>
                      <a:pt x="794" y="1815"/>
                    </a:lnTo>
                    <a:lnTo>
                      <a:pt x="737" y="1815"/>
                    </a:lnTo>
                    <a:lnTo>
                      <a:pt x="737" y="1928"/>
                    </a:lnTo>
                    <a:lnTo>
                      <a:pt x="680" y="1928"/>
                    </a:lnTo>
                    <a:lnTo>
                      <a:pt x="680" y="2041"/>
                    </a:lnTo>
                    <a:lnTo>
                      <a:pt x="737" y="2041"/>
                    </a:lnTo>
                    <a:lnTo>
                      <a:pt x="737" y="2098"/>
                    </a:lnTo>
                    <a:lnTo>
                      <a:pt x="851" y="2098"/>
                    </a:lnTo>
                    <a:lnTo>
                      <a:pt x="851" y="2155"/>
                    </a:lnTo>
                    <a:lnTo>
                      <a:pt x="907" y="2155"/>
                    </a:lnTo>
                    <a:lnTo>
                      <a:pt x="907" y="2212"/>
                    </a:lnTo>
                    <a:lnTo>
                      <a:pt x="964" y="2212"/>
                    </a:lnTo>
                    <a:lnTo>
                      <a:pt x="964" y="2155"/>
                    </a:lnTo>
                    <a:lnTo>
                      <a:pt x="1077" y="2155"/>
                    </a:lnTo>
                    <a:lnTo>
                      <a:pt x="1077" y="1985"/>
                    </a:lnTo>
                    <a:lnTo>
                      <a:pt x="1134" y="1985"/>
                    </a:lnTo>
                    <a:lnTo>
                      <a:pt x="1134" y="1815"/>
                    </a:lnTo>
                    <a:lnTo>
                      <a:pt x="1191" y="1815"/>
                    </a:lnTo>
                    <a:lnTo>
                      <a:pt x="1191" y="1758"/>
                    </a:lnTo>
                    <a:lnTo>
                      <a:pt x="1247" y="1758"/>
                    </a:lnTo>
                    <a:lnTo>
                      <a:pt x="1247" y="1815"/>
                    </a:lnTo>
                    <a:lnTo>
                      <a:pt x="1361" y="1815"/>
                    </a:lnTo>
                    <a:lnTo>
                      <a:pt x="1361" y="1758"/>
                    </a:lnTo>
                    <a:lnTo>
                      <a:pt x="1418" y="1758"/>
                    </a:lnTo>
                    <a:lnTo>
                      <a:pt x="1418" y="1928"/>
                    </a:lnTo>
                    <a:lnTo>
                      <a:pt x="1531" y="1928"/>
                    </a:lnTo>
                    <a:lnTo>
                      <a:pt x="1531" y="1871"/>
                    </a:lnTo>
                    <a:lnTo>
                      <a:pt x="1588" y="1871"/>
                    </a:lnTo>
                    <a:lnTo>
                      <a:pt x="1588" y="1815"/>
                    </a:lnTo>
                    <a:lnTo>
                      <a:pt x="1814" y="1815"/>
                    </a:lnTo>
                    <a:lnTo>
                      <a:pt x="1814" y="1871"/>
                    </a:lnTo>
                    <a:lnTo>
                      <a:pt x="1871" y="1871"/>
                    </a:lnTo>
                    <a:lnTo>
                      <a:pt x="1871" y="1928"/>
                    </a:lnTo>
                    <a:lnTo>
                      <a:pt x="2041" y="1928"/>
                    </a:lnTo>
                    <a:lnTo>
                      <a:pt x="2041" y="1815"/>
                    </a:lnTo>
                    <a:lnTo>
                      <a:pt x="2098" y="1815"/>
                    </a:lnTo>
                    <a:lnTo>
                      <a:pt x="2098" y="1474"/>
                    </a:lnTo>
                    <a:lnTo>
                      <a:pt x="2155" y="1474"/>
                    </a:lnTo>
                    <a:lnTo>
                      <a:pt x="2155" y="1304"/>
                    </a:lnTo>
                    <a:lnTo>
                      <a:pt x="1928" y="1304"/>
                    </a:lnTo>
                    <a:lnTo>
                      <a:pt x="1928" y="1418"/>
                    </a:lnTo>
                    <a:lnTo>
                      <a:pt x="1814" y="1418"/>
                    </a:lnTo>
                    <a:lnTo>
                      <a:pt x="1814" y="1361"/>
                    </a:lnTo>
                    <a:lnTo>
                      <a:pt x="1758" y="1361"/>
                    </a:lnTo>
                    <a:lnTo>
                      <a:pt x="1758" y="1248"/>
                    </a:lnTo>
                    <a:lnTo>
                      <a:pt x="1814" y="1248"/>
                    </a:lnTo>
                    <a:lnTo>
                      <a:pt x="1814" y="1191"/>
                    </a:lnTo>
                    <a:lnTo>
                      <a:pt x="1701" y="1191"/>
                    </a:lnTo>
                    <a:lnTo>
                      <a:pt x="1701" y="1134"/>
                    </a:lnTo>
                    <a:lnTo>
                      <a:pt x="1644" y="1134"/>
                    </a:lnTo>
                    <a:lnTo>
                      <a:pt x="1644" y="1078"/>
                    </a:lnTo>
                    <a:lnTo>
                      <a:pt x="1588" y="1078"/>
                    </a:lnTo>
                    <a:lnTo>
                      <a:pt x="1588" y="1021"/>
                    </a:lnTo>
                    <a:lnTo>
                      <a:pt x="1531" y="1021"/>
                    </a:lnTo>
                    <a:lnTo>
                      <a:pt x="1531" y="1134"/>
                    </a:lnTo>
                    <a:lnTo>
                      <a:pt x="1418" y="1134"/>
                    </a:lnTo>
                    <a:lnTo>
                      <a:pt x="1418" y="1078"/>
                    </a:lnTo>
                    <a:lnTo>
                      <a:pt x="1361" y="1078"/>
                    </a:lnTo>
                    <a:lnTo>
                      <a:pt x="1361" y="1021"/>
                    </a:lnTo>
                    <a:lnTo>
                      <a:pt x="1304" y="1021"/>
                    </a:lnTo>
                    <a:lnTo>
                      <a:pt x="1304" y="964"/>
                    </a:lnTo>
                    <a:lnTo>
                      <a:pt x="1247" y="964"/>
                    </a:lnTo>
                    <a:lnTo>
                      <a:pt x="1247" y="907"/>
                    </a:lnTo>
                    <a:lnTo>
                      <a:pt x="1191" y="907"/>
                    </a:lnTo>
                    <a:lnTo>
                      <a:pt x="1191" y="851"/>
                    </a:lnTo>
                    <a:lnTo>
                      <a:pt x="1134" y="851"/>
                    </a:lnTo>
                    <a:lnTo>
                      <a:pt x="1134" y="681"/>
                    </a:lnTo>
                    <a:lnTo>
                      <a:pt x="1191" y="681"/>
                    </a:lnTo>
                    <a:lnTo>
                      <a:pt x="1191" y="624"/>
                    </a:lnTo>
                    <a:lnTo>
                      <a:pt x="1134" y="624"/>
                    </a:lnTo>
                    <a:lnTo>
                      <a:pt x="1134" y="511"/>
                    </a:lnTo>
                    <a:lnTo>
                      <a:pt x="1077" y="511"/>
                    </a:lnTo>
                    <a:lnTo>
                      <a:pt x="1077" y="454"/>
                    </a:lnTo>
                    <a:lnTo>
                      <a:pt x="964" y="454"/>
                    </a:lnTo>
                    <a:lnTo>
                      <a:pt x="964" y="340"/>
                    </a:lnTo>
                    <a:lnTo>
                      <a:pt x="907" y="340"/>
                    </a:lnTo>
                    <a:lnTo>
                      <a:pt x="907" y="114"/>
                    </a:lnTo>
                    <a:lnTo>
                      <a:pt x="964" y="114"/>
                    </a:lnTo>
                    <a:lnTo>
                      <a:pt x="964" y="0"/>
                    </a:lnTo>
                    <a:lnTo>
                      <a:pt x="851" y="0"/>
                    </a:lnTo>
                    <a:lnTo>
                      <a:pt x="851" y="114"/>
                    </a:lnTo>
                    <a:lnTo>
                      <a:pt x="737" y="114"/>
                    </a:lnTo>
                    <a:lnTo>
                      <a:pt x="737" y="57"/>
                    </a:lnTo>
                    <a:lnTo>
                      <a:pt x="624" y="57"/>
                    </a:lnTo>
                    <a:lnTo>
                      <a:pt x="624" y="114"/>
                    </a:lnTo>
                    <a:lnTo>
                      <a:pt x="510" y="114"/>
                    </a:lnTo>
                    <a:lnTo>
                      <a:pt x="510" y="227"/>
                    </a:lnTo>
                    <a:lnTo>
                      <a:pt x="397" y="227"/>
                    </a:lnTo>
                    <a:lnTo>
                      <a:pt x="397" y="284"/>
                    </a:lnTo>
                    <a:lnTo>
                      <a:pt x="227" y="284"/>
                    </a:lnTo>
                    <a:lnTo>
                      <a:pt x="227" y="340"/>
                    </a:lnTo>
                    <a:lnTo>
                      <a:pt x="170" y="340"/>
                    </a:lnTo>
                    <a:lnTo>
                      <a:pt x="170" y="397"/>
                    </a:lnTo>
                    <a:lnTo>
                      <a:pt x="113" y="397"/>
                    </a:lnTo>
                    <a:lnTo>
                      <a:pt x="113" y="454"/>
                    </a:lnTo>
                    <a:lnTo>
                      <a:pt x="57" y="454"/>
                    </a:lnTo>
                    <a:lnTo>
                      <a:pt x="57" y="511"/>
                    </a:lnTo>
                    <a:lnTo>
                      <a:pt x="0" y="511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624"/>
                    </a:lnTo>
                    <a:lnTo>
                      <a:pt x="227" y="624"/>
                    </a:lnTo>
                    <a:lnTo>
                      <a:pt x="227" y="681"/>
                    </a:lnTo>
                    <a:lnTo>
                      <a:pt x="340" y="681"/>
                    </a:lnTo>
                    <a:lnTo>
                      <a:pt x="340" y="851"/>
                    </a:lnTo>
                    <a:lnTo>
                      <a:pt x="397" y="85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52" name="グループ化 51"/>
            <p:cNvGrpSpPr/>
            <p:nvPr/>
          </p:nvGrpSpPr>
          <p:grpSpPr>
            <a:xfrm>
              <a:off x="2491364" y="4969970"/>
              <a:ext cx="2972920" cy="1907854"/>
              <a:chOff x="2491364" y="4969970"/>
              <a:chExt cx="2972920" cy="1907854"/>
            </a:xfrm>
          </p:grpSpPr>
          <p:sp>
            <p:nvSpPr>
              <p:cNvPr id="53" name="正方形/長方形 52"/>
              <p:cNvSpPr/>
              <p:nvPr/>
            </p:nvSpPr>
            <p:spPr>
              <a:xfrm>
                <a:off x="3921266" y="6600825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中区</a:t>
                </a:r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4307382" y="5994605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東区</a:t>
                </a:r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4261083" y="6505513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南区</a:t>
                </a:r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2491364" y="5714664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佐伯区</a:t>
                </a:r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4266210" y="4969970"/>
                <a:ext cx="800219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安佐南区</a:t>
                </a:r>
              </a:p>
            </p:txBody>
          </p:sp>
          <p:sp>
            <p:nvSpPr>
              <p:cNvPr id="58" name="正方形/長方形 57"/>
              <p:cNvSpPr/>
              <p:nvPr/>
            </p:nvSpPr>
            <p:spPr>
              <a:xfrm>
                <a:off x="3613979" y="6338376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西区</a:t>
                </a:r>
              </a:p>
            </p:txBody>
          </p:sp>
          <p:sp>
            <p:nvSpPr>
              <p:cNvPr id="59" name="正方形/長方形 58"/>
              <p:cNvSpPr/>
              <p:nvPr/>
            </p:nvSpPr>
            <p:spPr>
              <a:xfrm>
                <a:off x="3588544" y="5692702"/>
                <a:ext cx="800219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安佐北区</a:t>
                </a:r>
              </a:p>
            </p:txBody>
          </p:sp>
          <p:sp>
            <p:nvSpPr>
              <p:cNvPr id="60" name="正方形/長方形 59"/>
              <p:cNvSpPr/>
              <p:nvPr/>
            </p:nvSpPr>
            <p:spPr>
              <a:xfrm>
                <a:off x="4817953" y="6098401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安芸区</a:t>
                </a:r>
              </a:p>
            </p:txBody>
          </p:sp>
        </p:grpSp>
        <p:grpSp>
          <p:nvGrpSpPr>
            <p:cNvPr id="61" name="グループ化 60"/>
            <p:cNvGrpSpPr/>
            <p:nvPr/>
          </p:nvGrpSpPr>
          <p:grpSpPr>
            <a:xfrm>
              <a:off x="1609480" y="1410788"/>
              <a:ext cx="9442877" cy="6860725"/>
              <a:chOff x="1609480" y="1410788"/>
              <a:chExt cx="9442877" cy="6860725"/>
            </a:xfrm>
          </p:grpSpPr>
          <p:sp>
            <p:nvSpPr>
              <p:cNvPr id="62" name="正方形/長方形 61"/>
              <p:cNvSpPr/>
              <p:nvPr/>
            </p:nvSpPr>
            <p:spPr>
              <a:xfrm>
                <a:off x="3835401" y="537398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広島市</a:t>
                </a:r>
              </a:p>
            </p:txBody>
          </p:sp>
          <p:sp>
            <p:nvSpPr>
              <p:cNvPr id="63" name="正方形/長方形 62"/>
              <p:cNvSpPr/>
              <p:nvPr/>
            </p:nvSpPr>
            <p:spPr>
              <a:xfrm>
                <a:off x="5253639" y="7497037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呉市</a:t>
                </a:r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>
                <a:off x="9542463" y="3176778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神石高原町</a:t>
                </a:r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>
                <a:off x="7886587" y="43729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世羅町</a:t>
                </a:r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6524581" y="7651080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大崎上島町</a:t>
                </a: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3793297" y="359464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北広島町</a:t>
                </a: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2243147" y="4530725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安芸太田町</a:t>
                </a:r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>
                <a:off x="4222912" y="6961188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坂町</a:t>
                </a:r>
              </a:p>
            </p:txBody>
          </p:sp>
          <p:sp>
            <p:nvSpPr>
              <p:cNvPr id="70" name="正方形/長方形 69"/>
              <p:cNvSpPr/>
              <p:nvPr/>
            </p:nvSpPr>
            <p:spPr>
              <a:xfrm>
                <a:off x="4661227" y="640142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海田町</a:t>
                </a:r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5402263" y="3521174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安芸高田市</a:t>
                </a:r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1609480" y="6314324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廿日市市</a:t>
                </a:r>
              </a:p>
            </p:txBody>
          </p:sp>
          <p:sp>
            <p:nvSpPr>
              <p:cNvPr id="73" name="正方形/長方形 72"/>
              <p:cNvSpPr/>
              <p:nvPr/>
            </p:nvSpPr>
            <p:spPr>
              <a:xfrm>
                <a:off x="1855788" y="75496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大竹市</a:t>
                </a:r>
              </a:p>
            </p:txBody>
          </p:sp>
          <p:sp>
            <p:nvSpPr>
              <p:cNvPr id="74" name="正方形/長方形 73"/>
              <p:cNvSpPr/>
              <p:nvPr/>
            </p:nvSpPr>
            <p:spPr>
              <a:xfrm>
                <a:off x="4996841" y="67612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熊野町</a:t>
                </a:r>
              </a:p>
            </p:txBody>
          </p:sp>
          <p:sp>
            <p:nvSpPr>
              <p:cNvPr id="75" name="正方形/長方形 74"/>
              <p:cNvSpPr/>
              <p:nvPr/>
            </p:nvSpPr>
            <p:spPr>
              <a:xfrm>
                <a:off x="4295063" y="625295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府中町</a:t>
                </a:r>
              </a:p>
            </p:txBody>
          </p:sp>
          <p:sp>
            <p:nvSpPr>
              <p:cNvPr id="76" name="正方形/長方形 75"/>
              <p:cNvSpPr/>
              <p:nvPr/>
            </p:nvSpPr>
            <p:spPr>
              <a:xfrm>
                <a:off x="3628840" y="796373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江田島市</a:t>
                </a:r>
              </a:p>
            </p:txBody>
          </p:sp>
          <p:sp>
            <p:nvSpPr>
              <p:cNvPr id="77" name="正方形/長方形 76"/>
              <p:cNvSpPr/>
              <p:nvPr/>
            </p:nvSpPr>
            <p:spPr>
              <a:xfrm>
                <a:off x="5899585" y="568176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東広島市</a:t>
                </a:r>
              </a:p>
            </p:txBody>
          </p:sp>
          <p:sp>
            <p:nvSpPr>
              <p:cNvPr id="78" name="正方形/長方形 77"/>
              <p:cNvSpPr/>
              <p:nvPr/>
            </p:nvSpPr>
            <p:spPr>
              <a:xfrm>
                <a:off x="9194929" y="41974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府中市</a:t>
                </a:r>
              </a:p>
            </p:txBody>
          </p:sp>
          <p:sp>
            <p:nvSpPr>
              <p:cNvPr id="79" name="正方形/長方形 78"/>
              <p:cNvSpPr/>
              <p:nvPr/>
            </p:nvSpPr>
            <p:spPr>
              <a:xfrm>
                <a:off x="6733392" y="277937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三次市</a:t>
                </a:r>
              </a:p>
            </p:txBody>
          </p:sp>
          <p:sp>
            <p:nvSpPr>
              <p:cNvPr id="80" name="正方形/長方形 79"/>
              <p:cNvSpPr/>
              <p:nvPr/>
            </p:nvSpPr>
            <p:spPr>
              <a:xfrm>
                <a:off x="8368464" y="141078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庄原市</a:t>
                </a:r>
              </a:p>
            </p:txBody>
          </p:sp>
          <p:sp>
            <p:nvSpPr>
              <p:cNvPr id="81" name="正方形/長方形 80"/>
              <p:cNvSpPr/>
              <p:nvPr/>
            </p:nvSpPr>
            <p:spPr>
              <a:xfrm>
                <a:off x="10309846" y="522585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福山市</a:t>
                </a:r>
              </a:p>
            </p:txBody>
          </p:sp>
          <p:sp>
            <p:nvSpPr>
              <p:cNvPr id="82" name="正方形/長方形 81"/>
              <p:cNvSpPr/>
              <p:nvPr/>
            </p:nvSpPr>
            <p:spPr>
              <a:xfrm>
                <a:off x="9022776" y="547868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尾道市</a:t>
                </a:r>
              </a:p>
            </p:txBody>
          </p:sp>
          <p:sp>
            <p:nvSpPr>
              <p:cNvPr id="83" name="正方形/長方形 82"/>
              <p:cNvSpPr/>
              <p:nvPr/>
            </p:nvSpPr>
            <p:spPr>
              <a:xfrm>
                <a:off x="7886587" y="59025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三原市</a:t>
                </a:r>
              </a:p>
            </p:txBody>
          </p:sp>
          <p:sp>
            <p:nvSpPr>
              <p:cNvPr id="84" name="正方形/長方形 83"/>
              <p:cNvSpPr/>
              <p:nvPr/>
            </p:nvSpPr>
            <p:spPr>
              <a:xfrm>
                <a:off x="6986588" y="65758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竹原市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179513" y="300038"/>
            <a:ext cx="10261600" cy="9180512"/>
            <a:chOff x="1179513" y="300038"/>
            <a:chExt cx="10261600" cy="9180512"/>
          </a:xfrm>
        </p:grpSpPr>
        <p:grpSp>
          <p:nvGrpSpPr>
            <p:cNvPr id="13493" name="Group 181"/>
            <p:cNvGrpSpPr>
              <a:grpSpLocks/>
            </p:cNvGrpSpPr>
            <p:nvPr/>
          </p:nvGrpSpPr>
          <p:grpSpPr bwMode="auto">
            <a:xfrm>
              <a:off x="2260600" y="4440238"/>
              <a:ext cx="3600450" cy="2700337"/>
              <a:chOff x="1424" y="2797"/>
              <a:chExt cx="2268" cy="1701"/>
            </a:xfrm>
          </p:grpSpPr>
          <p:sp>
            <p:nvSpPr>
              <p:cNvPr id="13446" name="Freeform 134"/>
              <p:cNvSpPr>
                <a:spLocks/>
              </p:cNvSpPr>
              <p:nvPr/>
            </p:nvSpPr>
            <p:spPr bwMode="auto">
              <a:xfrm>
                <a:off x="2218" y="2797"/>
                <a:ext cx="1474" cy="907"/>
              </a:xfrm>
              <a:custGeom>
                <a:avLst/>
                <a:gdLst>
                  <a:gd name="T0" fmla="*/ 113 w 1474"/>
                  <a:gd name="T1" fmla="*/ 114 h 907"/>
                  <a:gd name="T2" fmla="*/ 113 w 1474"/>
                  <a:gd name="T3" fmla="*/ 454 h 907"/>
                  <a:gd name="T4" fmla="*/ 0 w 1474"/>
                  <a:gd name="T5" fmla="*/ 454 h 907"/>
                  <a:gd name="T6" fmla="*/ 0 w 1474"/>
                  <a:gd name="T7" fmla="*/ 567 h 907"/>
                  <a:gd name="T8" fmla="*/ 113 w 1474"/>
                  <a:gd name="T9" fmla="*/ 567 h 907"/>
                  <a:gd name="T10" fmla="*/ 113 w 1474"/>
                  <a:gd name="T11" fmla="*/ 681 h 907"/>
                  <a:gd name="T12" fmla="*/ 567 w 1474"/>
                  <a:gd name="T13" fmla="*/ 681 h 907"/>
                  <a:gd name="T14" fmla="*/ 567 w 1474"/>
                  <a:gd name="T15" fmla="*/ 567 h 907"/>
                  <a:gd name="T16" fmla="*/ 680 w 1474"/>
                  <a:gd name="T17" fmla="*/ 567 h 907"/>
                  <a:gd name="T18" fmla="*/ 680 w 1474"/>
                  <a:gd name="T19" fmla="*/ 907 h 907"/>
                  <a:gd name="T20" fmla="*/ 1134 w 1474"/>
                  <a:gd name="T21" fmla="*/ 907 h 907"/>
                  <a:gd name="T22" fmla="*/ 1134 w 1474"/>
                  <a:gd name="T23" fmla="*/ 681 h 907"/>
                  <a:gd name="T24" fmla="*/ 1360 w 1474"/>
                  <a:gd name="T25" fmla="*/ 681 h 907"/>
                  <a:gd name="T26" fmla="*/ 1360 w 1474"/>
                  <a:gd name="T27" fmla="*/ 567 h 907"/>
                  <a:gd name="T28" fmla="*/ 1474 w 1474"/>
                  <a:gd name="T29" fmla="*/ 567 h 907"/>
                  <a:gd name="T30" fmla="*/ 1474 w 1474"/>
                  <a:gd name="T31" fmla="*/ 114 h 907"/>
                  <a:gd name="T32" fmla="*/ 1134 w 1474"/>
                  <a:gd name="T33" fmla="*/ 114 h 907"/>
                  <a:gd name="T34" fmla="*/ 1134 w 1474"/>
                  <a:gd name="T35" fmla="*/ 227 h 907"/>
                  <a:gd name="T36" fmla="*/ 1020 w 1474"/>
                  <a:gd name="T37" fmla="*/ 227 h 907"/>
                  <a:gd name="T38" fmla="*/ 1020 w 1474"/>
                  <a:gd name="T39" fmla="*/ 340 h 907"/>
                  <a:gd name="T40" fmla="*/ 907 w 1474"/>
                  <a:gd name="T41" fmla="*/ 340 h 907"/>
                  <a:gd name="T42" fmla="*/ 907 w 1474"/>
                  <a:gd name="T43" fmla="*/ 227 h 907"/>
                  <a:gd name="T44" fmla="*/ 793 w 1474"/>
                  <a:gd name="T45" fmla="*/ 227 h 907"/>
                  <a:gd name="T46" fmla="*/ 793 w 1474"/>
                  <a:gd name="T47" fmla="*/ 114 h 907"/>
                  <a:gd name="T48" fmla="*/ 567 w 1474"/>
                  <a:gd name="T49" fmla="*/ 114 h 907"/>
                  <a:gd name="T50" fmla="*/ 567 w 1474"/>
                  <a:gd name="T51" fmla="*/ 0 h 907"/>
                  <a:gd name="T52" fmla="*/ 453 w 1474"/>
                  <a:gd name="T53" fmla="*/ 0 h 907"/>
                  <a:gd name="T54" fmla="*/ 453 w 1474"/>
                  <a:gd name="T55" fmla="*/ 114 h 907"/>
                  <a:gd name="T56" fmla="*/ 113 w 1474"/>
                  <a:gd name="T57" fmla="*/ 114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474" h="907">
                    <a:moveTo>
                      <a:pt x="113" y="114"/>
                    </a:moveTo>
                    <a:lnTo>
                      <a:pt x="113" y="454"/>
                    </a:lnTo>
                    <a:lnTo>
                      <a:pt x="0" y="454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681"/>
                    </a:lnTo>
                    <a:lnTo>
                      <a:pt x="567" y="681"/>
                    </a:lnTo>
                    <a:lnTo>
                      <a:pt x="567" y="567"/>
                    </a:lnTo>
                    <a:lnTo>
                      <a:pt x="680" y="567"/>
                    </a:lnTo>
                    <a:lnTo>
                      <a:pt x="680" y="907"/>
                    </a:lnTo>
                    <a:lnTo>
                      <a:pt x="1134" y="907"/>
                    </a:lnTo>
                    <a:lnTo>
                      <a:pt x="1134" y="681"/>
                    </a:lnTo>
                    <a:lnTo>
                      <a:pt x="1360" y="681"/>
                    </a:lnTo>
                    <a:lnTo>
                      <a:pt x="1360" y="567"/>
                    </a:lnTo>
                    <a:lnTo>
                      <a:pt x="1474" y="567"/>
                    </a:lnTo>
                    <a:lnTo>
                      <a:pt x="1474" y="114"/>
                    </a:lnTo>
                    <a:lnTo>
                      <a:pt x="1134" y="114"/>
                    </a:lnTo>
                    <a:lnTo>
                      <a:pt x="1134" y="227"/>
                    </a:lnTo>
                    <a:lnTo>
                      <a:pt x="1020" y="227"/>
                    </a:lnTo>
                    <a:lnTo>
                      <a:pt x="1020" y="340"/>
                    </a:lnTo>
                    <a:lnTo>
                      <a:pt x="907" y="340"/>
                    </a:lnTo>
                    <a:lnTo>
                      <a:pt x="907" y="227"/>
                    </a:lnTo>
                    <a:lnTo>
                      <a:pt x="793" y="227"/>
                    </a:lnTo>
                    <a:lnTo>
                      <a:pt x="793" y="114"/>
                    </a:lnTo>
                    <a:lnTo>
                      <a:pt x="567" y="114"/>
                    </a:lnTo>
                    <a:lnTo>
                      <a:pt x="567" y="0"/>
                    </a:lnTo>
                    <a:lnTo>
                      <a:pt x="453" y="0"/>
                    </a:lnTo>
                    <a:lnTo>
                      <a:pt x="453" y="114"/>
                    </a:lnTo>
                    <a:lnTo>
                      <a:pt x="113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8" name="Freeform 146"/>
              <p:cNvSpPr>
                <a:spLocks/>
              </p:cNvSpPr>
              <p:nvPr/>
            </p:nvSpPr>
            <p:spPr bwMode="auto">
              <a:xfrm>
                <a:off x="2898" y="3704"/>
                <a:ext cx="680" cy="794"/>
              </a:xfrm>
              <a:custGeom>
                <a:avLst/>
                <a:gdLst>
                  <a:gd name="T0" fmla="*/ 0 w 680"/>
                  <a:gd name="T1" fmla="*/ 567 h 794"/>
                  <a:gd name="T2" fmla="*/ 0 w 680"/>
                  <a:gd name="T3" fmla="*/ 454 h 794"/>
                  <a:gd name="T4" fmla="*/ 113 w 680"/>
                  <a:gd name="T5" fmla="*/ 454 h 794"/>
                  <a:gd name="T6" fmla="*/ 113 w 680"/>
                  <a:gd name="T7" fmla="*/ 114 h 794"/>
                  <a:gd name="T8" fmla="*/ 227 w 680"/>
                  <a:gd name="T9" fmla="*/ 114 h 794"/>
                  <a:gd name="T10" fmla="*/ 227 w 680"/>
                  <a:gd name="T11" fmla="*/ 0 h 794"/>
                  <a:gd name="T12" fmla="*/ 454 w 680"/>
                  <a:gd name="T13" fmla="*/ 0 h 794"/>
                  <a:gd name="T14" fmla="*/ 454 w 680"/>
                  <a:gd name="T15" fmla="*/ 114 h 794"/>
                  <a:gd name="T16" fmla="*/ 680 w 680"/>
                  <a:gd name="T17" fmla="*/ 114 h 794"/>
                  <a:gd name="T18" fmla="*/ 680 w 680"/>
                  <a:gd name="T19" fmla="*/ 567 h 794"/>
                  <a:gd name="T20" fmla="*/ 567 w 680"/>
                  <a:gd name="T21" fmla="*/ 567 h 794"/>
                  <a:gd name="T22" fmla="*/ 567 w 680"/>
                  <a:gd name="T23" fmla="*/ 454 h 794"/>
                  <a:gd name="T24" fmla="*/ 113 w 680"/>
                  <a:gd name="T25" fmla="*/ 454 h 794"/>
                  <a:gd name="T26" fmla="*/ 113 w 680"/>
                  <a:gd name="T27" fmla="*/ 567 h 794"/>
                  <a:gd name="T28" fmla="*/ 227 w 680"/>
                  <a:gd name="T29" fmla="*/ 567 h 794"/>
                  <a:gd name="T30" fmla="*/ 227 w 680"/>
                  <a:gd name="T31" fmla="*/ 794 h 794"/>
                  <a:gd name="T32" fmla="*/ 113 w 680"/>
                  <a:gd name="T33" fmla="*/ 794 h 794"/>
                  <a:gd name="T34" fmla="*/ 113 w 680"/>
                  <a:gd name="T35" fmla="*/ 567 h 794"/>
                  <a:gd name="T36" fmla="*/ 0 w 680"/>
                  <a:gd name="T37" fmla="*/ 56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80" h="794">
                    <a:moveTo>
                      <a:pt x="0" y="567"/>
                    </a:move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114"/>
                    </a:lnTo>
                    <a:lnTo>
                      <a:pt x="227" y="114"/>
                    </a:lnTo>
                    <a:lnTo>
                      <a:pt x="227" y="0"/>
                    </a:lnTo>
                    <a:lnTo>
                      <a:pt x="454" y="0"/>
                    </a:lnTo>
                    <a:lnTo>
                      <a:pt x="454" y="114"/>
                    </a:lnTo>
                    <a:lnTo>
                      <a:pt x="680" y="114"/>
                    </a:lnTo>
                    <a:lnTo>
                      <a:pt x="680" y="567"/>
                    </a:lnTo>
                    <a:lnTo>
                      <a:pt x="567" y="567"/>
                    </a:lnTo>
                    <a:lnTo>
                      <a:pt x="567" y="454"/>
                    </a:lnTo>
                    <a:lnTo>
                      <a:pt x="113" y="454"/>
                    </a:lnTo>
                    <a:lnTo>
                      <a:pt x="113" y="567"/>
                    </a:lnTo>
                    <a:lnTo>
                      <a:pt x="227" y="567"/>
                    </a:lnTo>
                    <a:lnTo>
                      <a:pt x="227" y="794"/>
                    </a:lnTo>
                    <a:lnTo>
                      <a:pt x="113" y="794"/>
                    </a:lnTo>
                    <a:lnTo>
                      <a:pt x="113" y="567"/>
                    </a:lnTo>
                    <a:lnTo>
                      <a:pt x="0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1" name="Freeform 149"/>
              <p:cNvSpPr>
                <a:spLocks/>
              </p:cNvSpPr>
              <p:nvPr/>
            </p:nvSpPr>
            <p:spPr bwMode="auto">
              <a:xfrm>
                <a:off x="2671" y="4045"/>
                <a:ext cx="227" cy="226"/>
              </a:xfrm>
              <a:custGeom>
                <a:avLst/>
                <a:gdLst>
                  <a:gd name="T0" fmla="*/ 227 w 227"/>
                  <a:gd name="T1" fmla="*/ 0 h 226"/>
                  <a:gd name="T2" fmla="*/ 114 w 227"/>
                  <a:gd name="T3" fmla="*/ 0 h 226"/>
                  <a:gd name="T4" fmla="*/ 114 w 227"/>
                  <a:gd name="T5" fmla="*/ 113 h 226"/>
                  <a:gd name="T6" fmla="*/ 0 w 227"/>
                  <a:gd name="T7" fmla="*/ 113 h 226"/>
                  <a:gd name="T8" fmla="*/ 0 w 227"/>
                  <a:gd name="T9" fmla="*/ 226 h 226"/>
                  <a:gd name="T10" fmla="*/ 227 w 227"/>
                  <a:gd name="T11" fmla="*/ 226 h 226"/>
                  <a:gd name="T12" fmla="*/ 227 w 227"/>
                  <a:gd name="T13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226">
                    <a:moveTo>
                      <a:pt x="227" y="0"/>
                    </a:moveTo>
                    <a:lnTo>
                      <a:pt x="114" y="0"/>
                    </a:lnTo>
                    <a:lnTo>
                      <a:pt x="114" y="113"/>
                    </a:lnTo>
                    <a:lnTo>
                      <a:pt x="0" y="113"/>
                    </a:lnTo>
                    <a:lnTo>
                      <a:pt x="0" y="226"/>
                    </a:lnTo>
                    <a:lnTo>
                      <a:pt x="227" y="226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2" name="Freeform 150"/>
              <p:cNvSpPr>
                <a:spLocks/>
              </p:cNvSpPr>
              <p:nvPr/>
            </p:nvSpPr>
            <p:spPr bwMode="auto">
              <a:xfrm>
                <a:off x="2558" y="4045"/>
                <a:ext cx="227" cy="226"/>
              </a:xfrm>
              <a:custGeom>
                <a:avLst/>
                <a:gdLst>
                  <a:gd name="T0" fmla="*/ 227 w 227"/>
                  <a:gd name="T1" fmla="*/ 0 h 226"/>
                  <a:gd name="T2" fmla="*/ 0 w 227"/>
                  <a:gd name="T3" fmla="*/ 0 h 226"/>
                  <a:gd name="T4" fmla="*/ 0 w 227"/>
                  <a:gd name="T5" fmla="*/ 226 h 226"/>
                  <a:gd name="T6" fmla="*/ 113 w 227"/>
                  <a:gd name="T7" fmla="*/ 226 h 226"/>
                  <a:gd name="T8" fmla="*/ 113 w 227"/>
                  <a:gd name="T9" fmla="*/ 113 h 226"/>
                  <a:gd name="T10" fmla="*/ 227 w 227"/>
                  <a:gd name="T11" fmla="*/ 113 h 226"/>
                  <a:gd name="T12" fmla="*/ 227 w 227"/>
                  <a:gd name="T13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226">
                    <a:moveTo>
                      <a:pt x="227" y="0"/>
                    </a:moveTo>
                    <a:lnTo>
                      <a:pt x="0" y="0"/>
                    </a:lnTo>
                    <a:lnTo>
                      <a:pt x="0" y="226"/>
                    </a:lnTo>
                    <a:lnTo>
                      <a:pt x="113" y="226"/>
                    </a:lnTo>
                    <a:lnTo>
                      <a:pt x="113" y="113"/>
                    </a:lnTo>
                    <a:lnTo>
                      <a:pt x="227" y="113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3" name="Freeform 151"/>
              <p:cNvSpPr>
                <a:spLocks/>
              </p:cNvSpPr>
              <p:nvPr/>
            </p:nvSpPr>
            <p:spPr bwMode="auto">
              <a:xfrm>
                <a:off x="2331" y="3931"/>
                <a:ext cx="340" cy="340"/>
              </a:xfrm>
              <a:custGeom>
                <a:avLst/>
                <a:gdLst>
                  <a:gd name="T0" fmla="*/ 340 w 340"/>
                  <a:gd name="T1" fmla="*/ 114 h 340"/>
                  <a:gd name="T2" fmla="*/ 340 w 340"/>
                  <a:gd name="T3" fmla="*/ 0 h 340"/>
                  <a:gd name="T4" fmla="*/ 113 w 340"/>
                  <a:gd name="T5" fmla="*/ 0 h 340"/>
                  <a:gd name="T6" fmla="*/ 113 w 340"/>
                  <a:gd name="T7" fmla="*/ 114 h 340"/>
                  <a:gd name="T8" fmla="*/ 0 w 340"/>
                  <a:gd name="T9" fmla="*/ 114 h 340"/>
                  <a:gd name="T10" fmla="*/ 0 w 340"/>
                  <a:gd name="T11" fmla="*/ 340 h 340"/>
                  <a:gd name="T12" fmla="*/ 227 w 340"/>
                  <a:gd name="T13" fmla="*/ 340 h 340"/>
                  <a:gd name="T14" fmla="*/ 227 w 340"/>
                  <a:gd name="T15" fmla="*/ 114 h 340"/>
                  <a:gd name="T16" fmla="*/ 340 w 340"/>
                  <a:gd name="T17" fmla="*/ 114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0" h="340">
                    <a:moveTo>
                      <a:pt x="340" y="114"/>
                    </a:moveTo>
                    <a:lnTo>
                      <a:pt x="340" y="0"/>
                    </a:lnTo>
                    <a:lnTo>
                      <a:pt x="113" y="0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340"/>
                    </a:lnTo>
                    <a:lnTo>
                      <a:pt x="227" y="340"/>
                    </a:lnTo>
                    <a:lnTo>
                      <a:pt x="227" y="114"/>
                    </a:lnTo>
                    <a:lnTo>
                      <a:pt x="340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4" name="Freeform 152"/>
              <p:cNvSpPr>
                <a:spLocks/>
              </p:cNvSpPr>
              <p:nvPr/>
            </p:nvSpPr>
            <p:spPr bwMode="auto">
              <a:xfrm>
                <a:off x="2671" y="3704"/>
                <a:ext cx="454" cy="341"/>
              </a:xfrm>
              <a:custGeom>
                <a:avLst/>
                <a:gdLst>
                  <a:gd name="T0" fmla="*/ 454 w 454"/>
                  <a:gd name="T1" fmla="*/ 0 h 341"/>
                  <a:gd name="T2" fmla="*/ 227 w 454"/>
                  <a:gd name="T3" fmla="*/ 0 h 341"/>
                  <a:gd name="T4" fmla="*/ 114 w 454"/>
                  <a:gd name="T5" fmla="*/ 0 h 341"/>
                  <a:gd name="T6" fmla="*/ 114 w 454"/>
                  <a:gd name="T7" fmla="*/ 114 h 341"/>
                  <a:gd name="T8" fmla="*/ 0 w 454"/>
                  <a:gd name="T9" fmla="*/ 114 h 341"/>
                  <a:gd name="T10" fmla="*/ 0 w 454"/>
                  <a:gd name="T11" fmla="*/ 341 h 341"/>
                  <a:gd name="T12" fmla="*/ 227 w 454"/>
                  <a:gd name="T13" fmla="*/ 341 h 341"/>
                  <a:gd name="T14" fmla="*/ 227 w 454"/>
                  <a:gd name="T15" fmla="*/ 227 h 341"/>
                  <a:gd name="T16" fmla="*/ 340 w 454"/>
                  <a:gd name="T17" fmla="*/ 227 h 341"/>
                  <a:gd name="T18" fmla="*/ 340 w 454"/>
                  <a:gd name="T19" fmla="*/ 114 h 341"/>
                  <a:gd name="T20" fmla="*/ 454 w 454"/>
                  <a:gd name="T21" fmla="*/ 114 h 341"/>
                  <a:gd name="T22" fmla="*/ 454 w 454"/>
                  <a:gd name="T23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54" h="341">
                    <a:moveTo>
                      <a:pt x="454" y="0"/>
                    </a:moveTo>
                    <a:lnTo>
                      <a:pt x="227" y="0"/>
                    </a:lnTo>
                    <a:lnTo>
                      <a:pt x="114" y="0"/>
                    </a:lnTo>
                    <a:lnTo>
                      <a:pt x="114" y="114"/>
                    </a:lnTo>
                    <a:lnTo>
                      <a:pt x="0" y="114"/>
                    </a:lnTo>
                    <a:lnTo>
                      <a:pt x="0" y="341"/>
                    </a:lnTo>
                    <a:lnTo>
                      <a:pt x="227" y="341"/>
                    </a:lnTo>
                    <a:lnTo>
                      <a:pt x="227" y="227"/>
                    </a:lnTo>
                    <a:lnTo>
                      <a:pt x="340" y="227"/>
                    </a:lnTo>
                    <a:lnTo>
                      <a:pt x="340" y="114"/>
                    </a:lnTo>
                    <a:lnTo>
                      <a:pt x="454" y="114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5" name="Freeform 153"/>
              <p:cNvSpPr>
                <a:spLocks/>
              </p:cNvSpPr>
              <p:nvPr/>
            </p:nvSpPr>
            <p:spPr bwMode="auto">
              <a:xfrm>
                <a:off x="2104" y="3364"/>
                <a:ext cx="794" cy="567"/>
              </a:xfrm>
              <a:custGeom>
                <a:avLst/>
                <a:gdLst>
                  <a:gd name="T0" fmla="*/ 114 w 794"/>
                  <a:gd name="T1" fmla="*/ 0 h 567"/>
                  <a:gd name="T2" fmla="*/ 114 w 794"/>
                  <a:gd name="T3" fmla="*/ 114 h 567"/>
                  <a:gd name="T4" fmla="*/ 0 w 794"/>
                  <a:gd name="T5" fmla="*/ 114 h 567"/>
                  <a:gd name="T6" fmla="*/ 0 w 794"/>
                  <a:gd name="T7" fmla="*/ 227 h 567"/>
                  <a:gd name="T8" fmla="*/ 0 w 794"/>
                  <a:gd name="T9" fmla="*/ 454 h 567"/>
                  <a:gd name="T10" fmla="*/ 340 w 794"/>
                  <a:gd name="T11" fmla="*/ 454 h 567"/>
                  <a:gd name="T12" fmla="*/ 340 w 794"/>
                  <a:gd name="T13" fmla="*/ 567 h 567"/>
                  <a:gd name="T14" fmla="*/ 454 w 794"/>
                  <a:gd name="T15" fmla="*/ 567 h 567"/>
                  <a:gd name="T16" fmla="*/ 567 w 794"/>
                  <a:gd name="T17" fmla="*/ 567 h 567"/>
                  <a:gd name="T18" fmla="*/ 567 w 794"/>
                  <a:gd name="T19" fmla="*/ 454 h 567"/>
                  <a:gd name="T20" fmla="*/ 681 w 794"/>
                  <a:gd name="T21" fmla="*/ 454 h 567"/>
                  <a:gd name="T22" fmla="*/ 681 w 794"/>
                  <a:gd name="T23" fmla="*/ 340 h 567"/>
                  <a:gd name="T24" fmla="*/ 794 w 794"/>
                  <a:gd name="T25" fmla="*/ 340 h 567"/>
                  <a:gd name="T26" fmla="*/ 794 w 794"/>
                  <a:gd name="T27" fmla="*/ 0 h 567"/>
                  <a:gd name="T28" fmla="*/ 681 w 794"/>
                  <a:gd name="T29" fmla="*/ 0 h 567"/>
                  <a:gd name="T30" fmla="*/ 681 w 794"/>
                  <a:gd name="T31" fmla="*/ 114 h 567"/>
                  <a:gd name="T32" fmla="*/ 227 w 794"/>
                  <a:gd name="T33" fmla="*/ 114 h 567"/>
                  <a:gd name="T34" fmla="*/ 227 w 794"/>
                  <a:gd name="T35" fmla="*/ 0 h 567"/>
                  <a:gd name="T36" fmla="*/ 114 w 794"/>
                  <a:gd name="T37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94" h="567">
                    <a:moveTo>
                      <a:pt x="114" y="0"/>
                    </a:moveTo>
                    <a:lnTo>
                      <a:pt x="114" y="114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0" y="454"/>
                    </a:lnTo>
                    <a:lnTo>
                      <a:pt x="340" y="454"/>
                    </a:lnTo>
                    <a:lnTo>
                      <a:pt x="340" y="567"/>
                    </a:lnTo>
                    <a:lnTo>
                      <a:pt x="454" y="567"/>
                    </a:lnTo>
                    <a:lnTo>
                      <a:pt x="567" y="567"/>
                    </a:lnTo>
                    <a:lnTo>
                      <a:pt x="567" y="454"/>
                    </a:lnTo>
                    <a:lnTo>
                      <a:pt x="681" y="454"/>
                    </a:lnTo>
                    <a:lnTo>
                      <a:pt x="681" y="340"/>
                    </a:lnTo>
                    <a:lnTo>
                      <a:pt x="794" y="340"/>
                    </a:lnTo>
                    <a:lnTo>
                      <a:pt x="794" y="0"/>
                    </a:lnTo>
                    <a:lnTo>
                      <a:pt x="681" y="0"/>
                    </a:lnTo>
                    <a:lnTo>
                      <a:pt x="681" y="114"/>
                    </a:lnTo>
                    <a:lnTo>
                      <a:pt x="227" y="114"/>
                    </a:lnTo>
                    <a:lnTo>
                      <a:pt x="227" y="0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9" name="Freeform 157"/>
              <p:cNvSpPr>
                <a:spLocks/>
              </p:cNvSpPr>
              <p:nvPr/>
            </p:nvSpPr>
            <p:spPr bwMode="auto">
              <a:xfrm>
                <a:off x="1424" y="3137"/>
                <a:ext cx="1020" cy="1248"/>
              </a:xfrm>
              <a:custGeom>
                <a:avLst/>
                <a:gdLst>
                  <a:gd name="T0" fmla="*/ 680 w 1020"/>
                  <a:gd name="T1" fmla="*/ 1134 h 1248"/>
                  <a:gd name="T2" fmla="*/ 794 w 1020"/>
                  <a:gd name="T3" fmla="*/ 1134 h 1248"/>
                  <a:gd name="T4" fmla="*/ 794 w 1020"/>
                  <a:gd name="T5" fmla="*/ 1248 h 1248"/>
                  <a:gd name="T6" fmla="*/ 907 w 1020"/>
                  <a:gd name="T7" fmla="*/ 1248 h 1248"/>
                  <a:gd name="T8" fmla="*/ 907 w 1020"/>
                  <a:gd name="T9" fmla="*/ 908 h 1248"/>
                  <a:gd name="T10" fmla="*/ 1020 w 1020"/>
                  <a:gd name="T11" fmla="*/ 908 h 1248"/>
                  <a:gd name="T12" fmla="*/ 1020 w 1020"/>
                  <a:gd name="T13" fmla="*/ 681 h 1248"/>
                  <a:gd name="T14" fmla="*/ 680 w 1020"/>
                  <a:gd name="T15" fmla="*/ 681 h 1248"/>
                  <a:gd name="T16" fmla="*/ 680 w 1020"/>
                  <a:gd name="T17" fmla="*/ 341 h 1248"/>
                  <a:gd name="T18" fmla="*/ 794 w 1020"/>
                  <a:gd name="T19" fmla="*/ 341 h 1248"/>
                  <a:gd name="T20" fmla="*/ 794 w 1020"/>
                  <a:gd name="T21" fmla="*/ 0 h 1248"/>
                  <a:gd name="T22" fmla="*/ 680 w 1020"/>
                  <a:gd name="T23" fmla="*/ 0 h 1248"/>
                  <a:gd name="T24" fmla="*/ 680 w 1020"/>
                  <a:gd name="T25" fmla="*/ 114 h 1248"/>
                  <a:gd name="T26" fmla="*/ 340 w 1020"/>
                  <a:gd name="T27" fmla="*/ 114 h 1248"/>
                  <a:gd name="T28" fmla="*/ 340 w 1020"/>
                  <a:gd name="T29" fmla="*/ 227 h 1248"/>
                  <a:gd name="T30" fmla="*/ 227 w 1020"/>
                  <a:gd name="T31" fmla="*/ 227 h 1248"/>
                  <a:gd name="T32" fmla="*/ 227 w 1020"/>
                  <a:gd name="T33" fmla="*/ 341 h 1248"/>
                  <a:gd name="T34" fmla="*/ 113 w 1020"/>
                  <a:gd name="T35" fmla="*/ 341 h 1248"/>
                  <a:gd name="T36" fmla="*/ 113 w 1020"/>
                  <a:gd name="T37" fmla="*/ 567 h 1248"/>
                  <a:gd name="T38" fmla="*/ 0 w 1020"/>
                  <a:gd name="T39" fmla="*/ 567 h 1248"/>
                  <a:gd name="T40" fmla="*/ 0 w 1020"/>
                  <a:gd name="T41" fmla="*/ 794 h 1248"/>
                  <a:gd name="T42" fmla="*/ 453 w 1020"/>
                  <a:gd name="T43" fmla="*/ 794 h 1248"/>
                  <a:gd name="T44" fmla="*/ 453 w 1020"/>
                  <a:gd name="T45" fmla="*/ 1021 h 1248"/>
                  <a:gd name="T46" fmla="*/ 567 w 1020"/>
                  <a:gd name="T47" fmla="*/ 1021 h 1248"/>
                  <a:gd name="T48" fmla="*/ 567 w 1020"/>
                  <a:gd name="T49" fmla="*/ 908 h 1248"/>
                  <a:gd name="T50" fmla="*/ 680 w 1020"/>
                  <a:gd name="T51" fmla="*/ 908 h 1248"/>
                  <a:gd name="T52" fmla="*/ 680 w 1020"/>
                  <a:gd name="T53" fmla="*/ 1134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20" h="1248">
                    <a:moveTo>
                      <a:pt x="680" y="1134"/>
                    </a:moveTo>
                    <a:lnTo>
                      <a:pt x="794" y="1134"/>
                    </a:lnTo>
                    <a:lnTo>
                      <a:pt x="794" y="1248"/>
                    </a:lnTo>
                    <a:lnTo>
                      <a:pt x="907" y="1248"/>
                    </a:lnTo>
                    <a:lnTo>
                      <a:pt x="907" y="908"/>
                    </a:lnTo>
                    <a:lnTo>
                      <a:pt x="1020" y="908"/>
                    </a:lnTo>
                    <a:lnTo>
                      <a:pt x="1020" y="681"/>
                    </a:lnTo>
                    <a:lnTo>
                      <a:pt x="680" y="681"/>
                    </a:lnTo>
                    <a:lnTo>
                      <a:pt x="680" y="341"/>
                    </a:lnTo>
                    <a:lnTo>
                      <a:pt x="794" y="341"/>
                    </a:lnTo>
                    <a:lnTo>
                      <a:pt x="794" y="0"/>
                    </a:lnTo>
                    <a:lnTo>
                      <a:pt x="680" y="0"/>
                    </a:lnTo>
                    <a:lnTo>
                      <a:pt x="680" y="114"/>
                    </a:lnTo>
                    <a:lnTo>
                      <a:pt x="340" y="114"/>
                    </a:lnTo>
                    <a:lnTo>
                      <a:pt x="340" y="227"/>
                    </a:lnTo>
                    <a:lnTo>
                      <a:pt x="227" y="227"/>
                    </a:lnTo>
                    <a:lnTo>
                      <a:pt x="227" y="341"/>
                    </a:lnTo>
                    <a:lnTo>
                      <a:pt x="113" y="341"/>
                    </a:lnTo>
                    <a:lnTo>
                      <a:pt x="113" y="567"/>
                    </a:lnTo>
                    <a:lnTo>
                      <a:pt x="0" y="567"/>
                    </a:lnTo>
                    <a:lnTo>
                      <a:pt x="0" y="794"/>
                    </a:lnTo>
                    <a:lnTo>
                      <a:pt x="453" y="794"/>
                    </a:lnTo>
                    <a:lnTo>
                      <a:pt x="453" y="1021"/>
                    </a:lnTo>
                    <a:lnTo>
                      <a:pt x="567" y="1021"/>
                    </a:lnTo>
                    <a:lnTo>
                      <a:pt x="567" y="908"/>
                    </a:lnTo>
                    <a:lnTo>
                      <a:pt x="680" y="908"/>
                    </a:lnTo>
                    <a:lnTo>
                      <a:pt x="680" y="113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3494" name="Group 182"/>
            <p:cNvGrpSpPr>
              <a:grpSpLocks/>
            </p:cNvGrpSpPr>
            <p:nvPr/>
          </p:nvGrpSpPr>
          <p:grpSpPr bwMode="auto">
            <a:xfrm>
              <a:off x="1179513" y="300038"/>
              <a:ext cx="10261600" cy="9180512"/>
              <a:chOff x="743" y="189"/>
              <a:chExt cx="6464" cy="5783"/>
            </a:xfrm>
          </p:grpSpPr>
          <p:sp>
            <p:nvSpPr>
              <p:cNvPr id="13445" name="Freeform 133"/>
              <p:cNvSpPr>
                <a:spLocks/>
              </p:cNvSpPr>
              <p:nvPr/>
            </p:nvSpPr>
            <p:spPr bwMode="auto">
              <a:xfrm>
                <a:off x="1197" y="1663"/>
                <a:ext cx="2155" cy="1361"/>
              </a:xfrm>
              <a:custGeom>
                <a:avLst/>
                <a:gdLst>
                  <a:gd name="T0" fmla="*/ 0 w 2155"/>
                  <a:gd name="T1" fmla="*/ 1021 h 1361"/>
                  <a:gd name="T2" fmla="*/ 0 w 2155"/>
                  <a:gd name="T3" fmla="*/ 907 h 1361"/>
                  <a:gd name="T4" fmla="*/ 113 w 2155"/>
                  <a:gd name="T5" fmla="*/ 907 h 1361"/>
                  <a:gd name="T6" fmla="*/ 113 w 2155"/>
                  <a:gd name="T7" fmla="*/ 794 h 1361"/>
                  <a:gd name="T8" fmla="*/ 0 w 2155"/>
                  <a:gd name="T9" fmla="*/ 794 h 1361"/>
                  <a:gd name="T10" fmla="*/ 0 w 2155"/>
                  <a:gd name="T11" fmla="*/ 567 h 1361"/>
                  <a:gd name="T12" fmla="*/ 227 w 2155"/>
                  <a:gd name="T13" fmla="*/ 567 h 1361"/>
                  <a:gd name="T14" fmla="*/ 227 w 2155"/>
                  <a:gd name="T15" fmla="*/ 454 h 1361"/>
                  <a:gd name="T16" fmla="*/ 454 w 2155"/>
                  <a:gd name="T17" fmla="*/ 454 h 1361"/>
                  <a:gd name="T18" fmla="*/ 454 w 2155"/>
                  <a:gd name="T19" fmla="*/ 114 h 1361"/>
                  <a:gd name="T20" fmla="*/ 680 w 2155"/>
                  <a:gd name="T21" fmla="*/ 114 h 1361"/>
                  <a:gd name="T22" fmla="*/ 680 w 2155"/>
                  <a:gd name="T23" fmla="*/ 227 h 1361"/>
                  <a:gd name="T24" fmla="*/ 794 w 2155"/>
                  <a:gd name="T25" fmla="*/ 227 h 1361"/>
                  <a:gd name="T26" fmla="*/ 794 w 2155"/>
                  <a:gd name="T27" fmla="*/ 114 h 1361"/>
                  <a:gd name="T28" fmla="*/ 1134 w 2155"/>
                  <a:gd name="T29" fmla="*/ 114 h 1361"/>
                  <a:gd name="T30" fmla="*/ 1134 w 2155"/>
                  <a:gd name="T31" fmla="*/ 227 h 1361"/>
                  <a:gd name="T32" fmla="*/ 1247 w 2155"/>
                  <a:gd name="T33" fmla="*/ 227 h 1361"/>
                  <a:gd name="T34" fmla="*/ 1247 w 2155"/>
                  <a:gd name="T35" fmla="*/ 114 h 1361"/>
                  <a:gd name="T36" fmla="*/ 1361 w 2155"/>
                  <a:gd name="T37" fmla="*/ 114 h 1361"/>
                  <a:gd name="T38" fmla="*/ 1361 w 2155"/>
                  <a:gd name="T39" fmla="*/ 0 h 1361"/>
                  <a:gd name="T40" fmla="*/ 1474 w 2155"/>
                  <a:gd name="T41" fmla="*/ 0 h 1361"/>
                  <a:gd name="T42" fmla="*/ 1474 w 2155"/>
                  <a:gd name="T43" fmla="*/ 114 h 1361"/>
                  <a:gd name="T44" fmla="*/ 1814 w 2155"/>
                  <a:gd name="T45" fmla="*/ 114 h 1361"/>
                  <a:gd name="T46" fmla="*/ 1814 w 2155"/>
                  <a:gd name="T47" fmla="*/ 227 h 1361"/>
                  <a:gd name="T48" fmla="*/ 1928 w 2155"/>
                  <a:gd name="T49" fmla="*/ 227 h 1361"/>
                  <a:gd name="T50" fmla="*/ 1928 w 2155"/>
                  <a:gd name="T51" fmla="*/ 454 h 1361"/>
                  <a:gd name="T52" fmla="*/ 2041 w 2155"/>
                  <a:gd name="T53" fmla="*/ 454 h 1361"/>
                  <a:gd name="T54" fmla="*/ 2041 w 2155"/>
                  <a:gd name="T55" fmla="*/ 794 h 1361"/>
                  <a:gd name="T56" fmla="*/ 2155 w 2155"/>
                  <a:gd name="T57" fmla="*/ 794 h 1361"/>
                  <a:gd name="T58" fmla="*/ 2155 w 2155"/>
                  <a:gd name="T59" fmla="*/ 907 h 1361"/>
                  <a:gd name="T60" fmla="*/ 2041 w 2155"/>
                  <a:gd name="T61" fmla="*/ 907 h 1361"/>
                  <a:gd name="T62" fmla="*/ 2041 w 2155"/>
                  <a:gd name="T63" fmla="*/ 1248 h 1361"/>
                  <a:gd name="T64" fmla="*/ 1928 w 2155"/>
                  <a:gd name="T65" fmla="*/ 1248 h 1361"/>
                  <a:gd name="T66" fmla="*/ 1928 w 2155"/>
                  <a:gd name="T67" fmla="*/ 1361 h 1361"/>
                  <a:gd name="T68" fmla="*/ 1814 w 2155"/>
                  <a:gd name="T69" fmla="*/ 1361 h 1361"/>
                  <a:gd name="T70" fmla="*/ 1814 w 2155"/>
                  <a:gd name="T71" fmla="*/ 1248 h 1361"/>
                  <a:gd name="T72" fmla="*/ 1588 w 2155"/>
                  <a:gd name="T73" fmla="*/ 1248 h 1361"/>
                  <a:gd name="T74" fmla="*/ 1588 w 2155"/>
                  <a:gd name="T75" fmla="*/ 1134 h 1361"/>
                  <a:gd name="T76" fmla="*/ 1474 w 2155"/>
                  <a:gd name="T77" fmla="*/ 1134 h 1361"/>
                  <a:gd name="T78" fmla="*/ 1474 w 2155"/>
                  <a:gd name="T79" fmla="*/ 1248 h 1361"/>
                  <a:gd name="T80" fmla="*/ 1021 w 2155"/>
                  <a:gd name="T81" fmla="*/ 1248 h 1361"/>
                  <a:gd name="T82" fmla="*/ 1021 w 2155"/>
                  <a:gd name="T83" fmla="*/ 681 h 1361"/>
                  <a:gd name="T84" fmla="*/ 794 w 2155"/>
                  <a:gd name="T85" fmla="*/ 681 h 1361"/>
                  <a:gd name="T86" fmla="*/ 794 w 2155"/>
                  <a:gd name="T87" fmla="*/ 794 h 1361"/>
                  <a:gd name="T88" fmla="*/ 680 w 2155"/>
                  <a:gd name="T89" fmla="*/ 794 h 1361"/>
                  <a:gd name="T90" fmla="*/ 680 w 2155"/>
                  <a:gd name="T91" fmla="*/ 907 h 1361"/>
                  <a:gd name="T92" fmla="*/ 567 w 2155"/>
                  <a:gd name="T93" fmla="*/ 907 h 1361"/>
                  <a:gd name="T94" fmla="*/ 567 w 2155"/>
                  <a:gd name="T95" fmla="*/ 794 h 1361"/>
                  <a:gd name="T96" fmla="*/ 454 w 2155"/>
                  <a:gd name="T97" fmla="*/ 794 h 1361"/>
                  <a:gd name="T98" fmla="*/ 454 w 2155"/>
                  <a:gd name="T99" fmla="*/ 907 h 1361"/>
                  <a:gd name="T100" fmla="*/ 227 w 2155"/>
                  <a:gd name="T101" fmla="*/ 907 h 1361"/>
                  <a:gd name="T102" fmla="*/ 227 w 2155"/>
                  <a:gd name="T103" fmla="*/ 1021 h 1361"/>
                  <a:gd name="T104" fmla="*/ 0 w 2155"/>
                  <a:gd name="T105" fmla="*/ 1021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55" h="1361">
                    <a:moveTo>
                      <a:pt x="0" y="1021"/>
                    </a:moveTo>
                    <a:lnTo>
                      <a:pt x="0" y="907"/>
                    </a:lnTo>
                    <a:lnTo>
                      <a:pt x="113" y="907"/>
                    </a:lnTo>
                    <a:lnTo>
                      <a:pt x="113" y="794"/>
                    </a:lnTo>
                    <a:lnTo>
                      <a:pt x="0" y="794"/>
                    </a:lnTo>
                    <a:lnTo>
                      <a:pt x="0" y="567"/>
                    </a:lnTo>
                    <a:lnTo>
                      <a:pt x="227" y="567"/>
                    </a:lnTo>
                    <a:lnTo>
                      <a:pt x="227" y="454"/>
                    </a:lnTo>
                    <a:lnTo>
                      <a:pt x="454" y="454"/>
                    </a:lnTo>
                    <a:lnTo>
                      <a:pt x="454" y="114"/>
                    </a:lnTo>
                    <a:lnTo>
                      <a:pt x="680" y="114"/>
                    </a:lnTo>
                    <a:lnTo>
                      <a:pt x="680" y="227"/>
                    </a:lnTo>
                    <a:lnTo>
                      <a:pt x="794" y="227"/>
                    </a:lnTo>
                    <a:lnTo>
                      <a:pt x="794" y="114"/>
                    </a:lnTo>
                    <a:lnTo>
                      <a:pt x="1134" y="114"/>
                    </a:lnTo>
                    <a:lnTo>
                      <a:pt x="1134" y="227"/>
                    </a:lnTo>
                    <a:lnTo>
                      <a:pt x="1247" y="227"/>
                    </a:lnTo>
                    <a:lnTo>
                      <a:pt x="1247" y="114"/>
                    </a:lnTo>
                    <a:lnTo>
                      <a:pt x="1361" y="114"/>
                    </a:lnTo>
                    <a:lnTo>
                      <a:pt x="1361" y="0"/>
                    </a:lnTo>
                    <a:lnTo>
                      <a:pt x="1474" y="0"/>
                    </a:lnTo>
                    <a:lnTo>
                      <a:pt x="1474" y="114"/>
                    </a:lnTo>
                    <a:lnTo>
                      <a:pt x="1814" y="114"/>
                    </a:lnTo>
                    <a:lnTo>
                      <a:pt x="1814" y="227"/>
                    </a:lnTo>
                    <a:lnTo>
                      <a:pt x="1928" y="227"/>
                    </a:lnTo>
                    <a:lnTo>
                      <a:pt x="1928" y="454"/>
                    </a:lnTo>
                    <a:lnTo>
                      <a:pt x="2041" y="454"/>
                    </a:lnTo>
                    <a:lnTo>
                      <a:pt x="2041" y="794"/>
                    </a:lnTo>
                    <a:lnTo>
                      <a:pt x="2155" y="794"/>
                    </a:lnTo>
                    <a:lnTo>
                      <a:pt x="2155" y="907"/>
                    </a:lnTo>
                    <a:lnTo>
                      <a:pt x="2041" y="907"/>
                    </a:lnTo>
                    <a:lnTo>
                      <a:pt x="2041" y="1248"/>
                    </a:lnTo>
                    <a:lnTo>
                      <a:pt x="1928" y="1248"/>
                    </a:lnTo>
                    <a:lnTo>
                      <a:pt x="1928" y="1361"/>
                    </a:lnTo>
                    <a:lnTo>
                      <a:pt x="1814" y="1361"/>
                    </a:lnTo>
                    <a:lnTo>
                      <a:pt x="1814" y="1248"/>
                    </a:lnTo>
                    <a:lnTo>
                      <a:pt x="1588" y="1248"/>
                    </a:lnTo>
                    <a:lnTo>
                      <a:pt x="1588" y="1134"/>
                    </a:lnTo>
                    <a:lnTo>
                      <a:pt x="1474" y="1134"/>
                    </a:lnTo>
                    <a:lnTo>
                      <a:pt x="1474" y="1248"/>
                    </a:lnTo>
                    <a:lnTo>
                      <a:pt x="1021" y="1248"/>
                    </a:lnTo>
                    <a:lnTo>
                      <a:pt x="1021" y="681"/>
                    </a:lnTo>
                    <a:lnTo>
                      <a:pt x="794" y="681"/>
                    </a:lnTo>
                    <a:lnTo>
                      <a:pt x="794" y="794"/>
                    </a:lnTo>
                    <a:lnTo>
                      <a:pt x="680" y="794"/>
                    </a:lnTo>
                    <a:lnTo>
                      <a:pt x="680" y="907"/>
                    </a:lnTo>
                    <a:lnTo>
                      <a:pt x="567" y="907"/>
                    </a:lnTo>
                    <a:lnTo>
                      <a:pt x="567" y="794"/>
                    </a:lnTo>
                    <a:lnTo>
                      <a:pt x="454" y="794"/>
                    </a:lnTo>
                    <a:lnTo>
                      <a:pt x="454" y="907"/>
                    </a:lnTo>
                    <a:lnTo>
                      <a:pt x="227" y="907"/>
                    </a:lnTo>
                    <a:lnTo>
                      <a:pt x="227" y="1021"/>
                    </a:lnTo>
                    <a:lnTo>
                      <a:pt x="0" y="102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47" name="Freeform 135"/>
              <p:cNvSpPr>
                <a:spLocks/>
              </p:cNvSpPr>
              <p:nvPr/>
            </p:nvSpPr>
            <p:spPr bwMode="auto">
              <a:xfrm>
                <a:off x="1084" y="2344"/>
                <a:ext cx="1247" cy="1134"/>
              </a:xfrm>
              <a:custGeom>
                <a:avLst/>
                <a:gdLst>
                  <a:gd name="T0" fmla="*/ 1247 w 1247"/>
                  <a:gd name="T1" fmla="*/ 907 h 1134"/>
                  <a:gd name="T2" fmla="*/ 1134 w 1247"/>
                  <a:gd name="T3" fmla="*/ 907 h 1134"/>
                  <a:gd name="T4" fmla="*/ 1134 w 1247"/>
                  <a:gd name="T5" fmla="*/ 793 h 1134"/>
                  <a:gd name="T6" fmla="*/ 1020 w 1247"/>
                  <a:gd name="T7" fmla="*/ 793 h 1134"/>
                  <a:gd name="T8" fmla="*/ 1020 w 1247"/>
                  <a:gd name="T9" fmla="*/ 907 h 1134"/>
                  <a:gd name="T10" fmla="*/ 680 w 1247"/>
                  <a:gd name="T11" fmla="*/ 907 h 1134"/>
                  <a:gd name="T12" fmla="*/ 680 w 1247"/>
                  <a:gd name="T13" fmla="*/ 1020 h 1134"/>
                  <a:gd name="T14" fmla="*/ 567 w 1247"/>
                  <a:gd name="T15" fmla="*/ 1020 h 1134"/>
                  <a:gd name="T16" fmla="*/ 567 w 1247"/>
                  <a:gd name="T17" fmla="*/ 1134 h 1134"/>
                  <a:gd name="T18" fmla="*/ 340 w 1247"/>
                  <a:gd name="T19" fmla="*/ 1134 h 1134"/>
                  <a:gd name="T20" fmla="*/ 340 w 1247"/>
                  <a:gd name="T21" fmla="*/ 907 h 1134"/>
                  <a:gd name="T22" fmla="*/ 226 w 1247"/>
                  <a:gd name="T23" fmla="*/ 907 h 1134"/>
                  <a:gd name="T24" fmla="*/ 226 w 1247"/>
                  <a:gd name="T25" fmla="*/ 793 h 1134"/>
                  <a:gd name="T26" fmla="*/ 113 w 1247"/>
                  <a:gd name="T27" fmla="*/ 793 h 1134"/>
                  <a:gd name="T28" fmla="*/ 113 w 1247"/>
                  <a:gd name="T29" fmla="*/ 680 h 1134"/>
                  <a:gd name="T30" fmla="*/ 0 w 1247"/>
                  <a:gd name="T31" fmla="*/ 680 h 1134"/>
                  <a:gd name="T32" fmla="*/ 0 w 1247"/>
                  <a:gd name="T33" fmla="*/ 453 h 1134"/>
                  <a:gd name="T34" fmla="*/ 113 w 1247"/>
                  <a:gd name="T35" fmla="*/ 453 h 1134"/>
                  <a:gd name="T36" fmla="*/ 113 w 1247"/>
                  <a:gd name="T37" fmla="*/ 340 h 1134"/>
                  <a:gd name="T38" fmla="*/ 340 w 1247"/>
                  <a:gd name="T39" fmla="*/ 340 h 1134"/>
                  <a:gd name="T40" fmla="*/ 340 w 1247"/>
                  <a:gd name="T41" fmla="*/ 226 h 1134"/>
                  <a:gd name="T42" fmla="*/ 567 w 1247"/>
                  <a:gd name="T43" fmla="*/ 226 h 1134"/>
                  <a:gd name="T44" fmla="*/ 567 w 1247"/>
                  <a:gd name="T45" fmla="*/ 113 h 1134"/>
                  <a:gd name="T46" fmla="*/ 680 w 1247"/>
                  <a:gd name="T47" fmla="*/ 113 h 1134"/>
                  <a:gd name="T48" fmla="*/ 680 w 1247"/>
                  <a:gd name="T49" fmla="*/ 226 h 1134"/>
                  <a:gd name="T50" fmla="*/ 793 w 1247"/>
                  <a:gd name="T51" fmla="*/ 226 h 1134"/>
                  <a:gd name="T52" fmla="*/ 793 w 1247"/>
                  <a:gd name="T53" fmla="*/ 113 h 1134"/>
                  <a:gd name="T54" fmla="*/ 907 w 1247"/>
                  <a:gd name="T55" fmla="*/ 113 h 1134"/>
                  <a:gd name="T56" fmla="*/ 907 w 1247"/>
                  <a:gd name="T57" fmla="*/ 0 h 1134"/>
                  <a:gd name="T58" fmla="*/ 1134 w 1247"/>
                  <a:gd name="T59" fmla="*/ 0 h 1134"/>
                  <a:gd name="T60" fmla="*/ 1134 w 1247"/>
                  <a:gd name="T61" fmla="*/ 567 h 1134"/>
                  <a:gd name="T62" fmla="*/ 1247 w 1247"/>
                  <a:gd name="T63" fmla="*/ 567 h 1134"/>
                  <a:gd name="T64" fmla="*/ 1247 w 1247"/>
                  <a:gd name="T65" fmla="*/ 907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47" h="1134">
                    <a:moveTo>
                      <a:pt x="1247" y="907"/>
                    </a:moveTo>
                    <a:lnTo>
                      <a:pt x="1134" y="907"/>
                    </a:lnTo>
                    <a:lnTo>
                      <a:pt x="1134" y="793"/>
                    </a:lnTo>
                    <a:lnTo>
                      <a:pt x="1020" y="793"/>
                    </a:lnTo>
                    <a:lnTo>
                      <a:pt x="1020" y="907"/>
                    </a:lnTo>
                    <a:lnTo>
                      <a:pt x="680" y="907"/>
                    </a:lnTo>
                    <a:lnTo>
                      <a:pt x="680" y="1020"/>
                    </a:lnTo>
                    <a:lnTo>
                      <a:pt x="567" y="1020"/>
                    </a:lnTo>
                    <a:lnTo>
                      <a:pt x="567" y="1134"/>
                    </a:lnTo>
                    <a:lnTo>
                      <a:pt x="340" y="1134"/>
                    </a:lnTo>
                    <a:lnTo>
                      <a:pt x="340" y="907"/>
                    </a:lnTo>
                    <a:lnTo>
                      <a:pt x="226" y="907"/>
                    </a:lnTo>
                    <a:lnTo>
                      <a:pt x="226" y="793"/>
                    </a:lnTo>
                    <a:lnTo>
                      <a:pt x="113" y="793"/>
                    </a:lnTo>
                    <a:lnTo>
                      <a:pt x="113" y="680"/>
                    </a:lnTo>
                    <a:lnTo>
                      <a:pt x="0" y="680"/>
                    </a:lnTo>
                    <a:lnTo>
                      <a:pt x="0" y="453"/>
                    </a:lnTo>
                    <a:lnTo>
                      <a:pt x="113" y="453"/>
                    </a:lnTo>
                    <a:lnTo>
                      <a:pt x="113" y="340"/>
                    </a:lnTo>
                    <a:lnTo>
                      <a:pt x="340" y="340"/>
                    </a:lnTo>
                    <a:lnTo>
                      <a:pt x="340" y="226"/>
                    </a:lnTo>
                    <a:lnTo>
                      <a:pt x="567" y="226"/>
                    </a:lnTo>
                    <a:lnTo>
                      <a:pt x="567" y="113"/>
                    </a:lnTo>
                    <a:lnTo>
                      <a:pt x="680" y="113"/>
                    </a:lnTo>
                    <a:lnTo>
                      <a:pt x="680" y="226"/>
                    </a:lnTo>
                    <a:lnTo>
                      <a:pt x="793" y="226"/>
                    </a:lnTo>
                    <a:lnTo>
                      <a:pt x="793" y="113"/>
                    </a:lnTo>
                    <a:lnTo>
                      <a:pt x="907" y="113"/>
                    </a:lnTo>
                    <a:lnTo>
                      <a:pt x="907" y="0"/>
                    </a:lnTo>
                    <a:lnTo>
                      <a:pt x="1134" y="0"/>
                    </a:lnTo>
                    <a:lnTo>
                      <a:pt x="1134" y="567"/>
                    </a:lnTo>
                    <a:lnTo>
                      <a:pt x="1247" y="567"/>
                    </a:lnTo>
                    <a:lnTo>
                      <a:pt x="1247" y="90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48" name="Freeform 136"/>
              <p:cNvSpPr>
                <a:spLocks/>
              </p:cNvSpPr>
              <p:nvPr/>
            </p:nvSpPr>
            <p:spPr bwMode="auto">
              <a:xfrm>
                <a:off x="743" y="3024"/>
                <a:ext cx="1361" cy="1701"/>
              </a:xfrm>
              <a:custGeom>
                <a:avLst/>
                <a:gdLst>
                  <a:gd name="T0" fmla="*/ 341 w 1361"/>
                  <a:gd name="T1" fmla="*/ 0 h 1701"/>
                  <a:gd name="T2" fmla="*/ 341 w 1361"/>
                  <a:gd name="T3" fmla="*/ 113 h 1701"/>
                  <a:gd name="T4" fmla="*/ 227 w 1361"/>
                  <a:gd name="T5" fmla="*/ 113 h 1701"/>
                  <a:gd name="T6" fmla="*/ 227 w 1361"/>
                  <a:gd name="T7" fmla="*/ 227 h 1701"/>
                  <a:gd name="T8" fmla="*/ 114 w 1361"/>
                  <a:gd name="T9" fmla="*/ 227 h 1701"/>
                  <a:gd name="T10" fmla="*/ 114 w 1361"/>
                  <a:gd name="T11" fmla="*/ 340 h 1701"/>
                  <a:gd name="T12" fmla="*/ 0 w 1361"/>
                  <a:gd name="T13" fmla="*/ 340 h 1701"/>
                  <a:gd name="T14" fmla="*/ 0 w 1361"/>
                  <a:gd name="T15" fmla="*/ 454 h 1701"/>
                  <a:gd name="T16" fmla="*/ 114 w 1361"/>
                  <a:gd name="T17" fmla="*/ 454 h 1701"/>
                  <a:gd name="T18" fmla="*/ 114 w 1361"/>
                  <a:gd name="T19" fmla="*/ 567 h 1701"/>
                  <a:gd name="T20" fmla="*/ 114 w 1361"/>
                  <a:gd name="T21" fmla="*/ 680 h 1701"/>
                  <a:gd name="T22" fmla="*/ 227 w 1361"/>
                  <a:gd name="T23" fmla="*/ 680 h 1701"/>
                  <a:gd name="T24" fmla="*/ 227 w 1361"/>
                  <a:gd name="T25" fmla="*/ 907 h 1701"/>
                  <a:gd name="T26" fmla="*/ 114 w 1361"/>
                  <a:gd name="T27" fmla="*/ 907 h 1701"/>
                  <a:gd name="T28" fmla="*/ 114 w 1361"/>
                  <a:gd name="T29" fmla="*/ 1247 h 1701"/>
                  <a:gd name="T30" fmla="*/ 227 w 1361"/>
                  <a:gd name="T31" fmla="*/ 1247 h 1701"/>
                  <a:gd name="T32" fmla="*/ 227 w 1361"/>
                  <a:gd name="T33" fmla="*/ 1361 h 1701"/>
                  <a:gd name="T34" fmla="*/ 341 w 1361"/>
                  <a:gd name="T35" fmla="*/ 1361 h 1701"/>
                  <a:gd name="T36" fmla="*/ 454 w 1361"/>
                  <a:gd name="T37" fmla="*/ 1361 h 1701"/>
                  <a:gd name="T38" fmla="*/ 454 w 1361"/>
                  <a:gd name="T39" fmla="*/ 1474 h 1701"/>
                  <a:gd name="T40" fmla="*/ 567 w 1361"/>
                  <a:gd name="T41" fmla="*/ 1474 h 1701"/>
                  <a:gd name="T42" fmla="*/ 567 w 1361"/>
                  <a:gd name="T43" fmla="*/ 1361 h 1701"/>
                  <a:gd name="T44" fmla="*/ 681 w 1361"/>
                  <a:gd name="T45" fmla="*/ 1361 h 1701"/>
                  <a:gd name="T46" fmla="*/ 681 w 1361"/>
                  <a:gd name="T47" fmla="*/ 1701 h 1701"/>
                  <a:gd name="T48" fmla="*/ 794 w 1361"/>
                  <a:gd name="T49" fmla="*/ 1701 h 1701"/>
                  <a:gd name="T50" fmla="*/ 794 w 1361"/>
                  <a:gd name="T51" fmla="*/ 1588 h 1701"/>
                  <a:gd name="T52" fmla="*/ 908 w 1361"/>
                  <a:gd name="T53" fmla="*/ 1588 h 1701"/>
                  <a:gd name="T54" fmla="*/ 908 w 1361"/>
                  <a:gd name="T55" fmla="*/ 1701 h 1701"/>
                  <a:gd name="T56" fmla="*/ 1134 w 1361"/>
                  <a:gd name="T57" fmla="*/ 1701 h 1701"/>
                  <a:gd name="T58" fmla="*/ 1134 w 1361"/>
                  <a:gd name="T59" fmla="*/ 1588 h 1701"/>
                  <a:gd name="T60" fmla="*/ 1248 w 1361"/>
                  <a:gd name="T61" fmla="*/ 1588 h 1701"/>
                  <a:gd name="T62" fmla="*/ 1248 w 1361"/>
                  <a:gd name="T63" fmla="*/ 1474 h 1701"/>
                  <a:gd name="T64" fmla="*/ 1248 w 1361"/>
                  <a:gd name="T65" fmla="*/ 1361 h 1701"/>
                  <a:gd name="T66" fmla="*/ 1361 w 1361"/>
                  <a:gd name="T67" fmla="*/ 1361 h 1701"/>
                  <a:gd name="T68" fmla="*/ 1361 w 1361"/>
                  <a:gd name="T69" fmla="*/ 1134 h 1701"/>
                  <a:gd name="T70" fmla="*/ 1361 w 1361"/>
                  <a:gd name="T71" fmla="*/ 1021 h 1701"/>
                  <a:gd name="T72" fmla="*/ 1248 w 1361"/>
                  <a:gd name="T73" fmla="*/ 1021 h 1701"/>
                  <a:gd name="T74" fmla="*/ 1248 w 1361"/>
                  <a:gd name="T75" fmla="*/ 1134 h 1701"/>
                  <a:gd name="T76" fmla="*/ 1134 w 1361"/>
                  <a:gd name="T77" fmla="*/ 1134 h 1701"/>
                  <a:gd name="T78" fmla="*/ 1134 w 1361"/>
                  <a:gd name="T79" fmla="*/ 907 h 1701"/>
                  <a:gd name="T80" fmla="*/ 681 w 1361"/>
                  <a:gd name="T81" fmla="*/ 907 h 1701"/>
                  <a:gd name="T82" fmla="*/ 681 w 1361"/>
                  <a:gd name="T83" fmla="*/ 680 h 1701"/>
                  <a:gd name="T84" fmla="*/ 794 w 1361"/>
                  <a:gd name="T85" fmla="*/ 680 h 1701"/>
                  <a:gd name="T86" fmla="*/ 794 w 1361"/>
                  <a:gd name="T87" fmla="*/ 454 h 1701"/>
                  <a:gd name="T88" fmla="*/ 681 w 1361"/>
                  <a:gd name="T89" fmla="*/ 454 h 1701"/>
                  <a:gd name="T90" fmla="*/ 681 w 1361"/>
                  <a:gd name="T91" fmla="*/ 227 h 1701"/>
                  <a:gd name="T92" fmla="*/ 567 w 1361"/>
                  <a:gd name="T93" fmla="*/ 227 h 1701"/>
                  <a:gd name="T94" fmla="*/ 567 w 1361"/>
                  <a:gd name="T95" fmla="*/ 113 h 1701"/>
                  <a:gd name="T96" fmla="*/ 454 w 1361"/>
                  <a:gd name="T97" fmla="*/ 113 h 1701"/>
                  <a:gd name="T98" fmla="*/ 454 w 1361"/>
                  <a:gd name="T99" fmla="*/ 0 h 1701"/>
                  <a:gd name="T100" fmla="*/ 341 w 1361"/>
                  <a:gd name="T101" fmla="*/ 0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361" h="1701">
                    <a:moveTo>
                      <a:pt x="341" y="0"/>
                    </a:moveTo>
                    <a:lnTo>
                      <a:pt x="341" y="113"/>
                    </a:lnTo>
                    <a:lnTo>
                      <a:pt x="227" y="113"/>
                    </a:lnTo>
                    <a:lnTo>
                      <a:pt x="227" y="227"/>
                    </a:lnTo>
                    <a:lnTo>
                      <a:pt x="114" y="227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454"/>
                    </a:lnTo>
                    <a:lnTo>
                      <a:pt x="114" y="454"/>
                    </a:lnTo>
                    <a:lnTo>
                      <a:pt x="114" y="567"/>
                    </a:lnTo>
                    <a:lnTo>
                      <a:pt x="114" y="680"/>
                    </a:lnTo>
                    <a:lnTo>
                      <a:pt x="227" y="680"/>
                    </a:lnTo>
                    <a:lnTo>
                      <a:pt x="227" y="907"/>
                    </a:lnTo>
                    <a:lnTo>
                      <a:pt x="114" y="907"/>
                    </a:lnTo>
                    <a:lnTo>
                      <a:pt x="114" y="1247"/>
                    </a:lnTo>
                    <a:lnTo>
                      <a:pt x="227" y="1247"/>
                    </a:lnTo>
                    <a:lnTo>
                      <a:pt x="227" y="1361"/>
                    </a:lnTo>
                    <a:lnTo>
                      <a:pt x="341" y="1361"/>
                    </a:lnTo>
                    <a:lnTo>
                      <a:pt x="454" y="1361"/>
                    </a:lnTo>
                    <a:lnTo>
                      <a:pt x="454" y="1474"/>
                    </a:lnTo>
                    <a:lnTo>
                      <a:pt x="567" y="1474"/>
                    </a:lnTo>
                    <a:lnTo>
                      <a:pt x="567" y="1361"/>
                    </a:lnTo>
                    <a:lnTo>
                      <a:pt x="681" y="1361"/>
                    </a:lnTo>
                    <a:lnTo>
                      <a:pt x="681" y="1701"/>
                    </a:lnTo>
                    <a:lnTo>
                      <a:pt x="794" y="1701"/>
                    </a:lnTo>
                    <a:lnTo>
                      <a:pt x="794" y="1588"/>
                    </a:lnTo>
                    <a:lnTo>
                      <a:pt x="908" y="1588"/>
                    </a:lnTo>
                    <a:lnTo>
                      <a:pt x="908" y="1701"/>
                    </a:lnTo>
                    <a:lnTo>
                      <a:pt x="1134" y="1701"/>
                    </a:lnTo>
                    <a:lnTo>
                      <a:pt x="1134" y="1588"/>
                    </a:lnTo>
                    <a:lnTo>
                      <a:pt x="1248" y="1588"/>
                    </a:lnTo>
                    <a:lnTo>
                      <a:pt x="1248" y="1474"/>
                    </a:lnTo>
                    <a:lnTo>
                      <a:pt x="1248" y="1361"/>
                    </a:lnTo>
                    <a:lnTo>
                      <a:pt x="1361" y="1361"/>
                    </a:lnTo>
                    <a:lnTo>
                      <a:pt x="1361" y="1134"/>
                    </a:lnTo>
                    <a:lnTo>
                      <a:pt x="1361" y="1021"/>
                    </a:lnTo>
                    <a:lnTo>
                      <a:pt x="1248" y="1021"/>
                    </a:lnTo>
                    <a:lnTo>
                      <a:pt x="1248" y="1134"/>
                    </a:lnTo>
                    <a:lnTo>
                      <a:pt x="1134" y="1134"/>
                    </a:lnTo>
                    <a:lnTo>
                      <a:pt x="1134" y="907"/>
                    </a:lnTo>
                    <a:lnTo>
                      <a:pt x="681" y="907"/>
                    </a:lnTo>
                    <a:lnTo>
                      <a:pt x="681" y="680"/>
                    </a:lnTo>
                    <a:lnTo>
                      <a:pt x="794" y="680"/>
                    </a:lnTo>
                    <a:lnTo>
                      <a:pt x="794" y="454"/>
                    </a:lnTo>
                    <a:lnTo>
                      <a:pt x="681" y="454"/>
                    </a:lnTo>
                    <a:lnTo>
                      <a:pt x="681" y="227"/>
                    </a:lnTo>
                    <a:lnTo>
                      <a:pt x="567" y="227"/>
                    </a:lnTo>
                    <a:lnTo>
                      <a:pt x="567" y="113"/>
                    </a:lnTo>
                    <a:lnTo>
                      <a:pt x="454" y="113"/>
                    </a:lnTo>
                    <a:lnTo>
                      <a:pt x="454" y="0"/>
                    </a:lnTo>
                    <a:lnTo>
                      <a:pt x="34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49" name="Freeform 137"/>
              <p:cNvSpPr>
                <a:spLocks/>
              </p:cNvSpPr>
              <p:nvPr/>
            </p:nvSpPr>
            <p:spPr bwMode="auto">
              <a:xfrm>
                <a:off x="1764" y="4612"/>
                <a:ext cx="340" cy="340"/>
              </a:xfrm>
              <a:custGeom>
                <a:avLst/>
                <a:gdLst>
                  <a:gd name="T0" fmla="*/ 227 w 340"/>
                  <a:gd name="T1" fmla="*/ 0 h 340"/>
                  <a:gd name="T2" fmla="*/ 227 w 340"/>
                  <a:gd name="T3" fmla="*/ 113 h 340"/>
                  <a:gd name="T4" fmla="*/ 113 w 340"/>
                  <a:gd name="T5" fmla="*/ 113 h 340"/>
                  <a:gd name="T6" fmla="*/ 113 w 340"/>
                  <a:gd name="T7" fmla="*/ 226 h 340"/>
                  <a:gd name="T8" fmla="*/ 0 w 340"/>
                  <a:gd name="T9" fmla="*/ 226 h 340"/>
                  <a:gd name="T10" fmla="*/ 0 w 340"/>
                  <a:gd name="T11" fmla="*/ 340 h 340"/>
                  <a:gd name="T12" fmla="*/ 227 w 340"/>
                  <a:gd name="T13" fmla="*/ 340 h 340"/>
                  <a:gd name="T14" fmla="*/ 227 w 340"/>
                  <a:gd name="T15" fmla="*/ 226 h 340"/>
                  <a:gd name="T16" fmla="*/ 340 w 340"/>
                  <a:gd name="T17" fmla="*/ 226 h 340"/>
                  <a:gd name="T18" fmla="*/ 340 w 340"/>
                  <a:gd name="T19" fmla="*/ 0 h 340"/>
                  <a:gd name="T20" fmla="*/ 227 w 340"/>
                  <a:gd name="T2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0" h="340">
                    <a:moveTo>
                      <a:pt x="227" y="0"/>
                    </a:moveTo>
                    <a:lnTo>
                      <a:pt x="227" y="113"/>
                    </a:lnTo>
                    <a:lnTo>
                      <a:pt x="113" y="113"/>
                    </a:lnTo>
                    <a:lnTo>
                      <a:pt x="113" y="226"/>
                    </a:lnTo>
                    <a:lnTo>
                      <a:pt x="0" y="226"/>
                    </a:lnTo>
                    <a:lnTo>
                      <a:pt x="0" y="340"/>
                    </a:lnTo>
                    <a:lnTo>
                      <a:pt x="227" y="340"/>
                    </a:lnTo>
                    <a:lnTo>
                      <a:pt x="227" y="226"/>
                    </a:lnTo>
                    <a:lnTo>
                      <a:pt x="340" y="226"/>
                    </a:lnTo>
                    <a:lnTo>
                      <a:pt x="340" y="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0" name="Freeform 138"/>
              <p:cNvSpPr>
                <a:spLocks/>
              </p:cNvSpPr>
              <p:nvPr/>
            </p:nvSpPr>
            <p:spPr bwMode="auto">
              <a:xfrm>
                <a:off x="1197" y="4385"/>
                <a:ext cx="454" cy="680"/>
              </a:xfrm>
              <a:custGeom>
                <a:avLst/>
                <a:gdLst>
                  <a:gd name="T0" fmla="*/ 0 w 454"/>
                  <a:gd name="T1" fmla="*/ 113 h 680"/>
                  <a:gd name="T2" fmla="*/ 0 w 454"/>
                  <a:gd name="T3" fmla="*/ 567 h 680"/>
                  <a:gd name="T4" fmla="*/ 227 w 454"/>
                  <a:gd name="T5" fmla="*/ 567 h 680"/>
                  <a:gd name="T6" fmla="*/ 227 w 454"/>
                  <a:gd name="T7" fmla="*/ 680 h 680"/>
                  <a:gd name="T8" fmla="*/ 454 w 454"/>
                  <a:gd name="T9" fmla="*/ 680 h 680"/>
                  <a:gd name="T10" fmla="*/ 454 w 454"/>
                  <a:gd name="T11" fmla="*/ 227 h 680"/>
                  <a:gd name="T12" fmla="*/ 340 w 454"/>
                  <a:gd name="T13" fmla="*/ 227 h 680"/>
                  <a:gd name="T14" fmla="*/ 340 w 454"/>
                  <a:gd name="T15" fmla="*/ 340 h 680"/>
                  <a:gd name="T16" fmla="*/ 227 w 454"/>
                  <a:gd name="T17" fmla="*/ 340 h 680"/>
                  <a:gd name="T18" fmla="*/ 227 w 454"/>
                  <a:gd name="T19" fmla="*/ 0 h 680"/>
                  <a:gd name="T20" fmla="*/ 113 w 454"/>
                  <a:gd name="T21" fmla="*/ 0 h 680"/>
                  <a:gd name="T22" fmla="*/ 113 w 454"/>
                  <a:gd name="T23" fmla="*/ 113 h 680"/>
                  <a:gd name="T24" fmla="*/ 0 w 454"/>
                  <a:gd name="T25" fmla="*/ 113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4" h="680">
                    <a:moveTo>
                      <a:pt x="0" y="113"/>
                    </a:moveTo>
                    <a:lnTo>
                      <a:pt x="0" y="567"/>
                    </a:lnTo>
                    <a:lnTo>
                      <a:pt x="227" y="567"/>
                    </a:lnTo>
                    <a:lnTo>
                      <a:pt x="227" y="680"/>
                    </a:lnTo>
                    <a:lnTo>
                      <a:pt x="454" y="680"/>
                    </a:lnTo>
                    <a:lnTo>
                      <a:pt x="454" y="227"/>
                    </a:lnTo>
                    <a:lnTo>
                      <a:pt x="340" y="227"/>
                    </a:lnTo>
                    <a:lnTo>
                      <a:pt x="340" y="340"/>
                    </a:lnTo>
                    <a:lnTo>
                      <a:pt x="227" y="340"/>
                    </a:lnTo>
                    <a:lnTo>
                      <a:pt x="227" y="0"/>
                    </a:lnTo>
                    <a:lnTo>
                      <a:pt x="113" y="0"/>
                    </a:lnTo>
                    <a:lnTo>
                      <a:pt x="113" y="113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1" name="Rectangle 139"/>
              <p:cNvSpPr>
                <a:spLocks noChangeArrowheads="1"/>
              </p:cNvSpPr>
              <p:nvPr/>
            </p:nvSpPr>
            <p:spPr bwMode="auto">
              <a:xfrm>
                <a:off x="2331" y="5292"/>
                <a:ext cx="113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2" name="Rectangle 140"/>
              <p:cNvSpPr>
                <a:spLocks noChangeArrowheads="1"/>
              </p:cNvSpPr>
              <p:nvPr/>
            </p:nvSpPr>
            <p:spPr bwMode="auto">
              <a:xfrm>
                <a:off x="3578" y="5179"/>
                <a:ext cx="114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3" name="Freeform 141"/>
              <p:cNvSpPr>
                <a:spLocks/>
              </p:cNvSpPr>
              <p:nvPr/>
            </p:nvSpPr>
            <p:spPr bwMode="auto">
              <a:xfrm>
                <a:off x="3692" y="5065"/>
                <a:ext cx="340" cy="227"/>
              </a:xfrm>
              <a:custGeom>
                <a:avLst/>
                <a:gdLst>
                  <a:gd name="T0" fmla="*/ 0 w 340"/>
                  <a:gd name="T1" fmla="*/ 0 h 227"/>
                  <a:gd name="T2" fmla="*/ 113 w 340"/>
                  <a:gd name="T3" fmla="*/ 0 h 227"/>
                  <a:gd name="T4" fmla="*/ 113 w 340"/>
                  <a:gd name="T5" fmla="*/ 114 h 227"/>
                  <a:gd name="T6" fmla="*/ 340 w 340"/>
                  <a:gd name="T7" fmla="*/ 114 h 227"/>
                  <a:gd name="T8" fmla="*/ 340 w 340"/>
                  <a:gd name="T9" fmla="*/ 227 h 227"/>
                  <a:gd name="T10" fmla="*/ 113 w 340"/>
                  <a:gd name="T11" fmla="*/ 227 h 227"/>
                  <a:gd name="T12" fmla="*/ 0 w 340"/>
                  <a:gd name="T13" fmla="*/ 227 h 227"/>
                  <a:gd name="T14" fmla="*/ 0 w 340"/>
                  <a:gd name="T1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0" h="227">
                    <a:moveTo>
                      <a:pt x="0" y="0"/>
                    </a:moveTo>
                    <a:lnTo>
                      <a:pt x="113" y="0"/>
                    </a:lnTo>
                    <a:lnTo>
                      <a:pt x="113" y="114"/>
                    </a:lnTo>
                    <a:lnTo>
                      <a:pt x="340" y="114"/>
                    </a:lnTo>
                    <a:lnTo>
                      <a:pt x="340" y="227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4" name="Freeform 142"/>
              <p:cNvSpPr>
                <a:spLocks/>
              </p:cNvSpPr>
              <p:nvPr/>
            </p:nvSpPr>
            <p:spPr bwMode="auto">
              <a:xfrm>
                <a:off x="4145" y="5179"/>
                <a:ext cx="114" cy="113"/>
              </a:xfrm>
              <a:custGeom>
                <a:avLst/>
                <a:gdLst>
                  <a:gd name="T0" fmla="*/ 0 w 114"/>
                  <a:gd name="T1" fmla="*/ 0 h 113"/>
                  <a:gd name="T2" fmla="*/ 0 w 114"/>
                  <a:gd name="T3" fmla="*/ 113 h 113"/>
                  <a:gd name="T4" fmla="*/ 114 w 114"/>
                  <a:gd name="T5" fmla="*/ 113 h 113"/>
                  <a:gd name="T6" fmla="*/ 114 w 114"/>
                  <a:gd name="T7" fmla="*/ 0 h 113"/>
                  <a:gd name="T8" fmla="*/ 0 w 114"/>
                  <a:gd name="T9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">
                    <a:moveTo>
                      <a:pt x="0" y="0"/>
                    </a:move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5" name="Freeform 143"/>
              <p:cNvSpPr>
                <a:spLocks/>
              </p:cNvSpPr>
              <p:nvPr/>
            </p:nvSpPr>
            <p:spPr bwMode="auto">
              <a:xfrm>
                <a:off x="4259" y="5179"/>
                <a:ext cx="227" cy="226"/>
              </a:xfrm>
              <a:custGeom>
                <a:avLst/>
                <a:gdLst>
                  <a:gd name="T0" fmla="*/ 0 w 227"/>
                  <a:gd name="T1" fmla="*/ 113 h 226"/>
                  <a:gd name="T2" fmla="*/ 113 w 227"/>
                  <a:gd name="T3" fmla="*/ 113 h 226"/>
                  <a:gd name="T4" fmla="*/ 113 w 227"/>
                  <a:gd name="T5" fmla="*/ 0 h 226"/>
                  <a:gd name="T6" fmla="*/ 227 w 227"/>
                  <a:gd name="T7" fmla="*/ 0 h 226"/>
                  <a:gd name="T8" fmla="*/ 227 w 227"/>
                  <a:gd name="T9" fmla="*/ 226 h 226"/>
                  <a:gd name="T10" fmla="*/ 0 w 227"/>
                  <a:gd name="T11" fmla="*/ 226 h 226"/>
                  <a:gd name="T12" fmla="*/ 0 w 227"/>
                  <a:gd name="T13" fmla="*/ 113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226">
                    <a:moveTo>
                      <a:pt x="0" y="113"/>
                    </a:moveTo>
                    <a:lnTo>
                      <a:pt x="113" y="113"/>
                    </a:lnTo>
                    <a:lnTo>
                      <a:pt x="113" y="0"/>
                    </a:lnTo>
                    <a:lnTo>
                      <a:pt x="227" y="0"/>
                    </a:lnTo>
                    <a:lnTo>
                      <a:pt x="227" y="226"/>
                    </a:lnTo>
                    <a:lnTo>
                      <a:pt x="0" y="226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6" name="Freeform 144"/>
              <p:cNvSpPr>
                <a:spLocks/>
              </p:cNvSpPr>
              <p:nvPr/>
            </p:nvSpPr>
            <p:spPr bwMode="auto">
              <a:xfrm>
                <a:off x="2671" y="5179"/>
                <a:ext cx="567" cy="793"/>
              </a:xfrm>
              <a:custGeom>
                <a:avLst/>
                <a:gdLst>
                  <a:gd name="T0" fmla="*/ 227 w 567"/>
                  <a:gd name="T1" fmla="*/ 0 h 793"/>
                  <a:gd name="T2" fmla="*/ 227 w 567"/>
                  <a:gd name="T3" fmla="*/ 340 h 793"/>
                  <a:gd name="T4" fmla="*/ 114 w 567"/>
                  <a:gd name="T5" fmla="*/ 340 h 793"/>
                  <a:gd name="T6" fmla="*/ 114 w 567"/>
                  <a:gd name="T7" fmla="*/ 453 h 793"/>
                  <a:gd name="T8" fmla="*/ 0 w 567"/>
                  <a:gd name="T9" fmla="*/ 453 h 793"/>
                  <a:gd name="T10" fmla="*/ 0 w 567"/>
                  <a:gd name="T11" fmla="*/ 567 h 793"/>
                  <a:gd name="T12" fmla="*/ 340 w 567"/>
                  <a:gd name="T13" fmla="*/ 567 h 793"/>
                  <a:gd name="T14" fmla="*/ 340 w 567"/>
                  <a:gd name="T15" fmla="*/ 793 h 793"/>
                  <a:gd name="T16" fmla="*/ 454 w 567"/>
                  <a:gd name="T17" fmla="*/ 793 h 793"/>
                  <a:gd name="T18" fmla="*/ 454 w 567"/>
                  <a:gd name="T19" fmla="*/ 453 h 793"/>
                  <a:gd name="T20" fmla="*/ 567 w 567"/>
                  <a:gd name="T21" fmla="*/ 453 h 793"/>
                  <a:gd name="T22" fmla="*/ 567 w 567"/>
                  <a:gd name="T23" fmla="*/ 340 h 793"/>
                  <a:gd name="T24" fmla="*/ 454 w 567"/>
                  <a:gd name="T25" fmla="*/ 340 h 793"/>
                  <a:gd name="T26" fmla="*/ 454 w 567"/>
                  <a:gd name="T27" fmla="*/ 226 h 793"/>
                  <a:gd name="T28" fmla="*/ 340 w 567"/>
                  <a:gd name="T29" fmla="*/ 226 h 793"/>
                  <a:gd name="T30" fmla="*/ 340 w 567"/>
                  <a:gd name="T31" fmla="*/ 113 h 793"/>
                  <a:gd name="T32" fmla="*/ 454 w 567"/>
                  <a:gd name="T33" fmla="*/ 113 h 793"/>
                  <a:gd name="T34" fmla="*/ 454 w 567"/>
                  <a:gd name="T35" fmla="*/ 0 h 793"/>
                  <a:gd name="T36" fmla="*/ 227 w 567"/>
                  <a:gd name="T37" fmla="*/ 0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67" h="793">
                    <a:moveTo>
                      <a:pt x="227" y="0"/>
                    </a:moveTo>
                    <a:lnTo>
                      <a:pt x="227" y="340"/>
                    </a:lnTo>
                    <a:lnTo>
                      <a:pt x="114" y="340"/>
                    </a:lnTo>
                    <a:lnTo>
                      <a:pt x="114" y="453"/>
                    </a:lnTo>
                    <a:lnTo>
                      <a:pt x="0" y="453"/>
                    </a:lnTo>
                    <a:lnTo>
                      <a:pt x="0" y="567"/>
                    </a:lnTo>
                    <a:lnTo>
                      <a:pt x="340" y="567"/>
                    </a:lnTo>
                    <a:lnTo>
                      <a:pt x="340" y="793"/>
                    </a:lnTo>
                    <a:lnTo>
                      <a:pt x="454" y="793"/>
                    </a:lnTo>
                    <a:lnTo>
                      <a:pt x="454" y="453"/>
                    </a:lnTo>
                    <a:lnTo>
                      <a:pt x="567" y="453"/>
                    </a:lnTo>
                    <a:lnTo>
                      <a:pt x="567" y="340"/>
                    </a:lnTo>
                    <a:lnTo>
                      <a:pt x="454" y="340"/>
                    </a:lnTo>
                    <a:lnTo>
                      <a:pt x="454" y="226"/>
                    </a:lnTo>
                    <a:lnTo>
                      <a:pt x="340" y="226"/>
                    </a:lnTo>
                    <a:lnTo>
                      <a:pt x="340" y="113"/>
                    </a:lnTo>
                    <a:lnTo>
                      <a:pt x="454" y="113"/>
                    </a:lnTo>
                    <a:lnTo>
                      <a:pt x="454" y="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7" name="Freeform 145"/>
              <p:cNvSpPr>
                <a:spLocks/>
              </p:cNvSpPr>
              <p:nvPr/>
            </p:nvSpPr>
            <p:spPr bwMode="auto">
              <a:xfrm>
                <a:off x="2898" y="4271"/>
                <a:ext cx="113" cy="341"/>
              </a:xfrm>
              <a:custGeom>
                <a:avLst/>
                <a:gdLst>
                  <a:gd name="T0" fmla="*/ 113 w 113"/>
                  <a:gd name="T1" fmla="*/ 0 h 341"/>
                  <a:gd name="T2" fmla="*/ 0 w 113"/>
                  <a:gd name="T3" fmla="*/ 0 h 341"/>
                  <a:gd name="T4" fmla="*/ 0 w 113"/>
                  <a:gd name="T5" fmla="*/ 341 h 341"/>
                  <a:gd name="T6" fmla="*/ 113 w 113"/>
                  <a:gd name="T7" fmla="*/ 341 h 341"/>
                  <a:gd name="T8" fmla="*/ 113 w 113"/>
                  <a:gd name="T9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341">
                    <a:moveTo>
                      <a:pt x="113" y="0"/>
                    </a:moveTo>
                    <a:lnTo>
                      <a:pt x="0" y="0"/>
                    </a:lnTo>
                    <a:lnTo>
                      <a:pt x="0" y="341"/>
                    </a:lnTo>
                    <a:lnTo>
                      <a:pt x="113" y="341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9" name="Freeform 147"/>
              <p:cNvSpPr>
                <a:spLocks/>
              </p:cNvSpPr>
              <p:nvPr/>
            </p:nvSpPr>
            <p:spPr bwMode="auto">
              <a:xfrm>
                <a:off x="3011" y="4158"/>
                <a:ext cx="227" cy="227"/>
              </a:xfrm>
              <a:custGeom>
                <a:avLst/>
                <a:gdLst>
                  <a:gd name="T0" fmla="*/ 0 w 227"/>
                  <a:gd name="T1" fmla="*/ 0 h 227"/>
                  <a:gd name="T2" fmla="*/ 227 w 227"/>
                  <a:gd name="T3" fmla="*/ 0 h 227"/>
                  <a:gd name="T4" fmla="*/ 227 w 227"/>
                  <a:gd name="T5" fmla="*/ 227 h 227"/>
                  <a:gd name="T6" fmla="*/ 114 w 227"/>
                  <a:gd name="T7" fmla="*/ 227 h 227"/>
                  <a:gd name="T8" fmla="*/ 114 w 227"/>
                  <a:gd name="T9" fmla="*/ 113 h 227"/>
                  <a:gd name="T10" fmla="*/ 0 w 227"/>
                  <a:gd name="T11" fmla="*/ 113 h 227"/>
                  <a:gd name="T12" fmla="*/ 0 w 227"/>
                  <a:gd name="T1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227">
                    <a:moveTo>
                      <a:pt x="0" y="0"/>
                    </a:moveTo>
                    <a:lnTo>
                      <a:pt x="227" y="0"/>
                    </a:lnTo>
                    <a:lnTo>
                      <a:pt x="227" y="227"/>
                    </a:lnTo>
                    <a:lnTo>
                      <a:pt x="114" y="227"/>
                    </a:lnTo>
                    <a:lnTo>
                      <a:pt x="114" y="113"/>
                    </a:lnTo>
                    <a:lnTo>
                      <a:pt x="0" y="11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0" name="Rectangle 148"/>
              <p:cNvSpPr>
                <a:spLocks noChangeArrowheads="1"/>
              </p:cNvSpPr>
              <p:nvPr/>
            </p:nvSpPr>
            <p:spPr bwMode="auto">
              <a:xfrm>
                <a:off x="2898" y="3931"/>
                <a:ext cx="113" cy="227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6" name="Freeform 154"/>
              <p:cNvSpPr>
                <a:spLocks/>
              </p:cNvSpPr>
              <p:nvPr/>
            </p:nvSpPr>
            <p:spPr bwMode="auto">
              <a:xfrm>
                <a:off x="2558" y="4498"/>
                <a:ext cx="113" cy="114"/>
              </a:xfrm>
              <a:custGeom>
                <a:avLst/>
                <a:gdLst>
                  <a:gd name="T0" fmla="*/ 0 w 113"/>
                  <a:gd name="T1" fmla="*/ 0 h 114"/>
                  <a:gd name="T2" fmla="*/ 0 w 113"/>
                  <a:gd name="T3" fmla="*/ 114 h 114"/>
                  <a:gd name="T4" fmla="*/ 113 w 113"/>
                  <a:gd name="T5" fmla="*/ 114 h 114"/>
                  <a:gd name="T6" fmla="*/ 113 w 113"/>
                  <a:gd name="T7" fmla="*/ 0 h 114"/>
                  <a:gd name="T8" fmla="*/ 0 w 113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4">
                    <a:moveTo>
                      <a:pt x="0" y="0"/>
                    </a:move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1" name="Freeform 159"/>
              <p:cNvSpPr>
                <a:spLocks/>
              </p:cNvSpPr>
              <p:nvPr/>
            </p:nvSpPr>
            <p:spPr bwMode="auto">
              <a:xfrm>
                <a:off x="2331" y="4612"/>
                <a:ext cx="567" cy="907"/>
              </a:xfrm>
              <a:custGeom>
                <a:avLst/>
                <a:gdLst>
                  <a:gd name="T0" fmla="*/ 227 w 567"/>
                  <a:gd name="T1" fmla="*/ 907 h 907"/>
                  <a:gd name="T2" fmla="*/ 340 w 567"/>
                  <a:gd name="T3" fmla="*/ 907 h 907"/>
                  <a:gd name="T4" fmla="*/ 454 w 567"/>
                  <a:gd name="T5" fmla="*/ 907 h 907"/>
                  <a:gd name="T6" fmla="*/ 454 w 567"/>
                  <a:gd name="T7" fmla="*/ 453 h 907"/>
                  <a:gd name="T8" fmla="*/ 567 w 567"/>
                  <a:gd name="T9" fmla="*/ 453 h 907"/>
                  <a:gd name="T10" fmla="*/ 567 w 567"/>
                  <a:gd name="T11" fmla="*/ 226 h 907"/>
                  <a:gd name="T12" fmla="*/ 454 w 567"/>
                  <a:gd name="T13" fmla="*/ 226 h 907"/>
                  <a:gd name="T14" fmla="*/ 454 w 567"/>
                  <a:gd name="T15" fmla="*/ 0 h 907"/>
                  <a:gd name="T16" fmla="*/ 340 w 567"/>
                  <a:gd name="T17" fmla="*/ 0 h 907"/>
                  <a:gd name="T18" fmla="*/ 340 w 567"/>
                  <a:gd name="T19" fmla="*/ 113 h 907"/>
                  <a:gd name="T20" fmla="*/ 227 w 567"/>
                  <a:gd name="T21" fmla="*/ 113 h 907"/>
                  <a:gd name="T22" fmla="*/ 227 w 567"/>
                  <a:gd name="T23" fmla="*/ 226 h 907"/>
                  <a:gd name="T24" fmla="*/ 340 w 567"/>
                  <a:gd name="T25" fmla="*/ 226 h 907"/>
                  <a:gd name="T26" fmla="*/ 340 w 567"/>
                  <a:gd name="T27" fmla="*/ 453 h 907"/>
                  <a:gd name="T28" fmla="*/ 227 w 567"/>
                  <a:gd name="T29" fmla="*/ 453 h 907"/>
                  <a:gd name="T30" fmla="*/ 227 w 567"/>
                  <a:gd name="T31" fmla="*/ 226 h 907"/>
                  <a:gd name="T32" fmla="*/ 0 w 567"/>
                  <a:gd name="T33" fmla="*/ 226 h 907"/>
                  <a:gd name="T34" fmla="*/ 0 w 567"/>
                  <a:gd name="T35" fmla="*/ 453 h 907"/>
                  <a:gd name="T36" fmla="*/ 113 w 567"/>
                  <a:gd name="T37" fmla="*/ 453 h 907"/>
                  <a:gd name="T38" fmla="*/ 113 w 567"/>
                  <a:gd name="T39" fmla="*/ 567 h 907"/>
                  <a:gd name="T40" fmla="*/ 340 w 567"/>
                  <a:gd name="T41" fmla="*/ 567 h 907"/>
                  <a:gd name="T42" fmla="*/ 340 w 567"/>
                  <a:gd name="T43" fmla="*/ 680 h 907"/>
                  <a:gd name="T44" fmla="*/ 227 w 567"/>
                  <a:gd name="T45" fmla="*/ 680 h 907"/>
                  <a:gd name="T46" fmla="*/ 227 w 567"/>
                  <a:gd name="T47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67" h="907">
                    <a:moveTo>
                      <a:pt x="227" y="907"/>
                    </a:moveTo>
                    <a:lnTo>
                      <a:pt x="340" y="907"/>
                    </a:lnTo>
                    <a:lnTo>
                      <a:pt x="454" y="907"/>
                    </a:lnTo>
                    <a:lnTo>
                      <a:pt x="454" y="453"/>
                    </a:lnTo>
                    <a:lnTo>
                      <a:pt x="567" y="453"/>
                    </a:lnTo>
                    <a:lnTo>
                      <a:pt x="567" y="226"/>
                    </a:lnTo>
                    <a:lnTo>
                      <a:pt x="454" y="226"/>
                    </a:lnTo>
                    <a:lnTo>
                      <a:pt x="454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226"/>
                    </a:lnTo>
                    <a:lnTo>
                      <a:pt x="340" y="226"/>
                    </a:lnTo>
                    <a:lnTo>
                      <a:pt x="340" y="453"/>
                    </a:lnTo>
                    <a:lnTo>
                      <a:pt x="227" y="453"/>
                    </a:lnTo>
                    <a:lnTo>
                      <a:pt x="227" y="226"/>
                    </a:lnTo>
                    <a:lnTo>
                      <a:pt x="0" y="226"/>
                    </a:lnTo>
                    <a:lnTo>
                      <a:pt x="0" y="453"/>
                    </a:lnTo>
                    <a:lnTo>
                      <a:pt x="113" y="453"/>
                    </a:lnTo>
                    <a:lnTo>
                      <a:pt x="113" y="567"/>
                    </a:lnTo>
                    <a:lnTo>
                      <a:pt x="340" y="567"/>
                    </a:lnTo>
                    <a:lnTo>
                      <a:pt x="340" y="680"/>
                    </a:lnTo>
                    <a:lnTo>
                      <a:pt x="227" y="680"/>
                    </a:lnTo>
                    <a:lnTo>
                      <a:pt x="227" y="90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2" name="Freeform 160"/>
              <p:cNvSpPr>
                <a:spLocks/>
              </p:cNvSpPr>
              <p:nvPr/>
            </p:nvSpPr>
            <p:spPr bwMode="auto">
              <a:xfrm>
                <a:off x="3125" y="4158"/>
                <a:ext cx="340" cy="340"/>
              </a:xfrm>
              <a:custGeom>
                <a:avLst/>
                <a:gdLst>
                  <a:gd name="T0" fmla="*/ 113 w 340"/>
                  <a:gd name="T1" fmla="*/ 0 h 340"/>
                  <a:gd name="T2" fmla="*/ 340 w 340"/>
                  <a:gd name="T3" fmla="*/ 0 h 340"/>
                  <a:gd name="T4" fmla="*/ 340 w 340"/>
                  <a:gd name="T5" fmla="*/ 113 h 340"/>
                  <a:gd name="T6" fmla="*/ 227 w 340"/>
                  <a:gd name="T7" fmla="*/ 113 h 340"/>
                  <a:gd name="T8" fmla="*/ 227 w 340"/>
                  <a:gd name="T9" fmla="*/ 340 h 340"/>
                  <a:gd name="T10" fmla="*/ 0 w 340"/>
                  <a:gd name="T11" fmla="*/ 340 h 340"/>
                  <a:gd name="T12" fmla="*/ 0 w 340"/>
                  <a:gd name="T13" fmla="*/ 227 h 340"/>
                  <a:gd name="T14" fmla="*/ 113 w 340"/>
                  <a:gd name="T15" fmla="*/ 227 h 340"/>
                  <a:gd name="T16" fmla="*/ 113 w 340"/>
                  <a:gd name="T1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0" h="340">
                    <a:moveTo>
                      <a:pt x="113" y="0"/>
                    </a:moveTo>
                    <a:lnTo>
                      <a:pt x="340" y="0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340"/>
                    </a:lnTo>
                    <a:lnTo>
                      <a:pt x="0" y="34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3" name="Freeform 161"/>
              <p:cNvSpPr>
                <a:spLocks/>
              </p:cNvSpPr>
              <p:nvPr/>
            </p:nvSpPr>
            <p:spPr bwMode="auto">
              <a:xfrm>
                <a:off x="2898" y="4385"/>
                <a:ext cx="1134" cy="794"/>
              </a:xfrm>
              <a:custGeom>
                <a:avLst/>
                <a:gdLst>
                  <a:gd name="T0" fmla="*/ 113 w 1134"/>
                  <a:gd name="T1" fmla="*/ 113 h 794"/>
                  <a:gd name="T2" fmla="*/ 113 w 1134"/>
                  <a:gd name="T3" fmla="*/ 227 h 794"/>
                  <a:gd name="T4" fmla="*/ 0 w 1134"/>
                  <a:gd name="T5" fmla="*/ 227 h 794"/>
                  <a:gd name="T6" fmla="*/ 0 w 1134"/>
                  <a:gd name="T7" fmla="*/ 453 h 794"/>
                  <a:gd name="T8" fmla="*/ 227 w 1134"/>
                  <a:gd name="T9" fmla="*/ 453 h 794"/>
                  <a:gd name="T10" fmla="*/ 227 w 1134"/>
                  <a:gd name="T11" fmla="*/ 567 h 794"/>
                  <a:gd name="T12" fmla="*/ 113 w 1134"/>
                  <a:gd name="T13" fmla="*/ 567 h 794"/>
                  <a:gd name="T14" fmla="*/ 113 w 1134"/>
                  <a:gd name="T15" fmla="*/ 680 h 794"/>
                  <a:gd name="T16" fmla="*/ 227 w 1134"/>
                  <a:gd name="T17" fmla="*/ 680 h 794"/>
                  <a:gd name="T18" fmla="*/ 227 w 1134"/>
                  <a:gd name="T19" fmla="*/ 794 h 794"/>
                  <a:gd name="T20" fmla="*/ 340 w 1134"/>
                  <a:gd name="T21" fmla="*/ 794 h 794"/>
                  <a:gd name="T22" fmla="*/ 340 w 1134"/>
                  <a:gd name="T23" fmla="*/ 680 h 794"/>
                  <a:gd name="T24" fmla="*/ 794 w 1134"/>
                  <a:gd name="T25" fmla="*/ 680 h 794"/>
                  <a:gd name="T26" fmla="*/ 794 w 1134"/>
                  <a:gd name="T27" fmla="*/ 567 h 794"/>
                  <a:gd name="T28" fmla="*/ 1134 w 1134"/>
                  <a:gd name="T29" fmla="*/ 567 h 794"/>
                  <a:gd name="T30" fmla="*/ 1134 w 1134"/>
                  <a:gd name="T31" fmla="*/ 0 h 794"/>
                  <a:gd name="T32" fmla="*/ 1021 w 1134"/>
                  <a:gd name="T33" fmla="*/ 0 h 794"/>
                  <a:gd name="T34" fmla="*/ 1021 w 1134"/>
                  <a:gd name="T35" fmla="*/ 113 h 794"/>
                  <a:gd name="T36" fmla="*/ 794 w 1134"/>
                  <a:gd name="T37" fmla="*/ 113 h 794"/>
                  <a:gd name="T38" fmla="*/ 794 w 1134"/>
                  <a:gd name="T39" fmla="*/ 227 h 794"/>
                  <a:gd name="T40" fmla="*/ 680 w 1134"/>
                  <a:gd name="T41" fmla="*/ 227 h 794"/>
                  <a:gd name="T42" fmla="*/ 680 w 1134"/>
                  <a:gd name="T43" fmla="*/ 113 h 794"/>
                  <a:gd name="T44" fmla="*/ 113 w 1134"/>
                  <a:gd name="T45" fmla="*/ 113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34" h="794">
                    <a:moveTo>
                      <a:pt x="113" y="113"/>
                    </a:moveTo>
                    <a:lnTo>
                      <a:pt x="113" y="227"/>
                    </a:lnTo>
                    <a:lnTo>
                      <a:pt x="0" y="227"/>
                    </a:lnTo>
                    <a:lnTo>
                      <a:pt x="0" y="453"/>
                    </a:lnTo>
                    <a:lnTo>
                      <a:pt x="227" y="453"/>
                    </a:lnTo>
                    <a:lnTo>
                      <a:pt x="227" y="567"/>
                    </a:lnTo>
                    <a:lnTo>
                      <a:pt x="113" y="567"/>
                    </a:lnTo>
                    <a:lnTo>
                      <a:pt x="113" y="680"/>
                    </a:lnTo>
                    <a:lnTo>
                      <a:pt x="227" y="680"/>
                    </a:lnTo>
                    <a:lnTo>
                      <a:pt x="227" y="794"/>
                    </a:lnTo>
                    <a:lnTo>
                      <a:pt x="340" y="794"/>
                    </a:lnTo>
                    <a:lnTo>
                      <a:pt x="340" y="680"/>
                    </a:lnTo>
                    <a:lnTo>
                      <a:pt x="794" y="680"/>
                    </a:lnTo>
                    <a:lnTo>
                      <a:pt x="794" y="567"/>
                    </a:lnTo>
                    <a:lnTo>
                      <a:pt x="1134" y="567"/>
                    </a:lnTo>
                    <a:lnTo>
                      <a:pt x="1134" y="0"/>
                    </a:lnTo>
                    <a:lnTo>
                      <a:pt x="1021" y="0"/>
                    </a:lnTo>
                    <a:lnTo>
                      <a:pt x="1021" y="113"/>
                    </a:lnTo>
                    <a:lnTo>
                      <a:pt x="794" y="113"/>
                    </a:lnTo>
                    <a:lnTo>
                      <a:pt x="794" y="227"/>
                    </a:lnTo>
                    <a:lnTo>
                      <a:pt x="680" y="227"/>
                    </a:lnTo>
                    <a:lnTo>
                      <a:pt x="680" y="113"/>
                    </a:lnTo>
                    <a:lnTo>
                      <a:pt x="113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4" name="Freeform 162"/>
              <p:cNvSpPr>
                <a:spLocks/>
              </p:cNvSpPr>
              <p:nvPr/>
            </p:nvSpPr>
            <p:spPr bwMode="auto">
              <a:xfrm>
                <a:off x="4372" y="4612"/>
                <a:ext cx="454" cy="453"/>
              </a:xfrm>
              <a:custGeom>
                <a:avLst/>
                <a:gdLst>
                  <a:gd name="T0" fmla="*/ 0 w 454"/>
                  <a:gd name="T1" fmla="*/ 226 h 453"/>
                  <a:gd name="T2" fmla="*/ 340 w 454"/>
                  <a:gd name="T3" fmla="*/ 226 h 453"/>
                  <a:gd name="T4" fmla="*/ 340 w 454"/>
                  <a:gd name="T5" fmla="*/ 0 h 453"/>
                  <a:gd name="T6" fmla="*/ 454 w 454"/>
                  <a:gd name="T7" fmla="*/ 0 h 453"/>
                  <a:gd name="T8" fmla="*/ 454 w 454"/>
                  <a:gd name="T9" fmla="*/ 453 h 453"/>
                  <a:gd name="T10" fmla="*/ 114 w 454"/>
                  <a:gd name="T11" fmla="*/ 453 h 453"/>
                  <a:gd name="T12" fmla="*/ 114 w 454"/>
                  <a:gd name="T13" fmla="*/ 340 h 453"/>
                  <a:gd name="T14" fmla="*/ 0 w 454"/>
                  <a:gd name="T15" fmla="*/ 340 h 453"/>
                  <a:gd name="T16" fmla="*/ 0 w 454"/>
                  <a:gd name="T17" fmla="*/ 226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4" h="453">
                    <a:moveTo>
                      <a:pt x="0" y="226"/>
                    </a:moveTo>
                    <a:lnTo>
                      <a:pt x="340" y="226"/>
                    </a:lnTo>
                    <a:lnTo>
                      <a:pt x="340" y="0"/>
                    </a:lnTo>
                    <a:lnTo>
                      <a:pt x="454" y="0"/>
                    </a:lnTo>
                    <a:lnTo>
                      <a:pt x="454" y="453"/>
                    </a:lnTo>
                    <a:lnTo>
                      <a:pt x="114" y="453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22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5" name="Freeform 163"/>
              <p:cNvSpPr>
                <a:spLocks/>
              </p:cNvSpPr>
              <p:nvPr/>
            </p:nvSpPr>
            <p:spPr bwMode="auto">
              <a:xfrm>
                <a:off x="3352" y="2797"/>
                <a:ext cx="1360" cy="1928"/>
              </a:xfrm>
              <a:custGeom>
                <a:avLst/>
                <a:gdLst>
                  <a:gd name="T0" fmla="*/ 680 w 1360"/>
                  <a:gd name="T1" fmla="*/ 1928 h 1928"/>
                  <a:gd name="T2" fmla="*/ 793 w 1360"/>
                  <a:gd name="T3" fmla="*/ 1928 h 1928"/>
                  <a:gd name="T4" fmla="*/ 793 w 1360"/>
                  <a:gd name="T5" fmla="*/ 1815 h 1928"/>
                  <a:gd name="T6" fmla="*/ 907 w 1360"/>
                  <a:gd name="T7" fmla="*/ 1815 h 1928"/>
                  <a:gd name="T8" fmla="*/ 907 w 1360"/>
                  <a:gd name="T9" fmla="*/ 1701 h 1928"/>
                  <a:gd name="T10" fmla="*/ 1020 w 1360"/>
                  <a:gd name="T11" fmla="*/ 1701 h 1928"/>
                  <a:gd name="T12" fmla="*/ 1020 w 1360"/>
                  <a:gd name="T13" fmla="*/ 1815 h 1928"/>
                  <a:gd name="T14" fmla="*/ 1134 w 1360"/>
                  <a:gd name="T15" fmla="*/ 1815 h 1928"/>
                  <a:gd name="T16" fmla="*/ 1134 w 1360"/>
                  <a:gd name="T17" fmla="*/ 1474 h 1928"/>
                  <a:gd name="T18" fmla="*/ 1020 w 1360"/>
                  <a:gd name="T19" fmla="*/ 1474 h 1928"/>
                  <a:gd name="T20" fmla="*/ 1020 w 1360"/>
                  <a:gd name="T21" fmla="*/ 1361 h 1928"/>
                  <a:gd name="T22" fmla="*/ 793 w 1360"/>
                  <a:gd name="T23" fmla="*/ 1361 h 1928"/>
                  <a:gd name="T24" fmla="*/ 793 w 1360"/>
                  <a:gd name="T25" fmla="*/ 1248 h 1928"/>
                  <a:gd name="T26" fmla="*/ 907 w 1360"/>
                  <a:gd name="T27" fmla="*/ 1248 h 1928"/>
                  <a:gd name="T28" fmla="*/ 907 w 1360"/>
                  <a:gd name="T29" fmla="*/ 1134 h 1928"/>
                  <a:gd name="T30" fmla="*/ 1360 w 1360"/>
                  <a:gd name="T31" fmla="*/ 1134 h 1928"/>
                  <a:gd name="T32" fmla="*/ 1360 w 1360"/>
                  <a:gd name="T33" fmla="*/ 681 h 1928"/>
                  <a:gd name="T34" fmla="*/ 1247 w 1360"/>
                  <a:gd name="T35" fmla="*/ 681 h 1928"/>
                  <a:gd name="T36" fmla="*/ 1247 w 1360"/>
                  <a:gd name="T37" fmla="*/ 567 h 1928"/>
                  <a:gd name="T38" fmla="*/ 1134 w 1360"/>
                  <a:gd name="T39" fmla="*/ 567 h 1928"/>
                  <a:gd name="T40" fmla="*/ 1134 w 1360"/>
                  <a:gd name="T41" fmla="*/ 454 h 1928"/>
                  <a:gd name="T42" fmla="*/ 1247 w 1360"/>
                  <a:gd name="T43" fmla="*/ 454 h 1928"/>
                  <a:gd name="T44" fmla="*/ 1247 w 1360"/>
                  <a:gd name="T45" fmla="*/ 114 h 1928"/>
                  <a:gd name="T46" fmla="*/ 1020 w 1360"/>
                  <a:gd name="T47" fmla="*/ 114 h 1928"/>
                  <a:gd name="T48" fmla="*/ 1020 w 1360"/>
                  <a:gd name="T49" fmla="*/ 0 h 1928"/>
                  <a:gd name="T50" fmla="*/ 793 w 1360"/>
                  <a:gd name="T51" fmla="*/ 0 h 1928"/>
                  <a:gd name="T52" fmla="*/ 793 w 1360"/>
                  <a:gd name="T53" fmla="*/ 227 h 1928"/>
                  <a:gd name="T54" fmla="*/ 680 w 1360"/>
                  <a:gd name="T55" fmla="*/ 227 h 1928"/>
                  <a:gd name="T56" fmla="*/ 680 w 1360"/>
                  <a:gd name="T57" fmla="*/ 340 h 1928"/>
                  <a:gd name="T58" fmla="*/ 453 w 1360"/>
                  <a:gd name="T59" fmla="*/ 340 h 1928"/>
                  <a:gd name="T60" fmla="*/ 453 w 1360"/>
                  <a:gd name="T61" fmla="*/ 454 h 1928"/>
                  <a:gd name="T62" fmla="*/ 340 w 1360"/>
                  <a:gd name="T63" fmla="*/ 454 h 1928"/>
                  <a:gd name="T64" fmla="*/ 340 w 1360"/>
                  <a:gd name="T65" fmla="*/ 567 h 1928"/>
                  <a:gd name="T66" fmla="*/ 226 w 1360"/>
                  <a:gd name="T67" fmla="*/ 567 h 1928"/>
                  <a:gd name="T68" fmla="*/ 226 w 1360"/>
                  <a:gd name="T69" fmla="*/ 681 h 1928"/>
                  <a:gd name="T70" fmla="*/ 0 w 1360"/>
                  <a:gd name="T71" fmla="*/ 681 h 1928"/>
                  <a:gd name="T72" fmla="*/ 0 w 1360"/>
                  <a:gd name="T73" fmla="*/ 1021 h 1928"/>
                  <a:gd name="T74" fmla="*/ 226 w 1360"/>
                  <a:gd name="T75" fmla="*/ 1021 h 1928"/>
                  <a:gd name="T76" fmla="*/ 226 w 1360"/>
                  <a:gd name="T77" fmla="*/ 1474 h 1928"/>
                  <a:gd name="T78" fmla="*/ 0 w 1360"/>
                  <a:gd name="T79" fmla="*/ 1474 h 1928"/>
                  <a:gd name="T80" fmla="*/ 0 w 1360"/>
                  <a:gd name="T81" fmla="*/ 1701 h 1928"/>
                  <a:gd name="T82" fmla="*/ 226 w 1360"/>
                  <a:gd name="T83" fmla="*/ 1701 h 1928"/>
                  <a:gd name="T84" fmla="*/ 226 w 1360"/>
                  <a:gd name="T85" fmla="*/ 1815 h 1928"/>
                  <a:gd name="T86" fmla="*/ 340 w 1360"/>
                  <a:gd name="T87" fmla="*/ 1815 h 1928"/>
                  <a:gd name="T88" fmla="*/ 340 w 1360"/>
                  <a:gd name="T89" fmla="*/ 1701 h 1928"/>
                  <a:gd name="T90" fmla="*/ 567 w 1360"/>
                  <a:gd name="T91" fmla="*/ 1701 h 1928"/>
                  <a:gd name="T92" fmla="*/ 567 w 1360"/>
                  <a:gd name="T93" fmla="*/ 1588 h 1928"/>
                  <a:gd name="T94" fmla="*/ 680 w 1360"/>
                  <a:gd name="T95" fmla="*/ 1588 h 1928"/>
                  <a:gd name="T96" fmla="*/ 680 w 1360"/>
                  <a:gd name="T97" fmla="*/ 1928 h 1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360" h="1928">
                    <a:moveTo>
                      <a:pt x="680" y="1928"/>
                    </a:moveTo>
                    <a:lnTo>
                      <a:pt x="793" y="1928"/>
                    </a:lnTo>
                    <a:lnTo>
                      <a:pt x="793" y="1815"/>
                    </a:lnTo>
                    <a:lnTo>
                      <a:pt x="907" y="1815"/>
                    </a:lnTo>
                    <a:lnTo>
                      <a:pt x="907" y="1701"/>
                    </a:lnTo>
                    <a:lnTo>
                      <a:pt x="1020" y="1701"/>
                    </a:lnTo>
                    <a:lnTo>
                      <a:pt x="1020" y="1815"/>
                    </a:lnTo>
                    <a:lnTo>
                      <a:pt x="1134" y="1815"/>
                    </a:lnTo>
                    <a:lnTo>
                      <a:pt x="1134" y="1474"/>
                    </a:lnTo>
                    <a:lnTo>
                      <a:pt x="1020" y="1474"/>
                    </a:lnTo>
                    <a:lnTo>
                      <a:pt x="1020" y="1361"/>
                    </a:lnTo>
                    <a:lnTo>
                      <a:pt x="793" y="1361"/>
                    </a:lnTo>
                    <a:lnTo>
                      <a:pt x="793" y="1248"/>
                    </a:lnTo>
                    <a:lnTo>
                      <a:pt x="907" y="1248"/>
                    </a:lnTo>
                    <a:lnTo>
                      <a:pt x="907" y="1134"/>
                    </a:lnTo>
                    <a:lnTo>
                      <a:pt x="1360" y="1134"/>
                    </a:lnTo>
                    <a:lnTo>
                      <a:pt x="1360" y="681"/>
                    </a:lnTo>
                    <a:lnTo>
                      <a:pt x="1247" y="681"/>
                    </a:lnTo>
                    <a:lnTo>
                      <a:pt x="1247" y="567"/>
                    </a:lnTo>
                    <a:lnTo>
                      <a:pt x="1134" y="567"/>
                    </a:lnTo>
                    <a:lnTo>
                      <a:pt x="1134" y="454"/>
                    </a:lnTo>
                    <a:lnTo>
                      <a:pt x="1247" y="454"/>
                    </a:lnTo>
                    <a:lnTo>
                      <a:pt x="1247" y="114"/>
                    </a:lnTo>
                    <a:lnTo>
                      <a:pt x="1020" y="114"/>
                    </a:lnTo>
                    <a:lnTo>
                      <a:pt x="1020" y="0"/>
                    </a:lnTo>
                    <a:lnTo>
                      <a:pt x="793" y="0"/>
                    </a:lnTo>
                    <a:lnTo>
                      <a:pt x="793" y="227"/>
                    </a:lnTo>
                    <a:lnTo>
                      <a:pt x="680" y="227"/>
                    </a:lnTo>
                    <a:lnTo>
                      <a:pt x="680" y="340"/>
                    </a:lnTo>
                    <a:lnTo>
                      <a:pt x="453" y="340"/>
                    </a:lnTo>
                    <a:lnTo>
                      <a:pt x="453" y="454"/>
                    </a:lnTo>
                    <a:lnTo>
                      <a:pt x="340" y="454"/>
                    </a:lnTo>
                    <a:lnTo>
                      <a:pt x="340" y="567"/>
                    </a:lnTo>
                    <a:lnTo>
                      <a:pt x="226" y="567"/>
                    </a:lnTo>
                    <a:lnTo>
                      <a:pt x="226" y="681"/>
                    </a:lnTo>
                    <a:lnTo>
                      <a:pt x="0" y="681"/>
                    </a:lnTo>
                    <a:lnTo>
                      <a:pt x="0" y="1021"/>
                    </a:lnTo>
                    <a:lnTo>
                      <a:pt x="226" y="1021"/>
                    </a:lnTo>
                    <a:lnTo>
                      <a:pt x="226" y="1474"/>
                    </a:lnTo>
                    <a:lnTo>
                      <a:pt x="0" y="1474"/>
                    </a:lnTo>
                    <a:lnTo>
                      <a:pt x="0" y="1701"/>
                    </a:lnTo>
                    <a:lnTo>
                      <a:pt x="226" y="1701"/>
                    </a:lnTo>
                    <a:lnTo>
                      <a:pt x="226" y="1815"/>
                    </a:lnTo>
                    <a:lnTo>
                      <a:pt x="340" y="1815"/>
                    </a:lnTo>
                    <a:lnTo>
                      <a:pt x="340" y="1701"/>
                    </a:lnTo>
                    <a:lnTo>
                      <a:pt x="567" y="1701"/>
                    </a:lnTo>
                    <a:lnTo>
                      <a:pt x="567" y="1588"/>
                    </a:lnTo>
                    <a:lnTo>
                      <a:pt x="680" y="1588"/>
                    </a:lnTo>
                    <a:lnTo>
                      <a:pt x="680" y="19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6" name="Freeform 164"/>
              <p:cNvSpPr>
                <a:spLocks/>
              </p:cNvSpPr>
              <p:nvPr/>
            </p:nvSpPr>
            <p:spPr bwMode="auto">
              <a:xfrm>
                <a:off x="4145" y="3931"/>
                <a:ext cx="1021" cy="681"/>
              </a:xfrm>
              <a:custGeom>
                <a:avLst/>
                <a:gdLst>
                  <a:gd name="T0" fmla="*/ 567 w 1021"/>
                  <a:gd name="T1" fmla="*/ 0 h 681"/>
                  <a:gd name="T2" fmla="*/ 567 w 1021"/>
                  <a:gd name="T3" fmla="*/ 114 h 681"/>
                  <a:gd name="T4" fmla="*/ 681 w 1021"/>
                  <a:gd name="T5" fmla="*/ 114 h 681"/>
                  <a:gd name="T6" fmla="*/ 681 w 1021"/>
                  <a:gd name="T7" fmla="*/ 227 h 681"/>
                  <a:gd name="T8" fmla="*/ 794 w 1021"/>
                  <a:gd name="T9" fmla="*/ 227 h 681"/>
                  <a:gd name="T10" fmla="*/ 794 w 1021"/>
                  <a:gd name="T11" fmla="*/ 340 h 681"/>
                  <a:gd name="T12" fmla="*/ 1021 w 1021"/>
                  <a:gd name="T13" fmla="*/ 340 h 681"/>
                  <a:gd name="T14" fmla="*/ 1021 w 1021"/>
                  <a:gd name="T15" fmla="*/ 454 h 681"/>
                  <a:gd name="T16" fmla="*/ 681 w 1021"/>
                  <a:gd name="T17" fmla="*/ 454 h 681"/>
                  <a:gd name="T18" fmla="*/ 681 w 1021"/>
                  <a:gd name="T19" fmla="*/ 567 h 681"/>
                  <a:gd name="T20" fmla="*/ 454 w 1021"/>
                  <a:gd name="T21" fmla="*/ 567 h 681"/>
                  <a:gd name="T22" fmla="*/ 454 w 1021"/>
                  <a:gd name="T23" fmla="*/ 681 h 681"/>
                  <a:gd name="T24" fmla="*/ 341 w 1021"/>
                  <a:gd name="T25" fmla="*/ 681 h 681"/>
                  <a:gd name="T26" fmla="*/ 341 w 1021"/>
                  <a:gd name="T27" fmla="*/ 340 h 681"/>
                  <a:gd name="T28" fmla="*/ 227 w 1021"/>
                  <a:gd name="T29" fmla="*/ 340 h 681"/>
                  <a:gd name="T30" fmla="*/ 227 w 1021"/>
                  <a:gd name="T31" fmla="*/ 227 h 681"/>
                  <a:gd name="T32" fmla="*/ 0 w 1021"/>
                  <a:gd name="T33" fmla="*/ 227 h 681"/>
                  <a:gd name="T34" fmla="*/ 0 w 1021"/>
                  <a:gd name="T35" fmla="*/ 114 h 681"/>
                  <a:gd name="T36" fmla="*/ 114 w 1021"/>
                  <a:gd name="T37" fmla="*/ 114 h 681"/>
                  <a:gd name="T38" fmla="*/ 114 w 1021"/>
                  <a:gd name="T39" fmla="*/ 0 h 681"/>
                  <a:gd name="T40" fmla="*/ 567 w 1021"/>
                  <a:gd name="T41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21" h="681">
                    <a:moveTo>
                      <a:pt x="567" y="0"/>
                    </a:moveTo>
                    <a:lnTo>
                      <a:pt x="567" y="114"/>
                    </a:lnTo>
                    <a:lnTo>
                      <a:pt x="681" y="114"/>
                    </a:lnTo>
                    <a:lnTo>
                      <a:pt x="681" y="227"/>
                    </a:lnTo>
                    <a:lnTo>
                      <a:pt x="794" y="227"/>
                    </a:lnTo>
                    <a:lnTo>
                      <a:pt x="794" y="340"/>
                    </a:lnTo>
                    <a:lnTo>
                      <a:pt x="1021" y="340"/>
                    </a:lnTo>
                    <a:lnTo>
                      <a:pt x="1021" y="454"/>
                    </a:lnTo>
                    <a:lnTo>
                      <a:pt x="681" y="454"/>
                    </a:lnTo>
                    <a:lnTo>
                      <a:pt x="681" y="567"/>
                    </a:lnTo>
                    <a:lnTo>
                      <a:pt x="454" y="567"/>
                    </a:lnTo>
                    <a:lnTo>
                      <a:pt x="454" y="681"/>
                    </a:lnTo>
                    <a:lnTo>
                      <a:pt x="341" y="681"/>
                    </a:lnTo>
                    <a:lnTo>
                      <a:pt x="341" y="340"/>
                    </a:lnTo>
                    <a:lnTo>
                      <a:pt x="227" y="340"/>
                    </a:lnTo>
                    <a:lnTo>
                      <a:pt x="227" y="227"/>
                    </a:lnTo>
                    <a:lnTo>
                      <a:pt x="0" y="227"/>
                    </a:lnTo>
                    <a:lnTo>
                      <a:pt x="0" y="114"/>
                    </a:lnTo>
                    <a:lnTo>
                      <a:pt x="114" y="114"/>
                    </a:lnTo>
                    <a:lnTo>
                      <a:pt x="114" y="0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7" name="Freeform 165"/>
              <p:cNvSpPr>
                <a:spLocks/>
              </p:cNvSpPr>
              <p:nvPr/>
            </p:nvSpPr>
            <p:spPr bwMode="auto">
              <a:xfrm>
                <a:off x="3011" y="1550"/>
                <a:ext cx="1248" cy="1701"/>
              </a:xfrm>
              <a:custGeom>
                <a:avLst/>
                <a:gdLst>
                  <a:gd name="T0" fmla="*/ 1134 w 1248"/>
                  <a:gd name="T1" fmla="*/ 1474 h 1701"/>
                  <a:gd name="T2" fmla="*/ 1134 w 1248"/>
                  <a:gd name="T3" fmla="*/ 1020 h 1701"/>
                  <a:gd name="T4" fmla="*/ 1248 w 1248"/>
                  <a:gd name="T5" fmla="*/ 1020 h 1701"/>
                  <a:gd name="T6" fmla="*/ 1248 w 1248"/>
                  <a:gd name="T7" fmla="*/ 794 h 1701"/>
                  <a:gd name="T8" fmla="*/ 1134 w 1248"/>
                  <a:gd name="T9" fmla="*/ 794 h 1701"/>
                  <a:gd name="T10" fmla="*/ 1134 w 1248"/>
                  <a:gd name="T11" fmla="*/ 567 h 1701"/>
                  <a:gd name="T12" fmla="*/ 1021 w 1248"/>
                  <a:gd name="T13" fmla="*/ 567 h 1701"/>
                  <a:gd name="T14" fmla="*/ 1021 w 1248"/>
                  <a:gd name="T15" fmla="*/ 453 h 1701"/>
                  <a:gd name="T16" fmla="*/ 1134 w 1248"/>
                  <a:gd name="T17" fmla="*/ 453 h 1701"/>
                  <a:gd name="T18" fmla="*/ 1134 w 1248"/>
                  <a:gd name="T19" fmla="*/ 227 h 1701"/>
                  <a:gd name="T20" fmla="*/ 794 w 1248"/>
                  <a:gd name="T21" fmla="*/ 227 h 1701"/>
                  <a:gd name="T22" fmla="*/ 794 w 1248"/>
                  <a:gd name="T23" fmla="*/ 0 h 1701"/>
                  <a:gd name="T24" fmla="*/ 567 w 1248"/>
                  <a:gd name="T25" fmla="*/ 0 h 1701"/>
                  <a:gd name="T26" fmla="*/ 341 w 1248"/>
                  <a:gd name="T27" fmla="*/ 0 h 1701"/>
                  <a:gd name="T28" fmla="*/ 341 w 1248"/>
                  <a:gd name="T29" fmla="*/ 113 h 1701"/>
                  <a:gd name="T30" fmla="*/ 227 w 1248"/>
                  <a:gd name="T31" fmla="*/ 113 h 1701"/>
                  <a:gd name="T32" fmla="*/ 227 w 1248"/>
                  <a:gd name="T33" fmla="*/ 227 h 1701"/>
                  <a:gd name="T34" fmla="*/ 0 w 1248"/>
                  <a:gd name="T35" fmla="*/ 227 h 1701"/>
                  <a:gd name="T36" fmla="*/ 0 w 1248"/>
                  <a:gd name="T37" fmla="*/ 340 h 1701"/>
                  <a:gd name="T38" fmla="*/ 114 w 1248"/>
                  <a:gd name="T39" fmla="*/ 340 h 1701"/>
                  <a:gd name="T40" fmla="*/ 114 w 1248"/>
                  <a:gd name="T41" fmla="*/ 567 h 1701"/>
                  <a:gd name="T42" fmla="*/ 227 w 1248"/>
                  <a:gd name="T43" fmla="*/ 567 h 1701"/>
                  <a:gd name="T44" fmla="*/ 227 w 1248"/>
                  <a:gd name="T45" fmla="*/ 907 h 1701"/>
                  <a:gd name="T46" fmla="*/ 341 w 1248"/>
                  <a:gd name="T47" fmla="*/ 907 h 1701"/>
                  <a:gd name="T48" fmla="*/ 341 w 1248"/>
                  <a:gd name="T49" fmla="*/ 1020 h 1701"/>
                  <a:gd name="T50" fmla="*/ 227 w 1248"/>
                  <a:gd name="T51" fmla="*/ 1020 h 1701"/>
                  <a:gd name="T52" fmla="*/ 227 w 1248"/>
                  <a:gd name="T53" fmla="*/ 1361 h 1701"/>
                  <a:gd name="T54" fmla="*/ 114 w 1248"/>
                  <a:gd name="T55" fmla="*/ 1361 h 1701"/>
                  <a:gd name="T56" fmla="*/ 114 w 1248"/>
                  <a:gd name="T57" fmla="*/ 1587 h 1701"/>
                  <a:gd name="T58" fmla="*/ 227 w 1248"/>
                  <a:gd name="T59" fmla="*/ 1587 h 1701"/>
                  <a:gd name="T60" fmla="*/ 227 w 1248"/>
                  <a:gd name="T61" fmla="*/ 1474 h 1701"/>
                  <a:gd name="T62" fmla="*/ 341 w 1248"/>
                  <a:gd name="T63" fmla="*/ 1474 h 1701"/>
                  <a:gd name="T64" fmla="*/ 341 w 1248"/>
                  <a:gd name="T65" fmla="*/ 1361 h 1701"/>
                  <a:gd name="T66" fmla="*/ 681 w 1248"/>
                  <a:gd name="T67" fmla="*/ 1361 h 1701"/>
                  <a:gd name="T68" fmla="*/ 681 w 1248"/>
                  <a:gd name="T69" fmla="*/ 1701 h 1701"/>
                  <a:gd name="T70" fmla="*/ 794 w 1248"/>
                  <a:gd name="T71" fmla="*/ 1701 h 1701"/>
                  <a:gd name="T72" fmla="*/ 794 w 1248"/>
                  <a:gd name="T73" fmla="*/ 1587 h 1701"/>
                  <a:gd name="T74" fmla="*/ 1021 w 1248"/>
                  <a:gd name="T75" fmla="*/ 1587 h 1701"/>
                  <a:gd name="T76" fmla="*/ 1021 w 1248"/>
                  <a:gd name="T77" fmla="*/ 1474 h 1701"/>
                  <a:gd name="T78" fmla="*/ 1134 w 1248"/>
                  <a:gd name="T79" fmla="*/ 1474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48" h="1701">
                    <a:moveTo>
                      <a:pt x="1134" y="1474"/>
                    </a:moveTo>
                    <a:lnTo>
                      <a:pt x="1134" y="1020"/>
                    </a:lnTo>
                    <a:lnTo>
                      <a:pt x="1248" y="1020"/>
                    </a:lnTo>
                    <a:lnTo>
                      <a:pt x="1248" y="794"/>
                    </a:lnTo>
                    <a:lnTo>
                      <a:pt x="1134" y="794"/>
                    </a:lnTo>
                    <a:lnTo>
                      <a:pt x="1134" y="567"/>
                    </a:lnTo>
                    <a:lnTo>
                      <a:pt x="1021" y="567"/>
                    </a:lnTo>
                    <a:lnTo>
                      <a:pt x="1021" y="453"/>
                    </a:lnTo>
                    <a:lnTo>
                      <a:pt x="1134" y="453"/>
                    </a:lnTo>
                    <a:lnTo>
                      <a:pt x="1134" y="227"/>
                    </a:lnTo>
                    <a:lnTo>
                      <a:pt x="794" y="227"/>
                    </a:lnTo>
                    <a:lnTo>
                      <a:pt x="794" y="0"/>
                    </a:lnTo>
                    <a:lnTo>
                      <a:pt x="567" y="0"/>
                    </a:lnTo>
                    <a:lnTo>
                      <a:pt x="341" y="0"/>
                    </a:lnTo>
                    <a:lnTo>
                      <a:pt x="341" y="113"/>
                    </a:lnTo>
                    <a:lnTo>
                      <a:pt x="227" y="113"/>
                    </a:lnTo>
                    <a:lnTo>
                      <a:pt x="227" y="227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567"/>
                    </a:lnTo>
                    <a:lnTo>
                      <a:pt x="227" y="567"/>
                    </a:lnTo>
                    <a:lnTo>
                      <a:pt x="227" y="907"/>
                    </a:lnTo>
                    <a:lnTo>
                      <a:pt x="341" y="907"/>
                    </a:lnTo>
                    <a:lnTo>
                      <a:pt x="341" y="1020"/>
                    </a:lnTo>
                    <a:lnTo>
                      <a:pt x="227" y="1020"/>
                    </a:lnTo>
                    <a:lnTo>
                      <a:pt x="227" y="1361"/>
                    </a:lnTo>
                    <a:lnTo>
                      <a:pt x="114" y="1361"/>
                    </a:lnTo>
                    <a:lnTo>
                      <a:pt x="114" y="1587"/>
                    </a:lnTo>
                    <a:lnTo>
                      <a:pt x="227" y="1587"/>
                    </a:lnTo>
                    <a:lnTo>
                      <a:pt x="227" y="1474"/>
                    </a:lnTo>
                    <a:lnTo>
                      <a:pt x="341" y="1474"/>
                    </a:lnTo>
                    <a:lnTo>
                      <a:pt x="341" y="1361"/>
                    </a:lnTo>
                    <a:lnTo>
                      <a:pt x="681" y="1361"/>
                    </a:lnTo>
                    <a:lnTo>
                      <a:pt x="681" y="1701"/>
                    </a:lnTo>
                    <a:lnTo>
                      <a:pt x="794" y="1701"/>
                    </a:lnTo>
                    <a:lnTo>
                      <a:pt x="794" y="1587"/>
                    </a:lnTo>
                    <a:lnTo>
                      <a:pt x="1021" y="1587"/>
                    </a:lnTo>
                    <a:lnTo>
                      <a:pt x="1021" y="1474"/>
                    </a:lnTo>
                    <a:lnTo>
                      <a:pt x="1134" y="147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9" name="Freeform 167"/>
              <p:cNvSpPr>
                <a:spLocks/>
              </p:cNvSpPr>
              <p:nvPr/>
            </p:nvSpPr>
            <p:spPr bwMode="auto">
              <a:xfrm>
                <a:off x="4599" y="2457"/>
                <a:ext cx="1247" cy="794"/>
              </a:xfrm>
              <a:custGeom>
                <a:avLst/>
                <a:gdLst>
                  <a:gd name="T0" fmla="*/ 0 w 1247"/>
                  <a:gd name="T1" fmla="*/ 567 h 794"/>
                  <a:gd name="T2" fmla="*/ 0 w 1247"/>
                  <a:gd name="T3" fmla="*/ 0 h 794"/>
                  <a:gd name="T4" fmla="*/ 227 w 1247"/>
                  <a:gd name="T5" fmla="*/ 0 h 794"/>
                  <a:gd name="T6" fmla="*/ 227 w 1247"/>
                  <a:gd name="T7" fmla="*/ 113 h 794"/>
                  <a:gd name="T8" fmla="*/ 454 w 1247"/>
                  <a:gd name="T9" fmla="*/ 113 h 794"/>
                  <a:gd name="T10" fmla="*/ 454 w 1247"/>
                  <a:gd name="T11" fmla="*/ 0 h 794"/>
                  <a:gd name="T12" fmla="*/ 680 w 1247"/>
                  <a:gd name="T13" fmla="*/ 0 h 794"/>
                  <a:gd name="T14" fmla="*/ 680 w 1247"/>
                  <a:gd name="T15" fmla="*/ 113 h 794"/>
                  <a:gd name="T16" fmla="*/ 1021 w 1247"/>
                  <a:gd name="T17" fmla="*/ 113 h 794"/>
                  <a:gd name="T18" fmla="*/ 1021 w 1247"/>
                  <a:gd name="T19" fmla="*/ 227 h 794"/>
                  <a:gd name="T20" fmla="*/ 1247 w 1247"/>
                  <a:gd name="T21" fmla="*/ 227 h 794"/>
                  <a:gd name="T22" fmla="*/ 1247 w 1247"/>
                  <a:gd name="T23" fmla="*/ 567 h 794"/>
                  <a:gd name="T24" fmla="*/ 1134 w 1247"/>
                  <a:gd name="T25" fmla="*/ 567 h 794"/>
                  <a:gd name="T26" fmla="*/ 1134 w 1247"/>
                  <a:gd name="T27" fmla="*/ 794 h 794"/>
                  <a:gd name="T28" fmla="*/ 907 w 1247"/>
                  <a:gd name="T29" fmla="*/ 794 h 794"/>
                  <a:gd name="T30" fmla="*/ 907 w 1247"/>
                  <a:gd name="T31" fmla="*/ 680 h 794"/>
                  <a:gd name="T32" fmla="*/ 680 w 1247"/>
                  <a:gd name="T33" fmla="*/ 680 h 794"/>
                  <a:gd name="T34" fmla="*/ 680 w 1247"/>
                  <a:gd name="T35" fmla="*/ 794 h 794"/>
                  <a:gd name="T36" fmla="*/ 454 w 1247"/>
                  <a:gd name="T37" fmla="*/ 794 h 794"/>
                  <a:gd name="T38" fmla="*/ 454 w 1247"/>
                  <a:gd name="T39" fmla="*/ 680 h 794"/>
                  <a:gd name="T40" fmla="*/ 340 w 1247"/>
                  <a:gd name="T41" fmla="*/ 680 h 794"/>
                  <a:gd name="T42" fmla="*/ 340 w 1247"/>
                  <a:gd name="T43" fmla="*/ 567 h 794"/>
                  <a:gd name="T44" fmla="*/ 0 w 1247"/>
                  <a:gd name="T45" fmla="*/ 56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47" h="794">
                    <a:moveTo>
                      <a:pt x="0" y="567"/>
                    </a:moveTo>
                    <a:lnTo>
                      <a:pt x="0" y="0"/>
                    </a:lnTo>
                    <a:lnTo>
                      <a:pt x="227" y="0"/>
                    </a:lnTo>
                    <a:lnTo>
                      <a:pt x="227" y="113"/>
                    </a:lnTo>
                    <a:lnTo>
                      <a:pt x="454" y="113"/>
                    </a:lnTo>
                    <a:lnTo>
                      <a:pt x="454" y="0"/>
                    </a:lnTo>
                    <a:lnTo>
                      <a:pt x="680" y="0"/>
                    </a:lnTo>
                    <a:lnTo>
                      <a:pt x="680" y="113"/>
                    </a:lnTo>
                    <a:lnTo>
                      <a:pt x="1021" y="113"/>
                    </a:lnTo>
                    <a:lnTo>
                      <a:pt x="1021" y="227"/>
                    </a:lnTo>
                    <a:lnTo>
                      <a:pt x="1247" y="227"/>
                    </a:lnTo>
                    <a:lnTo>
                      <a:pt x="1247" y="567"/>
                    </a:lnTo>
                    <a:lnTo>
                      <a:pt x="1134" y="567"/>
                    </a:lnTo>
                    <a:lnTo>
                      <a:pt x="1134" y="794"/>
                    </a:lnTo>
                    <a:lnTo>
                      <a:pt x="907" y="794"/>
                    </a:lnTo>
                    <a:lnTo>
                      <a:pt x="907" y="680"/>
                    </a:lnTo>
                    <a:lnTo>
                      <a:pt x="680" y="680"/>
                    </a:lnTo>
                    <a:lnTo>
                      <a:pt x="680" y="794"/>
                    </a:lnTo>
                    <a:lnTo>
                      <a:pt x="454" y="794"/>
                    </a:lnTo>
                    <a:lnTo>
                      <a:pt x="454" y="680"/>
                    </a:lnTo>
                    <a:lnTo>
                      <a:pt x="340" y="680"/>
                    </a:lnTo>
                    <a:lnTo>
                      <a:pt x="340" y="567"/>
                    </a:lnTo>
                    <a:lnTo>
                      <a:pt x="0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0" name="Freeform 168"/>
              <p:cNvSpPr>
                <a:spLocks/>
              </p:cNvSpPr>
              <p:nvPr/>
            </p:nvSpPr>
            <p:spPr bwMode="auto">
              <a:xfrm>
                <a:off x="5506" y="2117"/>
                <a:ext cx="794" cy="1134"/>
              </a:xfrm>
              <a:custGeom>
                <a:avLst/>
                <a:gdLst>
                  <a:gd name="T0" fmla="*/ 0 w 794"/>
                  <a:gd name="T1" fmla="*/ 453 h 1134"/>
                  <a:gd name="T2" fmla="*/ 0 w 794"/>
                  <a:gd name="T3" fmla="*/ 340 h 1134"/>
                  <a:gd name="T4" fmla="*/ 114 w 794"/>
                  <a:gd name="T5" fmla="*/ 340 h 1134"/>
                  <a:gd name="T6" fmla="*/ 114 w 794"/>
                  <a:gd name="T7" fmla="*/ 0 h 1134"/>
                  <a:gd name="T8" fmla="*/ 340 w 794"/>
                  <a:gd name="T9" fmla="*/ 0 h 1134"/>
                  <a:gd name="T10" fmla="*/ 340 w 794"/>
                  <a:gd name="T11" fmla="*/ 113 h 1134"/>
                  <a:gd name="T12" fmla="*/ 454 w 794"/>
                  <a:gd name="T13" fmla="*/ 113 h 1134"/>
                  <a:gd name="T14" fmla="*/ 454 w 794"/>
                  <a:gd name="T15" fmla="*/ 227 h 1134"/>
                  <a:gd name="T16" fmla="*/ 567 w 794"/>
                  <a:gd name="T17" fmla="*/ 227 h 1134"/>
                  <a:gd name="T18" fmla="*/ 567 w 794"/>
                  <a:gd name="T19" fmla="*/ 340 h 1134"/>
                  <a:gd name="T20" fmla="*/ 454 w 794"/>
                  <a:gd name="T21" fmla="*/ 340 h 1134"/>
                  <a:gd name="T22" fmla="*/ 454 w 794"/>
                  <a:gd name="T23" fmla="*/ 453 h 1134"/>
                  <a:gd name="T24" fmla="*/ 567 w 794"/>
                  <a:gd name="T25" fmla="*/ 453 h 1134"/>
                  <a:gd name="T26" fmla="*/ 567 w 794"/>
                  <a:gd name="T27" fmla="*/ 567 h 1134"/>
                  <a:gd name="T28" fmla="*/ 681 w 794"/>
                  <a:gd name="T29" fmla="*/ 567 h 1134"/>
                  <a:gd name="T30" fmla="*/ 681 w 794"/>
                  <a:gd name="T31" fmla="*/ 794 h 1134"/>
                  <a:gd name="T32" fmla="*/ 794 w 794"/>
                  <a:gd name="T33" fmla="*/ 794 h 1134"/>
                  <a:gd name="T34" fmla="*/ 794 w 794"/>
                  <a:gd name="T35" fmla="*/ 907 h 1134"/>
                  <a:gd name="T36" fmla="*/ 794 w 794"/>
                  <a:gd name="T37" fmla="*/ 1020 h 1134"/>
                  <a:gd name="T38" fmla="*/ 794 w 794"/>
                  <a:gd name="T39" fmla="*/ 1134 h 1134"/>
                  <a:gd name="T40" fmla="*/ 340 w 794"/>
                  <a:gd name="T41" fmla="*/ 1134 h 1134"/>
                  <a:gd name="T42" fmla="*/ 340 w 794"/>
                  <a:gd name="T43" fmla="*/ 567 h 1134"/>
                  <a:gd name="T44" fmla="*/ 114 w 794"/>
                  <a:gd name="T45" fmla="*/ 567 h 1134"/>
                  <a:gd name="T46" fmla="*/ 114 w 794"/>
                  <a:gd name="T47" fmla="*/ 453 h 1134"/>
                  <a:gd name="T48" fmla="*/ 0 w 794"/>
                  <a:gd name="T49" fmla="*/ 453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94" h="1134">
                    <a:moveTo>
                      <a:pt x="0" y="453"/>
                    </a:move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454" y="113"/>
                    </a:lnTo>
                    <a:lnTo>
                      <a:pt x="454" y="227"/>
                    </a:lnTo>
                    <a:lnTo>
                      <a:pt x="567" y="227"/>
                    </a:lnTo>
                    <a:lnTo>
                      <a:pt x="567" y="340"/>
                    </a:lnTo>
                    <a:lnTo>
                      <a:pt x="454" y="340"/>
                    </a:lnTo>
                    <a:lnTo>
                      <a:pt x="454" y="453"/>
                    </a:lnTo>
                    <a:lnTo>
                      <a:pt x="567" y="453"/>
                    </a:lnTo>
                    <a:lnTo>
                      <a:pt x="567" y="567"/>
                    </a:lnTo>
                    <a:lnTo>
                      <a:pt x="681" y="567"/>
                    </a:lnTo>
                    <a:lnTo>
                      <a:pt x="681" y="794"/>
                    </a:lnTo>
                    <a:lnTo>
                      <a:pt x="794" y="794"/>
                    </a:lnTo>
                    <a:lnTo>
                      <a:pt x="794" y="907"/>
                    </a:lnTo>
                    <a:lnTo>
                      <a:pt x="794" y="1020"/>
                    </a:lnTo>
                    <a:lnTo>
                      <a:pt x="794" y="1134"/>
                    </a:lnTo>
                    <a:lnTo>
                      <a:pt x="340" y="1134"/>
                    </a:lnTo>
                    <a:lnTo>
                      <a:pt x="340" y="567"/>
                    </a:lnTo>
                    <a:lnTo>
                      <a:pt x="114" y="567"/>
                    </a:lnTo>
                    <a:lnTo>
                      <a:pt x="114" y="453"/>
                    </a:lnTo>
                    <a:lnTo>
                      <a:pt x="0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1" name="Freeform 169"/>
              <p:cNvSpPr>
                <a:spLocks/>
              </p:cNvSpPr>
              <p:nvPr/>
            </p:nvSpPr>
            <p:spPr bwMode="auto">
              <a:xfrm>
                <a:off x="5393" y="3024"/>
                <a:ext cx="794" cy="1021"/>
              </a:xfrm>
              <a:custGeom>
                <a:avLst/>
                <a:gdLst>
                  <a:gd name="T0" fmla="*/ 340 w 794"/>
                  <a:gd name="T1" fmla="*/ 0 h 1021"/>
                  <a:gd name="T2" fmla="*/ 340 w 794"/>
                  <a:gd name="T3" fmla="*/ 227 h 1021"/>
                  <a:gd name="T4" fmla="*/ 113 w 794"/>
                  <a:gd name="T5" fmla="*/ 227 h 1021"/>
                  <a:gd name="T6" fmla="*/ 113 w 794"/>
                  <a:gd name="T7" fmla="*/ 340 h 1021"/>
                  <a:gd name="T8" fmla="*/ 0 w 794"/>
                  <a:gd name="T9" fmla="*/ 340 h 1021"/>
                  <a:gd name="T10" fmla="*/ 0 w 794"/>
                  <a:gd name="T11" fmla="*/ 567 h 1021"/>
                  <a:gd name="T12" fmla="*/ 340 w 794"/>
                  <a:gd name="T13" fmla="*/ 567 h 1021"/>
                  <a:gd name="T14" fmla="*/ 340 w 794"/>
                  <a:gd name="T15" fmla="*/ 794 h 1021"/>
                  <a:gd name="T16" fmla="*/ 453 w 794"/>
                  <a:gd name="T17" fmla="*/ 794 h 1021"/>
                  <a:gd name="T18" fmla="*/ 453 w 794"/>
                  <a:gd name="T19" fmla="*/ 1021 h 1021"/>
                  <a:gd name="T20" fmla="*/ 567 w 794"/>
                  <a:gd name="T21" fmla="*/ 1021 h 1021"/>
                  <a:gd name="T22" fmla="*/ 567 w 794"/>
                  <a:gd name="T23" fmla="*/ 907 h 1021"/>
                  <a:gd name="T24" fmla="*/ 794 w 794"/>
                  <a:gd name="T25" fmla="*/ 907 h 1021"/>
                  <a:gd name="T26" fmla="*/ 794 w 794"/>
                  <a:gd name="T27" fmla="*/ 227 h 1021"/>
                  <a:gd name="T28" fmla="*/ 453 w 794"/>
                  <a:gd name="T29" fmla="*/ 227 h 1021"/>
                  <a:gd name="T30" fmla="*/ 453 w 794"/>
                  <a:gd name="T31" fmla="*/ 0 h 1021"/>
                  <a:gd name="T32" fmla="*/ 340 w 794"/>
                  <a:gd name="T33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94" h="1021">
                    <a:moveTo>
                      <a:pt x="340" y="0"/>
                    </a:moveTo>
                    <a:lnTo>
                      <a:pt x="340" y="227"/>
                    </a:lnTo>
                    <a:lnTo>
                      <a:pt x="113" y="227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567"/>
                    </a:lnTo>
                    <a:lnTo>
                      <a:pt x="340" y="567"/>
                    </a:lnTo>
                    <a:lnTo>
                      <a:pt x="340" y="794"/>
                    </a:lnTo>
                    <a:lnTo>
                      <a:pt x="453" y="794"/>
                    </a:lnTo>
                    <a:lnTo>
                      <a:pt x="453" y="1021"/>
                    </a:lnTo>
                    <a:lnTo>
                      <a:pt x="567" y="1021"/>
                    </a:lnTo>
                    <a:lnTo>
                      <a:pt x="567" y="907"/>
                    </a:lnTo>
                    <a:lnTo>
                      <a:pt x="794" y="907"/>
                    </a:lnTo>
                    <a:lnTo>
                      <a:pt x="794" y="227"/>
                    </a:lnTo>
                    <a:lnTo>
                      <a:pt x="453" y="227"/>
                    </a:lnTo>
                    <a:lnTo>
                      <a:pt x="453" y="0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2" name="Freeform 170"/>
              <p:cNvSpPr>
                <a:spLocks/>
              </p:cNvSpPr>
              <p:nvPr/>
            </p:nvSpPr>
            <p:spPr bwMode="auto">
              <a:xfrm>
                <a:off x="4486" y="3024"/>
                <a:ext cx="1360" cy="1361"/>
              </a:xfrm>
              <a:custGeom>
                <a:avLst/>
                <a:gdLst>
                  <a:gd name="T0" fmla="*/ 680 w 1360"/>
                  <a:gd name="T1" fmla="*/ 1361 h 1361"/>
                  <a:gd name="T2" fmla="*/ 1020 w 1360"/>
                  <a:gd name="T3" fmla="*/ 1361 h 1361"/>
                  <a:gd name="T4" fmla="*/ 1020 w 1360"/>
                  <a:gd name="T5" fmla="*/ 1021 h 1361"/>
                  <a:gd name="T6" fmla="*/ 1134 w 1360"/>
                  <a:gd name="T7" fmla="*/ 1021 h 1361"/>
                  <a:gd name="T8" fmla="*/ 1134 w 1360"/>
                  <a:gd name="T9" fmla="*/ 1134 h 1361"/>
                  <a:gd name="T10" fmla="*/ 1247 w 1360"/>
                  <a:gd name="T11" fmla="*/ 1134 h 1361"/>
                  <a:gd name="T12" fmla="*/ 1247 w 1360"/>
                  <a:gd name="T13" fmla="*/ 1021 h 1361"/>
                  <a:gd name="T14" fmla="*/ 1360 w 1360"/>
                  <a:gd name="T15" fmla="*/ 1021 h 1361"/>
                  <a:gd name="T16" fmla="*/ 1360 w 1360"/>
                  <a:gd name="T17" fmla="*/ 794 h 1361"/>
                  <a:gd name="T18" fmla="*/ 1247 w 1360"/>
                  <a:gd name="T19" fmla="*/ 794 h 1361"/>
                  <a:gd name="T20" fmla="*/ 1247 w 1360"/>
                  <a:gd name="T21" fmla="*/ 567 h 1361"/>
                  <a:gd name="T22" fmla="*/ 907 w 1360"/>
                  <a:gd name="T23" fmla="*/ 567 h 1361"/>
                  <a:gd name="T24" fmla="*/ 907 w 1360"/>
                  <a:gd name="T25" fmla="*/ 340 h 1361"/>
                  <a:gd name="T26" fmla="*/ 1020 w 1360"/>
                  <a:gd name="T27" fmla="*/ 340 h 1361"/>
                  <a:gd name="T28" fmla="*/ 1020 w 1360"/>
                  <a:gd name="T29" fmla="*/ 113 h 1361"/>
                  <a:gd name="T30" fmla="*/ 793 w 1360"/>
                  <a:gd name="T31" fmla="*/ 113 h 1361"/>
                  <a:gd name="T32" fmla="*/ 793 w 1360"/>
                  <a:gd name="T33" fmla="*/ 227 h 1361"/>
                  <a:gd name="T34" fmla="*/ 567 w 1360"/>
                  <a:gd name="T35" fmla="*/ 227 h 1361"/>
                  <a:gd name="T36" fmla="*/ 567 w 1360"/>
                  <a:gd name="T37" fmla="*/ 113 h 1361"/>
                  <a:gd name="T38" fmla="*/ 453 w 1360"/>
                  <a:gd name="T39" fmla="*/ 113 h 1361"/>
                  <a:gd name="T40" fmla="*/ 453 w 1360"/>
                  <a:gd name="T41" fmla="*/ 0 h 1361"/>
                  <a:gd name="T42" fmla="*/ 113 w 1360"/>
                  <a:gd name="T43" fmla="*/ 0 h 1361"/>
                  <a:gd name="T44" fmla="*/ 113 w 1360"/>
                  <a:gd name="T45" fmla="*/ 227 h 1361"/>
                  <a:gd name="T46" fmla="*/ 0 w 1360"/>
                  <a:gd name="T47" fmla="*/ 227 h 1361"/>
                  <a:gd name="T48" fmla="*/ 0 w 1360"/>
                  <a:gd name="T49" fmla="*/ 340 h 1361"/>
                  <a:gd name="T50" fmla="*/ 113 w 1360"/>
                  <a:gd name="T51" fmla="*/ 340 h 1361"/>
                  <a:gd name="T52" fmla="*/ 113 w 1360"/>
                  <a:gd name="T53" fmla="*/ 454 h 1361"/>
                  <a:gd name="T54" fmla="*/ 226 w 1360"/>
                  <a:gd name="T55" fmla="*/ 454 h 1361"/>
                  <a:gd name="T56" fmla="*/ 226 w 1360"/>
                  <a:gd name="T57" fmla="*/ 1021 h 1361"/>
                  <a:gd name="T58" fmla="*/ 340 w 1360"/>
                  <a:gd name="T59" fmla="*/ 1021 h 1361"/>
                  <a:gd name="T60" fmla="*/ 340 w 1360"/>
                  <a:gd name="T61" fmla="*/ 1134 h 1361"/>
                  <a:gd name="T62" fmla="*/ 453 w 1360"/>
                  <a:gd name="T63" fmla="*/ 1134 h 1361"/>
                  <a:gd name="T64" fmla="*/ 453 w 1360"/>
                  <a:gd name="T65" fmla="*/ 1247 h 1361"/>
                  <a:gd name="T66" fmla="*/ 680 w 1360"/>
                  <a:gd name="T67" fmla="*/ 1247 h 1361"/>
                  <a:gd name="T68" fmla="*/ 680 w 1360"/>
                  <a:gd name="T69" fmla="*/ 1361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360" h="1361">
                    <a:moveTo>
                      <a:pt x="680" y="1361"/>
                    </a:moveTo>
                    <a:lnTo>
                      <a:pt x="1020" y="1361"/>
                    </a:lnTo>
                    <a:lnTo>
                      <a:pt x="1020" y="1021"/>
                    </a:lnTo>
                    <a:lnTo>
                      <a:pt x="1134" y="1021"/>
                    </a:lnTo>
                    <a:lnTo>
                      <a:pt x="1134" y="1134"/>
                    </a:lnTo>
                    <a:lnTo>
                      <a:pt x="1247" y="1134"/>
                    </a:lnTo>
                    <a:lnTo>
                      <a:pt x="1247" y="1021"/>
                    </a:lnTo>
                    <a:lnTo>
                      <a:pt x="1360" y="1021"/>
                    </a:lnTo>
                    <a:lnTo>
                      <a:pt x="1360" y="794"/>
                    </a:lnTo>
                    <a:lnTo>
                      <a:pt x="1247" y="794"/>
                    </a:lnTo>
                    <a:lnTo>
                      <a:pt x="1247" y="567"/>
                    </a:lnTo>
                    <a:lnTo>
                      <a:pt x="907" y="567"/>
                    </a:lnTo>
                    <a:lnTo>
                      <a:pt x="907" y="340"/>
                    </a:lnTo>
                    <a:lnTo>
                      <a:pt x="1020" y="340"/>
                    </a:lnTo>
                    <a:lnTo>
                      <a:pt x="1020" y="113"/>
                    </a:lnTo>
                    <a:lnTo>
                      <a:pt x="793" y="113"/>
                    </a:lnTo>
                    <a:lnTo>
                      <a:pt x="793" y="227"/>
                    </a:lnTo>
                    <a:lnTo>
                      <a:pt x="567" y="227"/>
                    </a:lnTo>
                    <a:lnTo>
                      <a:pt x="567" y="113"/>
                    </a:lnTo>
                    <a:lnTo>
                      <a:pt x="453" y="113"/>
                    </a:lnTo>
                    <a:lnTo>
                      <a:pt x="453" y="0"/>
                    </a:lnTo>
                    <a:lnTo>
                      <a:pt x="113" y="0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454"/>
                    </a:lnTo>
                    <a:lnTo>
                      <a:pt x="226" y="454"/>
                    </a:lnTo>
                    <a:lnTo>
                      <a:pt x="226" y="1021"/>
                    </a:lnTo>
                    <a:lnTo>
                      <a:pt x="340" y="1021"/>
                    </a:lnTo>
                    <a:lnTo>
                      <a:pt x="340" y="1134"/>
                    </a:lnTo>
                    <a:lnTo>
                      <a:pt x="453" y="1134"/>
                    </a:lnTo>
                    <a:lnTo>
                      <a:pt x="453" y="1247"/>
                    </a:lnTo>
                    <a:lnTo>
                      <a:pt x="680" y="1247"/>
                    </a:lnTo>
                    <a:lnTo>
                      <a:pt x="680" y="136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3" name="Freeform 171"/>
              <p:cNvSpPr>
                <a:spLocks/>
              </p:cNvSpPr>
              <p:nvPr/>
            </p:nvSpPr>
            <p:spPr bwMode="auto">
              <a:xfrm>
                <a:off x="5506" y="4498"/>
                <a:ext cx="227" cy="340"/>
              </a:xfrm>
              <a:custGeom>
                <a:avLst/>
                <a:gdLst>
                  <a:gd name="T0" fmla="*/ 0 w 227"/>
                  <a:gd name="T1" fmla="*/ 114 h 340"/>
                  <a:gd name="T2" fmla="*/ 0 w 227"/>
                  <a:gd name="T3" fmla="*/ 340 h 340"/>
                  <a:gd name="T4" fmla="*/ 114 w 227"/>
                  <a:gd name="T5" fmla="*/ 340 h 340"/>
                  <a:gd name="T6" fmla="*/ 114 w 227"/>
                  <a:gd name="T7" fmla="*/ 227 h 340"/>
                  <a:gd name="T8" fmla="*/ 227 w 227"/>
                  <a:gd name="T9" fmla="*/ 227 h 340"/>
                  <a:gd name="T10" fmla="*/ 227 w 227"/>
                  <a:gd name="T11" fmla="*/ 0 h 340"/>
                  <a:gd name="T12" fmla="*/ 0 w 227"/>
                  <a:gd name="T13" fmla="*/ 0 h 340"/>
                  <a:gd name="T14" fmla="*/ 0 w 227"/>
                  <a:gd name="T15" fmla="*/ 114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7" h="340">
                    <a:moveTo>
                      <a:pt x="0" y="114"/>
                    </a:move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227"/>
                    </a:lnTo>
                    <a:lnTo>
                      <a:pt x="227" y="227"/>
                    </a:lnTo>
                    <a:lnTo>
                      <a:pt x="227" y="0"/>
                    </a:lnTo>
                    <a:lnTo>
                      <a:pt x="0" y="0"/>
                    </a:lnTo>
                    <a:lnTo>
                      <a:pt x="0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4" name="Freeform 172"/>
              <p:cNvSpPr>
                <a:spLocks/>
              </p:cNvSpPr>
              <p:nvPr/>
            </p:nvSpPr>
            <p:spPr bwMode="auto">
              <a:xfrm>
                <a:off x="5733" y="4271"/>
                <a:ext cx="340" cy="454"/>
              </a:xfrm>
              <a:custGeom>
                <a:avLst/>
                <a:gdLst>
                  <a:gd name="T0" fmla="*/ 0 w 340"/>
                  <a:gd name="T1" fmla="*/ 0 h 454"/>
                  <a:gd name="T2" fmla="*/ 0 w 340"/>
                  <a:gd name="T3" fmla="*/ 227 h 454"/>
                  <a:gd name="T4" fmla="*/ 113 w 340"/>
                  <a:gd name="T5" fmla="*/ 227 h 454"/>
                  <a:gd name="T6" fmla="*/ 113 w 340"/>
                  <a:gd name="T7" fmla="*/ 341 h 454"/>
                  <a:gd name="T8" fmla="*/ 227 w 340"/>
                  <a:gd name="T9" fmla="*/ 341 h 454"/>
                  <a:gd name="T10" fmla="*/ 227 w 340"/>
                  <a:gd name="T11" fmla="*/ 454 h 454"/>
                  <a:gd name="T12" fmla="*/ 340 w 340"/>
                  <a:gd name="T13" fmla="*/ 454 h 454"/>
                  <a:gd name="T14" fmla="*/ 340 w 340"/>
                  <a:gd name="T15" fmla="*/ 114 h 454"/>
                  <a:gd name="T16" fmla="*/ 227 w 340"/>
                  <a:gd name="T17" fmla="*/ 114 h 454"/>
                  <a:gd name="T18" fmla="*/ 227 w 340"/>
                  <a:gd name="T19" fmla="*/ 0 h 454"/>
                  <a:gd name="T20" fmla="*/ 0 w 340"/>
                  <a:gd name="T21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0" h="454">
                    <a:moveTo>
                      <a:pt x="0" y="0"/>
                    </a:move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341"/>
                    </a:lnTo>
                    <a:lnTo>
                      <a:pt x="227" y="341"/>
                    </a:lnTo>
                    <a:lnTo>
                      <a:pt x="227" y="454"/>
                    </a:lnTo>
                    <a:lnTo>
                      <a:pt x="340" y="454"/>
                    </a:lnTo>
                    <a:lnTo>
                      <a:pt x="340" y="114"/>
                    </a:lnTo>
                    <a:lnTo>
                      <a:pt x="227" y="114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5" name="Freeform 173"/>
              <p:cNvSpPr>
                <a:spLocks/>
              </p:cNvSpPr>
              <p:nvPr/>
            </p:nvSpPr>
            <p:spPr bwMode="auto">
              <a:xfrm>
                <a:off x="5960" y="4045"/>
                <a:ext cx="227" cy="226"/>
              </a:xfrm>
              <a:custGeom>
                <a:avLst/>
                <a:gdLst>
                  <a:gd name="T0" fmla="*/ 0 w 227"/>
                  <a:gd name="T1" fmla="*/ 0 h 226"/>
                  <a:gd name="T2" fmla="*/ 0 w 227"/>
                  <a:gd name="T3" fmla="*/ 226 h 226"/>
                  <a:gd name="T4" fmla="*/ 113 w 227"/>
                  <a:gd name="T5" fmla="*/ 226 h 226"/>
                  <a:gd name="T6" fmla="*/ 113 w 227"/>
                  <a:gd name="T7" fmla="*/ 113 h 226"/>
                  <a:gd name="T8" fmla="*/ 227 w 227"/>
                  <a:gd name="T9" fmla="*/ 113 h 226"/>
                  <a:gd name="T10" fmla="*/ 227 w 227"/>
                  <a:gd name="T11" fmla="*/ 0 h 226"/>
                  <a:gd name="T12" fmla="*/ 0 w 227"/>
                  <a:gd name="T13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226">
                    <a:moveTo>
                      <a:pt x="0" y="0"/>
                    </a:moveTo>
                    <a:lnTo>
                      <a:pt x="0" y="226"/>
                    </a:lnTo>
                    <a:lnTo>
                      <a:pt x="113" y="226"/>
                    </a:lnTo>
                    <a:lnTo>
                      <a:pt x="113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6" name="Freeform 174"/>
              <p:cNvSpPr>
                <a:spLocks/>
              </p:cNvSpPr>
              <p:nvPr/>
            </p:nvSpPr>
            <p:spPr bwMode="auto">
              <a:xfrm>
                <a:off x="6300" y="4271"/>
                <a:ext cx="113" cy="114"/>
              </a:xfrm>
              <a:custGeom>
                <a:avLst/>
                <a:gdLst>
                  <a:gd name="T0" fmla="*/ 113 w 113"/>
                  <a:gd name="T1" fmla="*/ 0 h 114"/>
                  <a:gd name="T2" fmla="*/ 0 w 113"/>
                  <a:gd name="T3" fmla="*/ 0 h 114"/>
                  <a:gd name="T4" fmla="*/ 0 w 113"/>
                  <a:gd name="T5" fmla="*/ 114 h 114"/>
                  <a:gd name="T6" fmla="*/ 113 w 113"/>
                  <a:gd name="T7" fmla="*/ 114 h 114"/>
                  <a:gd name="T8" fmla="*/ 113 w 113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4">
                    <a:moveTo>
                      <a:pt x="113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7" name="Rectangle 175"/>
              <p:cNvSpPr>
                <a:spLocks noChangeArrowheads="1"/>
              </p:cNvSpPr>
              <p:nvPr/>
            </p:nvSpPr>
            <p:spPr bwMode="auto">
              <a:xfrm>
                <a:off x="6527" y="4271"/>
                <a:ext cx="113" cy="114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8" name="Freeform 176"/>
              <p:cNvSpPr>
                <a:spLocks/>
              </p:cNvSpPr>
              <p:nvPr/>
            </p:nvSpPr>
            <p:spPr bwMode="auto">
              <a:xfrm>
                <a:off x="6187" y="2344"/>
                <a:ext cx="1020" cy="1927"/>
              </a:xfrm>
              <a:custGeom>
                <a:avLst/>
                <a:gdLst>
                  <a:gd name="T0" fmla="*/ 0 w 1020"/>
                  <a:gd name="T1" fmla="*/ 1587 h 1927"/>
                  <a:gd name="T2" fmla="*/ 113 w 1020"/>
                  <a:gd name="T3" fmla="*/ 1587 h 1927"/>
                  <a:gd name="T4" fmla="*/ 113 w 1020"/>
                  <a:gd name="T5" fmla="*/ 1701 h 1927"/>
                  <a:gd name="T6" fmla="*/ 226 w 1020"/>
                  <a:gd name="T7" fmla="*/ 1701 h 1927"/>
                  <a:gd name="T8" fmla="*/ 226 w 1020"/>
                  <a:gd name="T9" fmla="*/ 1814 h 1927"/>
                  <a:gd name="T10" fmla="*/ 567 w 1020"/>
                  <a:gd name="T11" fmla="*/ 1814 h 1927"/>
                  <a:gd name="T12" fmla="*/ 567 w 1020"/>
                  <a:gd name="T13" fmla="*/ 1927 h 1927"/>
                  <a:gd name="T14" fmla="*/ 680 w 1020"/>
                  <a:gd name="T15" fmla="*/ 1927 h 1927"/>
                  <a:gd name="T16" fmla="*/ 680 w 1020"/>
                  <a:gd name="T17" fmla="*/ 1587 h 1927"/>
                  <a:gd name="T18" fmla="*/ 793 w 1020"/>
                  <a:gd name="T19" fmla="*/ 1587 h 1927"/>
                  <a:gd name="T20" fmla="*/ 793 w 1020"/>
                  <a:gd name="T21" fmla="*/ 1474 h 1927"/>
                  <a:gd name="T22" fmla="*/ 907 w 1020"/>
                  <a:gd name="T23" fmla="*/ 1474 h 1927"/>
                  <a:gd name="T24" fmla="*/ 907 w 1020"/>
                  <a:gd name="T25" fmla="*/ 1360 h 1927"/>
                  <a:gd name="T26" fmla="*/ 1020 w 1020"/>
                  <a:gd name="T27" fmla="*/ 1360 h 1927"/>
                  <a:gd name="T28" fmla="*/ 1020 w 1020"/>
                  <a:gd name="T29" fmla="*/ 793 h 1927"/>
                  <a:gd name="T30" fmla="*/ 907 w 1020"/>
                  <a:gd name="T31" fmla="*/ 793 h 1927"/>
                  <a:gd name="T32" fmla="*/ 907 w 1020"/>
                  <a:gd name="T33" fmla="*/ 680 h 1927"/>
                  <a:gd name="T34" fmla="*/ 793 w 1020"/>
                  <a:gd name="T35" fmla="*/ 680 h 1927"/>
                  <a:gd name="T36" fmla="*/ 793 w 1020"/>
                  <a:gd name="T37" fmla="*/ 567 h 1927"/>
                  <a:gd name="T38" fmla="*/ 680 w 1020"/>
                  <a:gd name="T39" fmla="*/ 567 h 1927"/>
                  <a:gd name="T40" fmla="*/ 680 w 1020"/>
                  <a:gd name="T41" fmla="*/ 340 h 1927"/>
                  <a:gd name="T42" fmla="*/ 793 w 1020"/>
                  <a:gd name="T43" fmla="*/ 340 h 1927"/>
                  <a:gd name="T44" fmla="*/ 793 w 1020"/>
                  <a:gd name="T45" fmla="*/ 113 h 1927"/>
                  <a:gd name="T46" fmla="*/ 680 w 1020"/>
                  <a:gd name="T47" fmla="*/ 113 h 1927"/>
                  <a:gd name="T48" fmla="*/ 680 w 1020"/>
                  <a:gd name="T49" fmla="*/ 0 h 1927"/>
                  <a:gd name="T50" fmla="*/ 567 w 1020"/>
                  <a:gd name="T51" fmla="*/ 0 h 1927"/>
                  <a:gd name="T52" fmla="*/ 567 w 1020"/>
                  <a:gd name="T53" fmla="*/ 113 h 1927"/>
                  <a:gd name="T54" fmla="*/ 453 w 1020"/>
                  <a:gd name="T55" fmla="*/ 113 h 1927"/>
                  <a:gd name="T56" fmla="*/ 453 w 1020"/>
                  <a:gd name="T57" fmla="*/ 340 h 1927"/>
                  <a:gd name="T58" fmla="*/ 226 w 1020"/>
                  <a:gd name="T59" fmla="*/ 340 h 1927"/>
                  <a:gd name="T60" fmla="*/ 226 w 1020"/>
                  <a:gd name="T61" fmla="*/ 226 h 1927"/>
                  <a:gd name="T62" fmla="*/ 113 w 1020"/>
                  <a:gd name="T63" fmla="*/ 226 h 1927"/>
                  <a:gd name="T64" fmla="*/ 113 w 1020"/>
                  <a:gd name="T65" fmla="*/ 340 h 1927"/>
                  <a:gd name="T66" fmla="*/ 0 w 1020"/>
                  <a:gd name="T67" fmla="*/ 340 h 1927"/>
                  <a:gd name="T68" fmla="*/ 0 w 1020"/>
                  <a:gd name="T69" fmla="*/ 567 h 1927"/>
                  <a:gd name="T70" fmla="*/ 113 w 1020"/>
                  <a:gd name="T71" fmla="*/ 567 h 1927"/>
                  <a:gd name="T72" fmla="*/ 113 w 1020"/>
                  <a:gd name="T73" fmla="*/ 907 h 1927"/>
                  <a:gd name="T74" fmla="*/ 0 w 1020"/>
                  <a:gd name="T75" fmla="*/ 907 h 1927"/>
                  <a:gd name="T76" fmla="*/ 0 w 1020"/>
                  <a:gd name="T77" fmla="*/ 1587 h 19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020" h="1927">
                    <a:moveTo>
                      <a:pt x="0" y="1587"/>
                    </a:moveTo>
                    <a:lnTo>
                      <a:pt x="113" y="1587"/>
                    </a:lnTo>
                    <a:lnTo>
                      <a:pt x="113" y="1701"/>
                    </a:lnTo>
                    <a:lnTo>
                      <a:pt x="226" y="1701"/>
                    </a:lnTo>
                    <a:lnTo>
                      <a:pt x="226" y="1814"/>
                    </a:lnTo>
                    <a:lnTo>
                      <a:pt x="567" y="1814"/>
                    </a:lnTo>
                    <a:lnTo>
                      <a:pt x="567" y="1927"/>
                    </a:lnTo>
                    <a:lnTo>
                      <a:pt x="680" y="1927"/>
                    </a:lnTo>
                    <a:lnTo>
                      <a:pt x="680" y="1587"/>
                    </a:lnTo>
                    <a:lnTo>
                      <a:pt x="793" y="1587"/>
                    </a:lnTo>
                    <a:lnTo>
                      <a:pt x="793" y="1474"/>
                    </a:lnTo>
                    <a:lnTo>
                      <a:pt x="907" y="1474"/>
                    </a:lnTo>
                    <a:lnTo>
                      <a:pt x="907" y="1360"/>
                    </a:lnTo>
                    <a:lnTo>
                      <a:pt x="1020" y="1360"/>
                    </a:lnTo>
                    <a:lnTo>
                      <a:pt x="1020" y="793"/>
                    </a:lnTo>
                    <a:lnTo>
                      <a:pt x="907" y="793"/>
                    </a:lnTo>
                    <a:lnTo>
                      <a:pt x="907" y="680"/>
                    </a:lnTo>
                    <a:lnTo>
                      <a:pt x="793" y="680"/>
                    </a:lnTo>
                    <a:lnTo>
                      <a:pt x="793" y="567"/>
                    </a:lnTo>
                    <a:lnTo>
                      <a:pt x="680" y="567"/>
                    </a:lnTo>
                    <a:lnTo>
                      <a:pt x="680" y="340"/>
                    </a:lnTo>
                    <a:lnTo>
                      <a:pt x="793" y="340"/>
                    </a:lnTo>
                    <a:lnTo>
                      <a:pt x="793" y="113"/>
                    </a:lnTo>
                    <a:lnTo>
                      <a:pt x="680" y="113"/>
                    </a:lnTo>
                    <a:lnTo>
                      <a:pt x="680" y="0"/>
                    </a:lnTo>
                    <a:lnTo>
                      <a:pt x="567" y="0"/>
                    </a:lnTo>
                    <a:lnTo>
                      <a:pt x="567" y="113"/>
                    </a:lnTo>
                    <a:lnTo>
                      <a:pt x="453" y="113"/>
                    </a:lnTo>
                    <a:lnTo>
                      <a:pt x="453" y="340"/>
                    </a:lnTo>
                    <a:lnTo>
                      <a:pt x="226" y="340"/>
                    </a:lnTo>
                    <a:lnTo>
                      <a:pt x="226" y="226"/>
                    </a:lnTo>
                    <a:lnTo>
                      <a:pt x="113" y="226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907"/>
                    </a:lnTo>
                    <a:lnTo>
                      <a:pt x="0" y="907"/>
                    </a:lnTo>
                    <a:lnTo>
                      <a:pt x="0" y="158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9" name="Freeform 177"/>
              <p:cNvSpPr>
                <a:spLocks/>
              </p:cNvSpPr>
              <p:nvPr/>
            </p:nvSpPr>
            <p:spPr bwMode="auto">
              <a:xfrm>
                <a:off x="5733" y="1550"/>
                <a:ext cx="1134" cy="1134"/>
              </a:xfrm>
              <a:custGeom>
                <a:avLst/>
                <a:gdLst>
                  <a:gd name="T0" fmla="*/ 113 w 1134"/>
                  <a:gd name="T1" fmla="*/ 680 h 1134"/>
                  <a:gd name="T2" fmla="*/ 113 w 1134"/>
                  <a:gd name="T3" fmla="*/ 340 h 1134"/>
                  <a:gd name="T4" fmla="*/ 0 w 1134"/>
                  <a:gd name="T5" fmla="*/ 340 h 1134"/>
                  <a:gd name="T6" fmla="*/ 0 w 1134"/>
                  <a:gd name="T7" fmla="*/ 0 h 1134"/>
                  <a:gd name="T8" fmla="*/ 454 w 1134"/>
                  <a:gd name="T9" fmla="*/ 0 h 1134"/>
                  <a:gd name="T10" fmla="*/ 454 w 1134"/>
                  <a:gd name="T11" fmla="*/ 113 h 1134"/>
                  <a:gd name="T12" fmla="*/ 454 w 1134"/>
                  <a:gd name="T13" fmla="*/ 227 h 1134"/>
                  <a:gd name="T14" fmla="*/ 567 w 1134"/>
                  <a:gd name="T15" fmla="*/ 227 h 1134"/>
                  <a:gd name="T16" fmla="*/ 567 w 1134"/>
                  <a:gd name="T17" fmla="*/ 113 h 1134"/>
                  <a:gd name="T18" fmla="*/ 680 w 1134"/>
                  <a:gd name="T19" fmla="*/ 113 h 1134"/>
                  <a:gd name="T20" fmla="*/ 680 w 1134"/>
                  <a:gd name="T21" fmla="*/ 0 h 1134"/>
                  <a:gd name="T22" fmla="*/ 907 w 1134"/>
                  <a:gd name="T23" fmla="*/ 0 h 1134"/>
                  <a:gd name="T24" fmla="*/ 907 w 1134"/>
                  <a:gd name="T25" fmla="*/ 113 h 1134"/>
                  <a:gd name="T26" fmla="*/ 1021 w 1134"/>
                  <a:gd name="T27" fmla="*/ 113 h 1134"/>
                  <a:gd name="T28" fmla="*/ 1021 w 1134"/>
                  <a:gd name="T29" fmla="*/ 227 h 1134"/>
                  <a:gd name="T30" fmla="*/ 1134 w 1134"/>
                  <a:gd name="T31" fmla="*/ 227 h 1134"/>
                  <a:gd name="T32" fmla="*/ 1134 w 1134"/>
                  <a:gd name="T33" fmla="*/ 453 h 1134"/>
                  <a:gd name="T34" fmla="*/ 1021 w 1134"/>
                  <a:gd name="T35" fmla="*/ 453 h 1134"/>
                  <a:gd name="T36" fmla="*/ 1021 w 1134"/>
                  <a:gd name="T37" fmla="*/ 907 h 1134"/>
                  <a:gd name="T38" fmla="*/ 907 w 1134"/>
                  <a:gd name="T39" fmla="*/ 907 h 1134"/>
                  <a:gd name="T40" fmla="*/ 907 w 1134"/>
                  <a:gd name="T41" fmla="*/ 1134 h 1134"/>
                  <a:gd name="T42" fmla="*/ 680 w 1134"/>
                  <a:gd name="T43" fmla="*/ 1134 h 1134"/>
                  <a:gd name="T44" fmla="*/ 680 w 1134"/>
                  <a:gd name="T45" fmla="*/ 1020 h 1134"/>
                  <a:gd name="T46" fmla="*/ 567 w 1134"/>
                  <a:gd name="T47" fmla="*/ 1020 h 1134"/>
                  <a:gd name="T48" fmla="*/ 567 w 1134"/>
                  <a:gd name="T49" fmla="*/ 1134 h 1134"/>
                  <a:gd name="T50" fmla="*/ 340 w 1134"/>
                  <a:gd name="T51" fmla="*/ 1134 h 1134"/>
                  <a:gd name="T52" fmla="*/ 340 w 1134"/>
                  <a:gd name="T53" fmla="*/ 1020 h 1134"/>
                  <a:gd name="T54" fmla="*/ 227 w 1134"/>
                  <a:gd name="T55" fmla="*/ 1020 h 1134"/>
                  <a:gd name="T56" fmla="*/ 227 w 1134"/>
                  <a:gd name="T57" fmla="*/ 907 h 1134"/>
                  <a:gd name="T58" fmla="*/ 340 w 1134"/>
                  <a:gd name="T59" fmla="*/ 907 h 1134"/>
                  <a:gd name="T60" fmla="*/ 340 w 1134"/>
                  <a:gd name="T61" fmla="*/ 794 h 1134"/>
                  <a:gd name="T62" fmla="*/ 227 w 1134"/>
                  <a:gd name="T63" fmla="*/ 794 h 1134"/>
                  <a:gd name="T64" fmla="*/ 227 w 1134"/>
                  <a:gd name="T65" fmla="*/ 680 h 1134"/>
                  <a:gd name="T66" fmla="*/ 113 w 1134"/>
                  <a:gd name="T67" fmla="*/ 68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34" h="1134">
                    <a:moveTo>
                      <a:pt x="113" y="680"/>
                    </a:moveTo>
                    <a:lnTo>
                      <a:pt x="113" y="340"/>
                    </a:lnTo>
                    <a:lnTo>
                      <a:pt x="0" y="340"/>
                    </a:lnTo>
                    <a:lnTo>
                      <a:pt x="0" y="0"/>
                    </a:lnTo>
                    <a:lnTo>
                      <a:pt x="454" y="0"/>
                    </a:lnTo>
                    <a:lnTo>
                      <a:pt x="454" y="113"/>
                    </a:lnTo>
                    <a:lnTo>
                      <a:pt x="454" y="227"/>
                    </a:lnTo>
                    <a:lnTo>
                      <a:pt x="567" y="227"/>
                    </a:lnTo>
                    <a:lnTo>
                      <a:pt x="567" y="113"/>
                    </a:lnTo>
                    <a:lnTo>
                      <a:pt x="680" y="113"/>
                    </a:lnTo>
                    <a:lnTo>
                      <a:pt x="680" y="0"/>
                    </a:lnTo>
                    <a:lnTo>
                      <a:pt x="907" y="0"/>
                    </a:lnTo>
                    <a:lnTo>
                      <a:pt x="907" y="113"/>
                    </a:lnTo>
                    <a:lnTo>
                      <a:pt x="1021" y="113"/>
                    </a:lnTo>
                    <a:lnTo>
                      <a:pt x="1021" y="227"/>
                    </a:lnTo>
                    <a:lnTo>
                      <a:pt x="1134" y="227"/>
                    </a:lnTo>
                    <a:lnTo>
                      <a:pt x="1134" y="453"/>
                    </a:lnTo>
                    <a:lnTo>
                      <a:pt x="1021" y="453"/>
                    </a:lnTo>
                    <a:lnTo>
                      <a:pt x="1021" y="907"/>
                    </a:lnTo>
                    <a:lnTo>
                      <a:pt x="907" y="907"/>
                    </a:lnTo>
                    <a:lnTo>
                      <a:pt x="907" y="1134"/>
                    </a:lnTo>
                    <a:lnTo>
                      <a:pt x="680" y="1134"/>
                    </a:lnTo>
                    <a:lnTo>
                      <a:pt x="680" y="1020"/>
                    </a:lnTo>
                    <a:lnTo>
                      <a:pt x="567" y="1020"/>
                    </a:lnTo>
                    <a:lnTo>
                      <a:pt x="567" y="1134"/>
                    </a:lnTo>
                    <a:lnTo>
                      <a:pt x="340" y="1134"/>
                    </a:lnTo>
                    <a:lnTo>
                      <a:pt x="340" y="1020"/>
                    </a:lnTo>
                    <a:lnTo>
                      <a:pt x="227" y="1020"/>
                    </a:lnTo>
                    <a:lnTo>
                      <a:pt x="227" y="907"/>
                    </a:lnTo>
                    <a:lnTo>
                      <a:pt x="340" y="907"/>
                    </a:lnTo>
                    <a:lnTo>
                      <a:pt x="340" y="794"/>
                    </a:lnTo>
                    <a:lnTo>
                      <a:pt x="227" y="794"/>
                    </a:lnTo>
                    <a:lnTo>
                      <a:pt x="227" y="680"/>
                    </a:lnTo>
                    <a:lnTo>
                      <a:pt x="113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90" name="Freeform 178"/>
              <p:cNvSpPr>
                <a:spLocks/>
              </p:cNvSpPr>
              <p:nvPr/>
            </p:nvSpPr>
            <p:spPr bwMode="auto">
              <a:xfrm>
                <a:off x="4032" y="189"/>
                <a:ext cx="2608" cy="1928"/>
              </a:xfrm>
              <a:custGeom>
                <a:avLst/>
                <a:gdLst>
                  <a:gd name="T0" fmla="*/ 1588 w 2608"/>
                  <a:gd name="T1" fmla="*/ 1928 h 1928"/>
                  <a:gd name="T2" fmla="*/ 1588 w 2608"/>
                  <a:gd name="T3" fmla="*/ 1814 h 1928"/>
                  <a:gd name="T4" fmla="*/ 1361 w 2608"/>
                  <a:gd name="T5" fmla="*/ 1814 h 1928"/>
                  <a:gd name="T6" fmla="*/ 1361 w 2608"/>
                  <a:gd name="T7" fmla="*/ 1928 h 1928"/>
                  <a:gd name="T8" fmla="*/ 1247 w 2608"/>
                  <a:gd name="T9" fmla="*/ 1928 h 1928"/>
                  <a:gd name="T10" fmla="*/ 1247 w 2608"/>
                  <a:gd name="T11" fmla="*/ 1701 h 1928"/>
                  <a:gd name="T12" fmla="*/ 1134 w 2608"/>
                  <a:gd name="T13" fmla="*/ 1701 h 1928"/>
                  <a:gd name="T14" fmla="*/ 1134 w 2608"/>
                  <a:gd name="T15" fmla="*/ 1588 h 1928"/>
                  <a:gd name="T16" fmla="*/ 794 w 2608"/>
                  <a:gd name="T17" fmla="*/ 1588 h 1928"/>
                  <a:gd name="T18" fmla="*/ 794 w 2608"/>
                  <a:gd name="T19" fmla="*/ 1474 h 1928"/>
                  <a:gd name="T20" fmla="*/ 680 w 2608"/>
                  <a:gd name="T21" fmla="*/ 1474 h 1928"/>
                  <a:gd name="T22" fmla="*/ 680 w 2608"/>
                  <a:gd name="T23" fmla="*/ 1361 h 1928"/>
                  <a:gd name="T24" fmla="*/ 567 w 2608"/>
                  <a:gd name="T25" fmla="*/ 1361 h 1928"/>
                  <a:gd name="T26" fmla="*/ 567 w 2608"/>
                  <a:gd name="T27" fmla="*/ 1021 h 1928"/>
                  <a:gd name="T28" fmla="*/ 454 w 2608"/>
                  <a:gd name="T29" fmla="*/ 1021 h 1928"/>
                  <a:gd name="T30" fmla="*/ 454 w 2608"/>
                  <a:gd name="T31" fmla="*/ 907 h 1928"/>
                  <a:gd name="T32" fmla="*/ 340 w 2608"/>
                  <a:gd name="T33" fmla="*/ 907 h 1928"/>
                  <a:gd name="T34" fmla="*/ 340 w 2608"/>
                  <a:gd name="T35" fmla="*/ 567 h 1928"/>
                  <a:gd name="T36" fmla="*/ 0 w 2608"/>
                  <a:gd name="T37" fmla="*/ 567 h 1928"/>
                  <a:gd name="T38" fmla="*/ 0 w 2608"/>
                  <a:gd name="T39" fmla="*/ 454 h 1928"/>
                  <a:gd name="T40" fmla="*/ 113 w 2608"/>
                  <a:gd name="T41" fmla="*/ 454 h 1928"/>
                  <a:gd name="T42" fmla="*/ 113 w 2608"/>
                  <a:gd name="T43" fmla="*/ 340 h 1928"/>
                  <a:gd name="T44" fmla="*/ 227 w 2608"/>
                  <a:gd name="T45" fmla="*/ 340 h 1928"/>
                  <a:gd name="T46" fmla="*/ 227 w 2608"/>
                  <a:gd name="T47" fmla="*/ 227 h 1928"/>
                  <a:gd name="T48" fmla="*/ 340 w 2608"/>
                  <a:gd name="T49" fmla="*/ 227 h 1928"/>
                  <a:gd name="T50" fmla="*/ 340 w 2608"/>
                  <a:gd name="T51" fmla="*/ 113 h 1928"/>
                  <a:gd name="T52" fmla="*/ 454 w 2608"/>
                  <a:gd name="T53" fmla="*/ 113 h 1928"/>
                  <a:gd name="T54" fmla="*/ 454 w 2608"/>
                  <a:gd name="T55" fmla="*/ 0 h 1928"/>
                  <a:gd name="T56" fmla="*/ 794 w 2608"/>
                  <a:gd name="T57" fmla="*/ 0 h 1928"/>
                  <a:gd name="T58" fmla="*/ 794 w 2608"/>
                  <a:gd name="T59" fmla="*/ 113 h 1928"/>
                  <a:gd name="T60" fmla="*/ 1021 w 2608"/>
                  <a:gd name="T61" fmla="*/ 113 h 1928"/>
                  <a:gd name="T62" fmla="*/ 1021 w 2608"/>
                  <a:gd name="T63" fmla="*/ 0 h 1928"/>
                  <a:gd name="T64" fmla="*/ 1247 w 2608"/>
                  <a:gd name="T65" fmla="*/ 0 h 1928"/>
                  <a:gd name="T66" fmla="*/ 1247 w 2608"/>
                  <a:gd name="T67" fmla="*/ 113 h 1928"/>
                  <a:gd name="T68" fmla="*/ 2268 w 2608"/>
                  <a:gd name="T69" fmla="*/ 113 h 1928"/>
                  <a:gd name="T70" fmla="*/ 2268 w 2608"/>
                  <a:gd name="T71" fmla="*/ 227 h 1928"/>
                  <a:gd name="T72" fmla="*/ 2381 w 2608"/>
                  <a:gd name="T73" fmla="*/ 227 h 1928"/>
                  <a:gd name="T74" fmla="*/ 2381 w 2608"/>
                  <a:gd name="T75" fmla="*/ 340 h 1928"/>
                  <a:gd name="T76" fmla="*/ 2495 w 2608"/>
                  <a:gd name="T77" fmla="*/ 340 h 1928"/>
                  <a:gd name="T78" fmla="*/ 2495 w 2608"/>
                  <a:gd name="T79" fmla="*/ 454 h 1928"/>
                  <a:gd name="T80" fmla="*/ 2608 w 2608"/>
                  <a:gd name="T81" fmla="*/ 454 h 1928"/>
                  <a:gd name="T82" fmla="*/ 2608 w 2608"/>
                  <a:gd name="T83" fmla="*/ 680 h 1928"/>
                  <a:gd name="T84" fmla="*/ 2495 w 2608"/>
                  <a:gd name="T85" fmla="*/ 680 h 1928"/>
                  <a:gd name="T86" fmla="*/ 2495 w 2608"/>
                  <a:gd name="T87" fmla="*/ 1247 h 1928"/>
                  <a:gd name="T88" fmla="*/ 2608 w 2608"/>
                  <a:gd name="T89" fmla="*/ 1247 h 1928"/>
                  <a:gd name="T90" fmla="*/ 2608 w 2608"/>
                  <a:gd name="T91" fmla="*/ 1361 h 1928"/>
                  <a:gd name="T92" fmla="*/ 2381 w 2608"/>
                  <a:gd name="T93" fmla="*/ 1361 h 1928"/>
                  <a:gd name="T94" fmla="*/ 2381 w 2608"/>
                  <a:gd name="T95" fmla="*/ 1474 h 1928"/>
                  <a:gd name="T96" fmla="*/ 2268 w 2608"/>
                  <a:gd name="T97" fmla="*/ 1474 h 1928"/>
                  <a:gd name="T98" fmla="*/ 2268 w 2608"/>
                  <a:gd name="T99" fmla="*/ 1588 h 1928"/>
                  <a:gd name="T100" fmla="*/ 2155 w 2608"/>
                  <a:gd name="T101" fmla="*/ 1588 h 1928"/>
                  <a:gd name="T102" fmla="*/ 2155 w 2608"/>
                  <a:gd name="T103" fmla="*/ 1361 h 1928"/>
                  <a:gd name="T104" fmla="*/ 1701 w 2608"/>
                  <a:gd name="T105" fmla="*/ 1361 h 1928"/>
                  <a:gd name="T106" fmla="*/ 1701 w 2608"/>
                  <a:gd name="T107" fmla="*/ 1701 h 1928"/>
                  <a:gd name="T108" fmla="*/ 1814 w 2608"/>
                  <a:gd name="T109" fmla="*/ 1701 h 1928"/>
                  <a:gd name="T110" fmla="*/ 1814 w 2608"/>
                  <a:gd name="T111" fmla="*/ 1928 h 1928"/>
                  <a:gd name="T112" fmla="*/ 1588 w 2608"/>
                  <a:gd name="T113" fmla="*/ 1928 h 1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608" h="1928">
                    <a:moveTo>
                      <a:pt x="1588" y="1928"/>
                    </a:moveTo>
                    <a:lnTo>
                      <a:pt x="1588" y="1814"/>
                    </a:lnTo>
                    <a:lnTo>
                      <a:pt x="1361" y="1814"/>
                    </a:lnTo>
                    <a:lnTo>
                      <a:pt x="1361" y="1928"/>
                    </a:lnTo>
                    <a:lnTo>
                      <a:pt x="1247" y="1928"/>
                    </a:lnTo>
                    <a:lnTo>
                      <a:pt x="1247" y="1701"/>
                    </a:lnTo>
                    <a:lnTo>
                      <a:pt x="1134" y="1701"/>
                    </a:lnTo>
                    <a:lnTo>
                      <a:pt x="1134" y="1588"/>
                    </a:lnTo>
                    <a:lnTo>
                      <a:pt x="794" y="1588"/>
                    </a:lnTo>
                    <a:lnTo>
                      <a:pt x="794" y="1474"/>
                    </a:lnTo>
                    <a:lnTo>
                      <a:pt x="680" y="1474"/>
                    </a:lnTo>
                    <a:lnTo>
                      <a:pt x="680" y="1361"/>
                    </a:lnTo>
                    <a:lnTo>
                      <a:pt x="567" y="1361"/>
                    </a:lnTo>
                    <a:lnTo>
                      <a:pt x="567" y="1021"/>
                    </a:lnTo>
                    <a:lnTo>
                      <a:pt x="454" y="1021"/>
                    </a:lnTo>
                    <a:lnTo>
                      <a:pt x="454" y="907"/>
                    </a:lnTo>
                    <a:lnTo>
                      <a:pt x="340" y="907"/>
                    </a:lnTo>
                    <a:lnTo>
                      <a:pt x="340" y="567"/>
                    </a:lnTo>
                    <a:lnTo>
                      <a:pt x="0" y="567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340"/>
                    </a:lnTo>
                    <a:lnTo>
                      <a:pt x="227" y="340"/>
                    </a:lnTo>
                    <a:lnTo>
                      <a:pt x="227" y="227"/>
                    </a:lnTo>
                    <a:lnTo>
                      <a:pt x="340" y="227"/>
                    </a:lnTo>
                    <a:lnTo>
                      <a:pt x="340" y="113"/>
                    </a:lnTo>
                    <a:lnTo>
                      <a:pt x="454" y="113"/>
                    </a:lnTo>
                    <a:lnTo>
                      <a:pt x="454" y="0"/>
                    </a:lnTo>
                    <a:lnTo>
                      <a:pt x="794" y="0"/>
                    </a:lnTo>
                    <a:lnTo>
                      <a:pt x="794" y="113"/>
                    </a:lnTo>
                    <a:lnTo>
                      <a:pt x="1021" y="113"/>
                    </a:lnTo>
                    <a:lnTo>
                      <a:pt x="1021" y="0"/>
                    </a:lnTo>
                    <a:lnTo>
                      <a:pt x="1247" y="0"/>
                    </a:lnTo>
                    <a:lnTo>
                      <a:pt x="1247" y="113"/>
                    </a:lnTo>
                    <a:lnTo>
                      <a:pt x="2268" y="113"/>
                    </a:lnTo>
                    <a:lnTo>
                      <a:pt x="2268" y="227"/>
                    </a:lnTo>
                    <a:lnTo>
                      <a:pt x="2381" y="227"/>
                    </a:lnTo>
                    <a:lnTo>
                      <a:pt x="2381" y="340"/>
                    </a:lnTo>
                    <a:lnTo>
                      <a:pt x="2495" y="340"/>
                    </a:lnTo>
                    <a:lnTo>
                      <a:pt x="2495" y="454"/>
                    </a:lnTo>
                    <a:lnTo>
                      <a:pt x="2608" y="454"/>
                    </a:lnTo>
                    <a:lnTo>
                      <a:pt x="2608" y="680"/>
                    </a:lnTo>
                    <a:lnTo>
                      <a:pt x="2495" y="680"/>
                    </a:lnTo>
                    <a:lnTo>
                      <a:pt x="2495" y="1247"/>
                    </a:lnTo>
                    <a:lnTo>
                      <a:pt x="2608" y="1247"/>
                    </a:lnTo>
                    <a:lnTo>
                      <a:pt x="2608" y="1361"/>
                    </a:lnTo>
                    <a:lnTo>
                      <a:pt x="2381" y="1361"/>
                    </a:lnTo>
                    <a:lnTo>
                      <a:pt x="2381" y="1474"/>
                    </a:lnTo>
                    <a:lnTo>
                      <a:pt x="2268" y="1474"/>
                    </a:lnTo>
                    <a:lnTo>
                      <a:pt x="2268" y="1588"/>
                    </a:lnTo>
                    <a:lnTo>
                      <a:pt x="2155" y="1588"/>
                    </a:lnTo>
                    <a:lnTo>
                      <a:pt x="2155" y="1361"/>
                    </a:lnTo>
                    <a:lnTo>
                      <a:pt x="1701" y="1361"/>
                    </a:lnTo>
                    <a:lnTo>
                      <a:pt x="1701" y="1701"/>
                    </a:lnTo>
                    <a:lnTo>
                      <a:pt x="1814" y="1701"/>
                    </a:lnTo>
                    <a:lnTo>
                      <a:pt x="1814" y="1928"/>
                    </a:lnTo>
                    <a:lnTo>
                      <a:pt x="1588" y="19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91" name="Freeform 179"/>
              <p:cNvSpPr>
                <a:spLocks/>
              </p:cNvSpPr>
              <p:nvPr/>
            </p:nvSpPr>
            <p:spPr bwMode="auto">
              <a:xfrm>
                <a:off x="3465" y="756"/>
                <a:ext cx="2155" cy="2155"/>
              </a:xfrm>
              <a:custGeom>
                <a:avLst/>
                <a:gdLst>
                  <a:gd name="T0" fmla="*/ 567 w 2155"/>
                  <a:gd name="T1" fmla="*/ 0 h 2155"/>
                  <a:gd name="T2" fmla="*/ 567 w 2155"/>
                  <a:gd name="T3" fmla="*/ 113 h 2155"/>
                  <a:gd name="T4" fmla="*/ 454 w 2155"/>
                  <a:gd name="T5" fmla="*/ 113 h 2155"/>
                  <a:gd name="T6" fmla="*/ 454 w 2155"/>
                  <a:gd name="T7" fmla="*/ 227 h 2155"/>
                  <a:gd name="T8" fmla="*/ 227 w 2155"/>
                  <a:gd name="T9" fmla="*/ 227 h 2155"/>
                  <a:gd name="T10" fmla="*/ 227 w 2155"/>
                  <a:gd name="T11" fmla="*/ 340 h 2155"/>
                  <a:gd name="T12" fmla="*/ 113 w 2155"/>
                  <a:gd name="T13" fmla="*/ 340 h 2155"/>
                  <a:gd name="T14" fmla="*/ 113 w 2155"/>
                  <a:gd name="T15" fmla="*/ 454 h 2155"/>
                  <a:gd name="T16" fmla="*/ 0 w 2155"/>
                  <a:gd name="T17" fmla="*/ 454 h 2155"/>
                  <a:gd name="T18" fmla="*/ 0 w 2155"/>
                  <a:gd name="T19" fmla="*/ 567 h 2155"/>
                  <a:gd name="T20" fmla="*/ 340 w 2155"/>
                  <a:gd name="T21" fmla="*/ 567 h 2155"/>
                  <a:gd name="T22" fmla="*/ 340 w 2155"/>
                  <a:gd name="T23" fmla="*/ 1021 h 2155"/>
                  <a:gd name="T24" fmla="*/ 680 w 2155"/>
                  <a:gd name="T25" fmla="*/ 1021 h 2155"/>
                  <a:gd name="T26" fmla="*/ 680 w 2155"/>
                  <a:gd name="T27" fmla="*/ 1247 h 2155"/>
                  <a:gd name="T28" fmla="*/ 567 w 2155"/>
                  <a:gd name="T29" fmla="*/ 1247 h 2155"/>
                  <a:gd name="T30" fmla="*/ 567 w 2155"/>
                  <a:gd name="T31" fmla="*/ 1361 h 2155"/>
                  <a:gd name="T32" fmla="*/ 680 w 2155"/>
                  <a:gd name="T33" fmla="*/ 1361 h 2155"/>
                  <a:gd name="T34" fmla="*/ 680 w 2155"/>
                  <a:gd name="T35" fmla="*/ 1588 h 2155"/>
                  <a:gd name="T36" fmla="*/ 794 w 2155"/>
                  <a:gd name="T37" fmla="*/ 1588 h 2155"/>
                  <a:gd name="T38" fmla="*/ 794 w 2155"/>
                  <a:gd name="T39" fmla="*/ 1814 h 2155"/>
                  <a:gd name="T40" fmla="*/ 680 w 2155"/>
                  <a:gd name="T41" fmla="*/ 1814 h 2155"/>
                  <a:gd name="T42" fmla="*/ 680 w 2155"/>
                  <a:gd name="T43" fmla="*/ 2041 h 2155"/>
                  <a:gd name="T44" fmla="*/ 907 w 2155"/>
                  <a:gd name="T45" fmla="*/ 2041 h 2155"/>
                  <a:gd name="T46" fmla="*/ 907 w 2155"/>
                  <a:gd name="T47" fmla="*/ 2155 h 2155"/>
                  <a:gd name="T48" fmla="*/ 1134 w 2155"/>
                  <a:gd name="T49" fmla="*/ 2155 h 2155"/>
                  <a:gd name="T50" fmla="*/ 1134 w 2155"/>
                  <a:gd name="T51" fmla="*/ 1701 h 2155"/>
                  <a:gd name="T52" fmla="*/ 1361 w 2155"/>
                  <a:gd name="T53" fmla="*/ 1701 h 2155"/>
                  <a:gd name="T54" fmla="*/ 1361 w 2155"/>
                  <a:gd name="T55" fmla="*/ 1814 h 2155"/>
                  <a:gd name="T56" fmla="*/ 1588 w 2155"/>
                  <a:gd name="T57" fmla="*/ 1814 h 2155"/>
                  <a:gd name="T58" fmla="*/ 1588 w 2155"/>
                  <a:gd name="T59" fmla="*/ 1701 h 2155"/>
                  <a:gd name="T60" fmla="*/ 1814 w 2155"/>
                  <a:gd name="T61" fmla="*/ 1701 h 2155"/>
                  <a:gd name="T62" fmla="*/ 1814 w 2155"/>
                  <a:gd name="T63" fmla="*/ 1814 h 2155"/>
                  <a:gd name="T64" fmla="*/ 2041 w 2155"/>
                  <a:gd name="T65" fmla="*/ 1814 h 2155"/>
                  <a:gd name="T66" fmla="*/ 2041 w 2155"/>
                  <a:gd name="T67" fmla="*/ 1701 h 2155"/>
                  <a:gd name="T68" fmla="*/ 2155 w 2155"/>
                  <a:gd name="T69" fmla="*/ 1701 h 2155"/>
                  <a:gd name="T70" fmla="*/ 2155 w 2155"/>
                  <a:gd name="T71" fmla="*/ 1247 h 2155"/>
                  <a:gd name="T72" fmla="*/ 1928 w 2155"/>
                  <a:gd name="T73" fmla="*/ 1247 h 2155"/>
                  <a:gd name="T74" fmla="*/ 1928 w 2155"/>
                  <a:gd name="T75" fmla="*/ 1361 h 2155"/>
                  <a:gd name="T76" fmla="*/ 1814 w 2155"/>
                  <a:gd name="T77" fmla="*/ 1361 h 2155"/>
                  <a:gd name="T78" fmla="*/ 1814 w 2155"/>
                  <a:gd name="T79" fmla="*/ 1134 h 2155"/>
                  <a:gd name="T80" fmla="*/ 1701 w 2155"/>
                  <a:gd name="T81" fmla="*/ 1134 h 2155"/>
                  <a:gd name="T82" fmla="*/ 1701 w 2155"/>
                  <a:gd name="T83" fmla="*/ 1021 h 2155"/>
                  <a:gd name="T84" fmla="*/ 1361 w 2155"/>
                  <a:gd name="T85" fmla="*/ 1021 h 2155"/>
                  <a:gd name="T86" fmla="*/ 1361 w 2155"/>
                  <a:gd name="T87" fmla="*/ 907 h 2155"/>
                  <a:gd name="T88" fmla="*/ 1247 w 2155"/>
                  <a:gd name="T89" fmla="*/ 907 h 2155"/>
                  <a:gd name="T90" fmla="*/ 1247 w 2155"/>
                  <a:gd name="T91" fmla="*/ 794 h 2155"/>
                  <a:gd name="T92" fmla="*/ 1134 w 2155"/>
                  <a:gd name="T93" fmla="*/ 794 h 2155"/>
                  <a:gd name="T94" fmla="*/ 1134 w 2155"/>
                  <a:gd name="T95" fmla="*/ 454 h 2155"/>
                  <a:gd name="T96" fmla="*/ 1021 w 2155"/>
                  <a:gd name="T97" fmla="*/ 454 h 2155"/>
                  <a:gd name="T98" fmla="*/ 1021 w 2155"/>
                  <a:gd name="T99" fmla="*/ 340 h 2155"/>
                  <a:gd name="T100" fmla="*/ 907 w 2155"/>
                  <a:gd name="T101" fmla="*/ 340 h 2155"/>
                  <a:gd name="T102" fmla="*/ 907 w 2155"/>
                  <a:gd name="T103" fmla="*/ 0 h 2155"/>
                  <a:gd name="T104" fmla="*/ 567 w 2155"/>
                  <a:gd name="T105" fmla="*/ 0 h 2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55" h="2155">
                    <a:moveTo>
                      <a:pt x="567" y="0"/>
                    </a:moveTo>
                    <a:lnTo>
                      <a:pt x="567" y="113"/>
                    </a:lnTo>
                    <a:lnTo>
                      <a:pt x="454" y="113"/>
                    </a:lnTo>
                    <a:lnTo>
                      <a:pt x="454" y="227"/>
                    </a:lnTo>
                    <a:lnTo>
                      <a:pt x="227" y="227"/>
                    </a:lnTo>
                    <a:lnTo>
                      <a:pt x="227" y="340"/>
                    </a:lnTo>
                    <a:lnTo>
                      <a:pt x="113" y="340"/>
                    </a:lnTo>
                    <a:lnTo>
                      <a:pt x="113" y="454"/>
                    </a:lnTo>
                    <a:lnTo>
                      <a:pt x="0" y="454"/>
                    </a:lnTo>
                    <a:lnTo>
                      <a:pt x="0" y="567"/>
                    </a:lnTo>
                    <a:lnTo>
                      <a:pt x="340" y="567"/>
                    </a:lnTo>
                    <a:lnTo>
                      <a:pt x="340" y="1021"/>
                    </a:lnTo>
                    <a:lnTo>
                      <a:pt x="680" y="1021"/>
                    </a:lnTo>
                    <a:lnTo>
                      <a:pt x="680" y="1247"/>
                    </a:lnTo>
                    <a:lnTo>
                      <a:pt x="567" y="1247"/>
                    </a:lnTo>
                    <a:lnTo>
                      <a:pt x="567" y="1361"/>
                    </a:lnTo>
                    <a:lnTo>
                      <a:pt x="680" y="1361"/>
                    </a:lnTo>
                    <a:lnTo>
                      <a:pt x="680" y="1588"/>
                    </a:lnTo>
                    <a:lnTo>
                      <a:pt x="794" y="1588"/>
                    </a:lnTo>
                    <a:lnTo>
                      <a:pt x="794" y="1814"/>
                    </a:lnTo>
                    <a:lnTo>
                      <a:pt x="680" y="1814"/>
                    </a:lnTo>
                    <a:lnTo>
                      <a:pt x="680" y="2041"/>
                    </a:lnTo>
                    <a:lnTo>
                      <a:pt x="907" y="2041"/>
                    </a:lnTo>
                    <a:lnTo>
                      <a:pt x="907" y="2155"/>
                    </a:lnTo>
                    <a:lnTo>
                      <a:pt x="1134" y="2155"/>
                    </a:lnTo>
                    <a:lnTo>
                      <a:pt x="1134" y="1701"/>
                    </a:lnTo>
                    <a:lnTo>
                      <a:pt x="1361" y="1701"/>
                    </a:lnTo>
                    <a:lnTo>
                      <a:pt x="1361" y="1814"/>
                    </a:lnTo>
                    <a:lnTo>
                      <a:pt x="1588" y="1814"/>
                    </a:lnTo>
                    <a:lnTo>
                      <a:pt x="1588" y="1701"/>
                    </a:lnTo>
                    <a:lnTo>
                      <a:pt x="1814" y="1701"/>
                    </a:lnTo>
                    <a:lnTo>
                      <a:pt x="1814" y="1814"/>
                    </a:lnTo>
                    <a:lnTo>
                      <a:pt x="2041" y="1814"/>
                    </a:lnTo>
                    <a:lnTo>
                      <a:pt x="2041" y="1701"/>
                    </a:lnTo>
                    <a:lnTo>
                      <a:pt x="2155" y="1701"/>
                    </a:lnTo>
                    <a:lnTo>
                      <a:pt x="2155" y="1247"/>
                    </a:lnTo>
                    <a:lnTo>
                      <a:pt x="1928" y="1247"/>
                    </a:lnTo>
                    <a:lnTo>
                      <a:pt x="1928" y="1361"/>
                    </a:lnTo>
                    <a:lnTo>
                      <a:pt x="1814" y="1361"/>
                    </a:lnTo>
                    <a:lnTo>
                      <a:pt x="1814" y="1134"/>
                    </a:lnTo>
                    <a:lnTo>
                      <a:pt x="1701" y="1134"/>
                    </a:lnTo>
                    <a:lnTo>
                      <a:pt x="1701" y="1021"/>
                    </a:lnTo>
                    <a:lnTo>
                      <a:pt x="1361" y="1021"/>
                    </a:lnTo>
                    <a:lnTo>
                      <a:pt x="1361" y="907"/>
                    </a:lnTo>
                    <a:lnTo>
                      <a:pt x="1247" y="907"/>
                    </a:lnTo>
                    <a:lnTo>
                      <a:pt x="1247" y="794"/>
                    </a:lnTo>
                    <a:lnTo>
                      <a:pt x="1134" y="794"/>
                    </a:lnTo>
                    <a:lnTo>
                      <a:pt x="1134" y="454"/>
                    </a:lnTo>
                    <a:lnTo>
                      <a:pt x="1021" y="454"/>
                    </a:lnTo>
                    <a:lnTo>
                      <a:pt x="1021" y="340"/>
                    </a:lnTo>
                    <a:lnTo>
                      <a:pt x="907" y="340"/>
                    </a:lnTo>
                    <a:lnTo>
                      <a:pt x="907" y="0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47" name="グループ化 46"/>
            <p:cNvGrpSpPr/>
            <p:nvPr/>
          </p:nvGrpSpPr>
          <p:grpSpPr>
            <a:xfrm>
              <a:off x="2491364" y="4969970"/>
              <a:ext cx="2972920" cy="1907854"/>
              <a:chOff x="2491364" y="4969970"/>
              <a:chExt cx="2972920" cy="1907854"/>
            </a:xfrm>
          </p:grpSpPr>
          <p:sp>
            <p:nvSpPr>
              <p:cNvPr id="48" name="正方形/長方形 47"/>
              <p:cNvSpPr/>
              <p:nvPr/>
            </p:nvSpPr>
            <p:spPr>
              <a:xfrm>
                <a:off x="3921266" y="6600825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中区</a:t>
                </a:r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4307382" y="5994605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東区</a:t>
                </a:r>
              </a:p>
            </p:txBody>
          </p:sp>
          <p:sp>
            <p:nvSpPr>
              <p:cNvPr id="50" name="正方形/長方形 49"/>
              <p:cNvSpPr/>
              <p:nvPr/>
            </p:nvSpPr>
            <p:spPr>
              <a:xfrm>
                <a:off x="4261083" y="6505513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南区</a:t>
                </a:r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2491364" y="5714664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佐伯区</a:t>
                </a:r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4266210" y="4969970"/>
                <a:ext cx="800219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安佐南区</a:t>
                </a:r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3613979" y="6338376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西区</a:t>
                </a:r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3588544" y="5692702"/>
                <a:ext cx="800219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安佐北区</a:t>
                </a:r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4817953" y="6098401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安芸区</a:t>
                </a:r>
              </a:p>
            </p:txBody>
          </p:sp>
        </p:grpSp>
        <p:grpSp>
          <p:nvGrpSpPr>
            <p:cNvPr id="56" name="グループ化 55"/>
            <p:cNvGrpSpPr/>
            <p:nvPr/>
          </p:nvGrpSpPr>
          <p:grpSpPr>
            <a:xfrm>
              <a:off x="1609480" y="1410788"/>
              <a:ext cx="9442877" cy="6860725"/>
              <a:chOff x="1609480" y="1410788"/>
              <a:chExt cx="9442877" cy="6860725"/>
            </a:xfrm>
          </p:grpSpPr>
          <p:sp>
            <p:nvSpPr>
              <p:cNvPr id="57" name="正方形/長方形 56"/>
              <p:cNvSpPr/>
              <p:nvPr/>
            </p:nvSpPr>
            <p:spPr>
              <a:xfrm>
                <a:off x="3835401" y="537398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広島市</a:t>
                </a:r>
              </a:p>
            </p:txBody>
          </p:sp>
          <p:sp>
            <p:nvSpPr>
              <p:cNvPr id="58" name="正方形/長方形 57"/>
              <p:cNvSpPr/>
              <p:nvPr/>
            </p:nvSpPr>
            <p:spPr>
              <a:xfrm>
                <a:off x="5253639" y="7497037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呉市</a:t>
                </a:r>
              </a:p>
            </p:txBody>
          </p:sp>
          <p:sp>
            <p:nvSpPr>
              <p:cNvPr id="59" name="正方形/長方形 58"/>
              <p:cNvSpPr/>
              <p:nvPr/>
            </p:nvSpPr>
            <p:spPr>
              <a:xfrm>
                <a:off x="9542463" y="3176778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神石高原町</a:t>
                </a:r>
              </a:p>
            </p:txBody>
          </p:sp>
          <p:sp>
            <p:nvSpPr>
              <p:cNvPr id="60" name="正方形/長方形 59"/>
              <p:cNvSpPr/>
              <p:nvPr/>
            </p:nvSpPr>
            <p:spPr>
              <a:xfrm>
                <a:off x="7886587" y="43729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世羅町</a:t>
                </a:r>
              </a:p>
            </p:txBody>
          </p:sp>
          <p:sp>
            <p:nvSpPr>
              <p:cNvPr id="61" name="正方形/長方形 60"/>
              <p:cNvSpPr/>
              <p:nvPr/>
            </p:nvSpPr>
            <p:spPr>
              <a:xfrm>
                <a:off x="6524581" y="7651080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大崎上島町</a:t>
                </a:r>
              </a:p>
            </p:txBody>
          </p:sp>
          <p:sp>
            <p:nvSpPr>
              <p:cNvPr id="62" name="正方形/長方形 61"/>
              <p:cNvSpPr/>
              <p:nvPr/>
            </p:nvSpPr>
            <p:spPr>
              <a:xfrm>
                <a:off x="3793297" y="359464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北広島町</a:t>
                </a:r>
              </a:p>
            </p:txBody>
          </p:sp>
          <p:sp>
            <p:nvSpPr>
              <p:cNvPr id="63" name="正方形/長方形 62"/>
              <p:cNvSpPr/>
              <p:nvPr/>
            </p:nvSpPr>
            <p:spPr>
              <a:xfrm>
                <a:off x="2243147" y="4530725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安芸太田町</a:t>
                </a:r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>
                <a:off x="4222912" y="6961188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坂町</a:t>
                </a:r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>
                <a:off x="4661227" y="640142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海田町</a:t>
                </a:r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5402263" y="3521174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安芸高田市</a:t>
                </a: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1609480" y="6314324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廿日市市</a:t>
                </a: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1855788" y="75496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大竹市</a:t>
                </a:r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>
                <a:off x="4996841" y="67612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熊野町</a:t>
                </a:r>
              </a:p>
            </p:txBody>
          </p:sp>
          <p:sp>
            <p:nvSpPr>
              <p:cNvPr id="70" name="正方形/長方形 69"/>
              <p:cNvSpPr/>
              <p:nvPr/>
            </p:nvSpPr>
            <p:spPr>
              <a:xfrm>
                <a:off x="4295063" y="625295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府中町</a:t>
                </a:r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3628840" y="796373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江田島市</a:t>
                </a:r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5899585" y="568176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東広島市</a:t>
                </a:r>
              </a:p>
            </p:txBody>
          </p:sp>
          <p:sp>
            <p:nvSpPr>
              <p:cNvPr id="73" name="正方形/長方形 72"/>
              <p:cNvSpPr/>
              <p:nvPr/>
            </p:nvSpPr>
            <p:spPr>
              <a:xfrm>
                <a:off x="9194929" y="41974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府中市</a:t>
                </a:r>
              </a:p>
            </p:txBody>
          </p:sp>
          <p:sp>
            <p:nvSpPr>
              <p:cNvPr id="74" name="正方形/長方形 73"/>
              <p:cNvSpPr/>
              <p:nvPr/>
            </p:nvSpPr>
            <p:spPr>
              <a:xfrm>
                <a:off x="6733392" y="277937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三次市</a:t>
                </a:r>
              </a:p>
            </p:txBody>
          </p:sp>
          <p:sp>
            <p:nvSpPr>
              <p:cNvPr id="75" name="正方形/長方形 74"/>
              <p:cNvSpPr/>
              <p:nvPr/>
            </p:nvSpPr>
            <p:spPr>
              <a:xfrm>
                <a:off x="8368464" y="141078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庄原市</a:t>
                </a:r>
              </a:p>
            </p:txBody>
          </p:sp>
          <p:sp>
            <p:nvSpPr>
              <p:cNvPr id="76" name="正方形/長方形 75"/>
              <p:cNvSpPr/>
              <p:nvPr/>
            </p:nvSpPr>
            <p:spPr>
              <a:xfrm>
                <a:off x="10309846" y="522585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福山市</a:t>
                </a:r>
              </a:p>
            </p:txBody>
          </p:sp>
          <p:sp>
            <p:nvSpPr>
              <p:cNvPr id="77" name="正方形/長方形 76"/>
              <p:cNvSpPr/>
              <p:nvPr/>
            </p:nvSpPr>
            <p:spPr>
              <a:xfrm>
                <a:off x="9022776" y="547868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尾道市</a:t>
                </a:r>
              </a:p>
            </p:txBody>
          </p:sp>
          <p:sp>
            <p:nvSpPr>
              <p:cNvPr id="78" name="正方形/長方形 77"/>
              <p:cNvSpPr/>
              <p:nvPr/>
            </p:nvSpPr>
            <p:spPr>
              <a:xfrm>
                <a:off x="7886587" y="59025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三原市</a:t>
                </a:r>
              </a:p>
            </p:txBody>
          </p:sp>
          <p:sp>
            <p:nvSpPr>
              <p:cNvPr id="79" name="正方形/長方形 78"/>
              <p:cNvSpPr/>
              <p:nvPr/>
            </p:nvSpPr>
            <p:spPr>
              <a:xfrm>
                <a:off x="6986588" y="65758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竹原市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" name="Group 764"/>
          <p:cNvGrpSpPr>
            <a:grpSpLocks/>
          </p:cNvGrpSpPr>
          <p:nvPr/>
        </p:nvGrpSpPr>
        <p:grpSpPr bwMode="auto">
          <a:xfrm>
            <a:off x="822746" y="2806657"/>
            <a:ext cx="1925538" cy="1385559"/>
            <a:chOff x="1424" y="2854"/>
            <a:chExt cx="2325" cy="1673"/>
          </a:xfrm>
        </p:grpSpPr>
        <p:sp>
          <p:nvSpPr>
            <p:cNvPr id="208" name="Freeform 698"/>
            <p:cNvSpPr>
              <a:spLocks/>
            </p:cNvSpPr>
            <p:nvPr/>
          </p:nvSpPr>
          <p:spPr bwMode="auto">
            <a:xfrm>
              <a:off x="2161" y="2854"/>
              <a:ext cx="1588" cy="879"/>
            </a:xfrm>
            <a:custGeom>
              <a:avLst/>
              <a:gdLst>
                <a:gd name="T0" fmla="*/ 28 w 1588"/>
                <a:gd name="T1" fmla="*/ 567 h 879"/>
                <a:gd name="T2" fmla="*/ 283 w 1588"/>
                <a:gd name="T3" fmla="*/ 652 h 879"/>
                <a:gd name="T4" fmla="*/ 652 w 1588"/>
                <a:gd name="T5" fmla="*/ 652 h 879"/>
                <a:gd name="T6" fmla="*/ 822 w 1588"/>
                <a:gd name="T7" fmla="*/ 595 h 879"/>
                <a:gd name="T8" fmla="*/ 652 w 1588"/>
                <a:gd name="T9" fmla="*/ 794 h 879"/>
                <a:gd name="T10" fmla="*/ 879 w 1588"/>
                <a:gd name="T11" fmla="*/ 850 h 879"/>
                <a:gd name="T12" fmla="*/ 1162 w 1588"/>
                <a:gd name="T13" fmla="*/ 794 h 879"/>
                <a:gd name="T14" fmla="*/ 1162 w 1588"/>
                <a:gd name="T15" fmla="*/ 709 h 879"/>
                <a:gd name="T16" fmla="*/ 1276 w 1588"/>
                <a:gd name="T17" fmla="*/ 595 h 879"/>
                <a:gd name="T18" fmla="*/ 1389 w 1588"/>
                <a:gd name="T19" fmla="*/ 510 h 879"/>
                <a:gd name="T20" fmla="*/ 1531 w 1588"/>
                <a:gd name="T21" fmla="*/ 482 h 879"/>
                <a:gd name="T22" fmla="*/ 1588 w 1588"/>
                <a:gd name="T23" fmla="*/ 425 h 879"/>
                <a:gd name="T24" fmla="*/ 1588 w 1588"/>
                <a:gd name="T25" fmla="*/ 368 h 879"/>
                <a:gd name="T26" fmla="*/ 1588 w 1588"/>
                <a:gd name="T27" fmla="*/ 283 h 879"/>
                <a:gd name="T28" fmla="*/ 1588 w 1588"/>
                <a:gd name="T29" fmla="*/ 170 h 879"/>
                <a:gd name="T30" fmla="*/ 1446 w 1588"/>
                <a:gd name="T31" fmla="*/ 28 h 879"/>
                <a:gd name="T32" fmla="*/ 1361 w 1588"/>
                <a:gd name="T33" fmla="*/ 57 h 879"/>
                <a:gd name="T34" fmla="*/ 1219 w 1588"/>
                <a:gd name="T35" fmla="*/ 57 h 879"/>
                <a:gd name="T36" fmla="*/ 1191 w 1588"/>
                <a:gd name="T37" fmla="*/ 142 h 879"/>
                <a:gd name="T38" fmla="*/ 1134 w 1588"/>
                <a:gd name="T39" fmla="*/ 142 h 879"/>
                <a:gd name="T40" fmla="*/ 1106 w 1588"/>
                <a:gd name="T41" fmla="*/ 227 h 879"/>
                <a:gd name="T42" fmla="*/ 992 w 1588"/>
                <a:gd name="T43" fmla="*/ 198 h 879"/>
                <a:gd name="T44" fmla="*/ 907 w 1588"/>
                <a:gd name="T45" fmla="*/ 170 h 879"/>
                <a:gd name="T46" fmla="*/ 850 w 1588"/>
                <a:gd name="T47" fmla="*/ 85 h 879"/>
                <a:gd name="T48" fmla="*/ 765 w 1588"/>
                <a:gd name="T49" fmla="*/ 85 h 879"/>
                <a:gd name="T50" fmla="*/ 652 w 1588"/>
                <a:gd name="T51" fmla="*/ 28 h 879"/>
                <a:gd name="T52" fmla="*/ 425 w 1588"/>
                <a:gd name="T53" fmla="*/ 113 h 879"/>
                <a:gd name="T54" fmla="*/ 255 w 1588"/>
                <a:gd name="T55" fmla="*/ 57 h 879"/>
                <a:gd name="T56" fmla="*/ 198 w 1588"/>
                <a:gd name="T57" fmla="*/ 255 h 879"/>
                <a:gd name="T58" fmla="*/ 198 w 1588"/>
                <a:gd name="T59" fmla="*/ 340 h 879"/>
                <a:gd name="T60" fmla="*/ 113 w 1588"/>
                <a:gd name="T61" fmla="*/ 368 h 879"/>
                <a:gd name="T62" fmla="*/ 0 w 1588"/>
                <a:gd name="T63" fmla="*/ 482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88" h="879">
                  <a:moveTo>
                    <a:pt x="0" y="482"/>
                  </a:moveTo>
                  <a:lnTo>
                    <a:pt x="28" y="567"/>
                  </a:lnTo>
                  <a:lnTo>
                    <a:pt x="198" y="567"/>
                  </a:lnTo>
                  <a:lnTo>
                    <a:pt x="283" y="652"/>
                  </a:lnTo>
                  <a:lnTo>
                    <a:pt x="567" y="680"/>
                  </a:lnTo>
                  <a:lnTo>
                    <a:pt x="652" y="652"/>
                  </a:lnTo>
                  <a:lnTo>
                    <a:pt x="709" y="539"/>
                  </a:lnTo>
                  <a:lnTo>
                    <a:pt x="822" y="595"/>
                  </a:lnTo>
                  <a:lnTo>
                    <a:pt x="737" y="737"/>
                  </a:lnTo>
                  <a:lnTo>
                    <a:pt x="652" y="794"/>
                  </a:lnTo>
                  <a:lnTo>
                    <a:pt x="680" y="822"/>
                  </a:lnTo>
                  <a:lnTo>
                    <a:pt x="879" y="850"/>
                  </a:lnTo>
                  <a:lnTo>
                    <a:pt x="907" y="879"/>
                  </a:lnTo>
                  <a:lnTo>
                    <a:pt x="1162" y="794"/>
                  </a:lnTo>
                  <a:lnTo>
                    <a:pt x="1219" y="737"/>
                  </a:lnTo>
                  <a:lnTo>
                    <a:pt x="1162" y="709"/>
                  </a:lnTo>
                  <a:lnTo>
                    <a:pt x="1247" y="652"/>
                  </a:lnTo>
                  <a:lnTo>
                    <a:pt x="1276" y="595"/>
                  </a:lnTo>
                  <a:lnTo>
                    <a:pt x="1389" y="595"/>
                  </a:lnTo>
                  <a:lnTo>
                    <a:pt x="1389" y="510"/>
                  </a:lnTo>
                  <a:lnTo>
                    <a:pt x="1474" y="453"/>
                  </a:lnTo>
                  <a:lnTo>
                    <a:pt x="1531" y="482"/>
                  </a:lnTo>
                  <a:lnTo>
                    <a:pt x="1559" y="482"/>
                  </a:lnTo>
                  <a:lnTo>
                    <a:pt x="1588" y="425"/>
                  </a:lnTo>
                  <a:lnTo>
                    <a:pt x="1559" y="397"/>
                  </a:lnTo>
                  <a:lnTo>
                    <a:pt x="1588" y="368"/>
                  </a:lnTo>
                  <a:lnTo>
                    <a:pt x="1559" y="312"/>
                  </a:lnTo>
                  <a:lnTo>
                    <a:pt x="1588" y="283"/>
                  </a:lnTo>
                  <a:lnTo>
                    <a:pt x="1531" y="255"/>
                  </a:lnTo>
                  <a:lnTo>
                    <a:pt x="1588" y="170"/>
                  </a:lnTo>
                  <a:lnTo>
                    <a:pt x="1531" y="57"/>
                  </a:lnTo>
                  <a:lnTo>
                    <a:pt x="1446" y="28"/>
                  </a:lnTo>
                  <a:lnTo>
                    <a:pt x="1417" y="85"/>
                  </a:lnTo>
                  <a:lnTo>
                    <a:pt x="1361" y="57"/>
                  </a:lnTo>
                  <a:lnTo>
                    <a:pt x="1332" y="85"/>
                  </a:lnTo>
                  <a:lnTo>
                    <a:pt x="1219" y="57"/>
                  </a:lnTo>
                  <a:lnTo>
                    <a:pt x="1191" y="85"/>
                  </a:lnTo>
                  <a:lnTo>
                    <a:pt x="1191" y="142"/>
                  </a:lnTo>
                  <a:lnTo>
                    <a:pt x="1162" y="170"/>
                  </a:lnTo>
                  <a:lnTo>
                    <a:pt x="1134" y="142"/>
                  </a:lnTo>
                  <a:lnTo>
                    <a:pt x="1106" y="170"/>
                  </a:lnTo>
                  <a:lnTo>
                    <a:pt x="1106" y="227"/>
                  </a:lnTo>
                  <a:lnTo>
                    <a:pt x="1049" y="283"/>
                  </a:lnTo>
                  <a:lnTo>
                    <a:pt x="992" y="198"/>
                  </a:lnTo>
                  <a:lnTo>
                    <a:pt x="964" y="198"/>
                  </a:lnTo>
                  <a:lnTo>
                    <a:pt x="907" y="170"/>
                  </a:lnTo>
                  <a:lnTo>
                    <a:pt x="850" y="170"/>
                  </a:lnTo>
                  <a:lnTo>
                    <a:pt x="850" y="85"/>
                  </a:lnTo>
                  <a:lnTo>
                    <a:pt x="794" y="28"/>
                  </a:lnTo>
                  <a:lnTo>
                    <a:pt x="765" y="85"/>
                  </a:lnTo>
                  <a:lnTo>
                    <a:pt x="709" y="85"/>
                  </a:lnTo>
                  <a:lnTo>
                    <a:pt x="652" y="28"/>
                  </a:lnTo>
                  <a:lnTo>
                    <a:pt x="567" y="0"/>
                  </a:lnTo>
                  <a:lnTo>
                    <a:pt x="425" y="113"/>
                  </a:lnTo>
                  <a:lnTo>
                    <a:pt x="340" y="57"/>
                  </a:lnTo>
                  <a:lnTo>
                    <a:pt x="255" y="57"/>
                  </a:lnTo>
                  <a:lnTo>
                    <a:pt x="198" y="170"/>
                  </a:lnTo>
                  <a:lnTo>
                    <a:pt x="198" y="255"/>
                  </a:lnTo>
                  <a:lnTo>
                    <a:pt x="170" y="283"/>
                  </a:lnTo>
                  <a:lnTo>
                    <a:pt x="198" y="340"/>
                  </a:lnTo>
                  <a:lnTo>
                    <a:pt x="142" y="340"/>
                  </a:lnTo>
                  <a:lnTo>
                    <a:pt x="113" y="368"/>
                  </a:lnTo>
                  <a:lnTo>
                    <a:pt x="85" y="425"/>
                  </a:lnTo>
                  <a:lnTo>
                    <a:pt x="0" y="48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9" name="Freeform 699"/>
            <p:cNvSpPr>
              <a:spLocks/>
            </p:cNvSpPr>
            <p:nvPr/>
          </p:nvSpPr>
          <p:spPr bwMode="auto">
            <a:xfrm>
              <a:off x="2870" y="3648"/>
              <a:ext cx="737" cy="879"/>
            </a:xfrm>
            <a:custGeom>
              <a:avLst/>
              <a:gdLst>
                <a:gd name="T0" fmla="*/ 198 w 737"/>
                <a:gd name="T1" fmla="*/ 85 h 879"/>
                <a:gd name="T2" fmla="*/ 453 w 737"/>
                <a:gd name="T3" fmla="*/ 0 h 879"/>
                <a:gd name="T4" fmla="*/ 453 w 737"/>
                <a:gd name="T5" fmla="*/ 85 h 879"/>
                <a:gd name="T6" fmla="*/ 482 w 737"/>
                <a:gd name="T7" fmla="*/ 85 h 879"/>
                <a:gd name="T8" fmla="*/ 538 w 737"/>
                <a:gd name="T9" fmla="*/ 141 h 879"/>
                <a:gd name="T10" fmla="*/ 595 w 737"/>
                <a:gd name="T11" fmla="*/ 113 h 879"/>
                <a:gd name="T12" fmla="*/ 652 w 737"/>
                <a:gd name="T13" fmla="*/ 198 h 879"/>
                <a:gd name="T14" fmla="*/ 680 w 737"/>
                <a:gd name="T15" fmla="*/ 141 h 879"/>
                <a:gd name="T16" fmla="*/ 737 w 737"/>
                <a:gd name="T17" fmla="*/ 198 h 879"/>
                <a:gd name="T18" fmla="*/ 623 w 737"/>
                <a:gd name="T19" fmla="*/ 368 h 879"/>
                <a:gd name="T20" fmla="*/ 680 w 737"/>
                <a:gd name="T21" fmla="*/ 397 h 879"/>
                <a:gd name="T22" fmla="*/ 652 w 737"/>
                <a:gd name="T23" fmla="*/ 453 h 879"/>
                <a:gd name="T24" fmla="*/ 708 w 737"/>
                <a:gd name="T25" fmla="*/ 538 h 879"/>
                <a:gd name="T26" fmla="*/ 652 w 737"/>
                <a:gd name="T27" fmla="*/ 567 h 879"/>
                <a:gd name="T28" fmla="*/ 652 w 737"/>
                <a:gd name="T29" fmla="*/ 623 h 879"/>
                <a:gd name="T30" fmla="*/ 567 w 737"/>
                <a:gd name="T31" fmla="*/ 652 h 879"/>
                <a:gd name="T32" fmla="*/ 567 w 737"/>
                <a:gd name="T33" fmla="*/ 595 h 879"/>
                <a:gd name="T34" fmla="*/ 538 w 737"/>
                <a:gd name="T35" fmla="*/ 538 h 879"/>
                <a:gd name="T36" fmla="*/ 453 w 737"/>
                <a:gd name="T37" fmla="*/ 482 h 879"/>
                <a:gd name="T38" fmla="*/ 340 w 737"/>
                <a:gd name="T39" fmla="*/ 510 h 879"/>
                <a:gd name="T40" fmla="*/ 255 w 737"/>
                <a:gd name="T41" fmla="*/ 482 h 879"/>
                <a:gd name="T42" fmla="*/ 170 w 737"/>
                <a:gd name="T43" fmla="*/ 482 h 879"/>
                <a:gd name="T44" fmla="*/ 113 w 737"/>
                <a:gd name="T45" fmla="*/ 538 h 879"/>
                <a:gd name="T46" fmla="*/ 141 w 737"/>
                <a:gd name="T47" fmla="*/ 595 h 879"/>
                <a:gd name="T48" fmla="*/ 198 w 737"/>
                <a:gd name="T49" fmla="*/ 567 h 879"/>
                <a:gd name="T50" fmla="*/ 253 w 737"/>
                <a:gd name="T51" fmla="*/ 681 h 879"/>
                <a:gd name="T52" fmla="*/ 255 w 737"/>
                <a:gd name="T53" fmla="*/ 793 h 879"/>
                <a:gd name="T54" fmla="*/ 255 w 737"/>
                <a:gd name="T55" fmla="*/ 879 h 879"/>
                <a:gd name="T56" fmla="*/ 141 w 737"/>
                <a:gd name="T57" fmla="*/ 850 h 879"/>
                <a:gd name="T58" fmla="*/ 113 w 737"/>
                <a:gd name="T59" fmla="*/ 737 h 879"/>
                <a:gd name="T60" fmla="*/ 85 w 737"/>
                <a:gd name="T61" fmla="*/ 708 h 879"/>
                <a:gd name="T62" fmla="*/ 85 w 737"/>
                <a:gd name="T63" fmla="*/ 595 h 879"/>
                <a:gd name="T64" fmla="*/ 56 w 737"/>
                <a:gd name="T65" fmla="*/ 567 h 879"/>
                <a:gd name="T66" fmla="*/ 0 w 737"/>
                <a:gd name="T67" fmla="*/ 623 h 879"/>
                <a:gd name="T68" fmla="*/ 0 w 737"/>
                <a:gd name="T69" fmla="*/ 510 h 879"/>
                <a:gd name="T70" fmla="*/ 56 w 737"/>
                <a:gd name="T71" fmla="*/ 510 h 879"/>
                <a:gd name="T72" fmla="*/ 113 w 737"/>
                <a:gd name="T73" fmla="*/ 425 h 879"/>
                <a:gd name="T74" fmla="*/ 170 w 737"/>
                <a:gd name="T75" fmla="*/ 283 h 879"/>
                <a:gd name="T76" fmla="*/ 141 w 737"/>
                <a:gd name="T77" fmla="*/ 255 h 879"/>
                <a:gd name="T78" fmla="*/ 56 w 737"/>
                <a:gd name="T79" fmla="*/ 312 h 879"/>
                <a:gd name="T80" fmla="*/ 85 w 737"/>
                <a:gd name="T81" fmla="*/ 226 h 879"/>
                <a:gd name="T82" fmla="*/ 170 w 737"/>
                <a:gd name="T83" fmla="*/ 170 h 879"/>
                <a:gd name="T84" fmla="*/ 198 w 737"/>
                <a:gd name="T85" fmla="*/ 85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37" h="879">
                  <a:moveTo>
                    <a:pt x="198" y="85"/>
                  </a:moveTo>
                  <a:lnTo>
                    <a:pt x="453" y="0"/>
                  </a:lnTo>
                  <a:lnTo>
                    <a:pt x="453" y="85"/>
                  </a:lnTo>
                  <a:lnTo>
                    <a:pt x="482" y="85"/>
                  </a:lnTo>
                  <a:lnTo>
                    <a:pt x="538" y="141"/>
                  </a:lnTo>
                  <a:lnTo>
                    <a:pt x="595" y="113"/>
                  </a:lnTo>
                  <a:lnTo>
                    <a:pt x="652" y="198"/>
                  </a:lnTo>
                  <a:lnTo>
                    <a:pt x="680" y="141"/>
                  </a:lnTo>
                  <a:lnTo>
                    <a:pt x="737" y="198"/>
                  </a:lnTo>
                  <a:lnTo>
                    <a:pt x="623" y="368"/>
                  </a:lnTo>
                  <a:lnTo>
                    <a:pt x="680" y="397"/>
                  </a:lnTo>
                  <a:lnTo>
                    <a:pt x="652" y="453"/>
                  </a:lnTo>
                  <a:lnTo>
                    <a:pt x="708" y="538"/>
                  </a:lnTo>
                  <a:lnTo>
                    <a:pt x="652" y="567"/>
                  </a:lnTo>
                  <a:lnTo>
                    <a:pt x="652" y="623"/>
                  </a:lnTo>
                  <a:lnTo>
                    <a:pt x="567" y="652"/>
                  </a:lnTo>
                  <a:lnTo>
                    <a:pt x="567" y="595"/>
                  </a:lnTo>
                  <a:lnTo>
                    <a:pt x="538" y="538"/>
                  </a:lnTo>
                  <a:lnTo>
                    <a:pt x="453" y="482"/>
                  </a:lnTo>
                  <a:lnTo>
                    <a:pt x="340" y="510"/>
                  </a:lnTo>
                  <a:lnTo>
                    <a:pt x="255" y="482"/>
                  </a:lnTo>
                  <a:lnTo>
                    <a:pt x="170" y="482"/>
                  </a:lnTo>
                  <a:lnTo>
                    <a:pt x="113" y="538"/>
                  </a:lnTo>
                  <a:lnTo>
                    <a:pt x="141" y="595"/>
                  </a:lnTo>
                  <a:lnTo>
                    <a:pt x="198" y="567"/>
                  </a:lnTo>
                  <a:lnTo>
                    <a:pt x="253" y="681"/>
                  </a:lnTo>
                  <a:lnTo>
                    <a:pt x="255" y="793"/>
                  </a:lnTo>
                  <a:lnTo>
                    <a:pt x="255" y="879"/>
                  </a:lnTo>
                  <a:lnTo>
                    <a:pt x="141" y="850"/>
                  </a:lnTo>
                  <a:lnTo>
                    <a:pt x="113" y="737"/>
                  </a:lnTo>
                  <a:lnTo>
                    <a:pt x="85" y="708"/>
                  </a:lnTo>
                  <a:lnTo>
                    <a:pt x="85" y="595"/>
                  </a:lnTo>
                  <a:lnTo>
                    <a:pt x="56" y="567"/>
                  </a:lnTo>
                  <a:lnTo>
                    <a:pt x="0" y="623"/>
                  </a:lnTo>
                  <a:lnTo>
                    <a:pt x="0" y="510"/>
                  </a:lnTo>
                  <a:lnTo>
                    <a:pt x="56" y="510"/>
                  </a:lnTo>
                  <a:lnTo>
                    <a:pt x="113" y="425"/>
                  </a:lnTo>
                  <a:lnTo>
                    <a:pt x="170" y="283"/>
                  </a:lnTo>
                  <a:lnTo>
                    <a:pt x="141" y="255"/>
                  </a:lnTo>
                  <a:lnTo>
                    <a:pt x="56" y="312"/>
                  </a:lnTo>
                  <a:lnTo>
                    <a:pt x="85" y="226"/>
                  </a:lnTo>
                  <a:lnTo>
                    <a:pt x="170" y="170"/>
                  </a:lnTo>
                  <a:lnTo>
                    <a:pt x="198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0" name="Freeform 712"/>
            <p:cNvSpPr>
              <a:spLocks/>
            </p:cNvSpPr>
            <p:nvPr/>
          </p:nvSpPr>
          <p:spPr bwMode="auto">
            <a:xfrm>
              <a:off x="2700" y="4073"/>
              <a:ext cx="170" cy="227"/>
            </a:xfrm>
            <a:custGeom>
              <a:avLst/>
              <a:gdLst>
                <a:gd name="T0" fmla="*/ 141 w 170"/>
                <a:gd name="T1" fmla="*/ 0 h 227"/>
                <a:gd name="T2" fmla="*/ 56 w 170"/>
                <a:gd name="T3" fmla="*/ 0 h 227"/>
                <a:gd name="T4" fmla="*/ 0 w 170"/>
                <a:gd name="T5" fmla="*/ 85 h 227"/>
                <a:gd name="T6" fmla="*/ 0 w 170"/>
                <a:gd name="T7" fmla="*/ 227 h 227"/>
                <a:gd name="T8" fmla="*/ 56 w 170"/>
                <a:gd name="T9" fmla="*/ 198 h 227"/>
                <a:gd name="T10" fmla="*/ 113 w 170"/>
                <a:gd name="T11" fmla="*/ 227 h 227"/>
                <a:gd name="T12" fmla="*/ 141 w 170"/>
                <a:gd name="T13" fmla="*/ 198 h 227"/>
                <a:gd name="T14" fmla="*/ 170 w 170"/>
                <a:gd name="T15" fmla="*/ 85 h 227"/>
                <a:gd name="T16" fmla="*/ 141 w 170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227">
                  <a:moveTo>
                    <a:pt x="141" y="0"/>
                  </a:moveTo>
                  <a:lnTo>
                    <a:pt x="56" y="0"/>
                  </a:lnTo>
                  <a:lnTo>
                    <a:pt x="0" y="85"/>
                  </a:lnTo>
                  <a:lnTo>
                    <a:pt x="0" y="227"/>
                  </a:lnTo>
                  <a:lnTo>
                    <a:pt x="56" y="198"/>
                  </a:lnTo>
                  <a:lnTo>
                    <a:pt x="113" y="227"/>
                  </a:lnTo>
                  <a:lnTo>
                    <a:pt x="141" y="198"/>
                  </a:lnTo>
                  <a:lnTo>
                    <a:pt x="170" y="85"/>
                  </a:lnTo>
                  <a:lnTo>
                    <a:pt x="14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1" name="Freeform 713"/>
            <p:cNvSpPr>
              <a:spLocks/>
            </p:cNvSpPr>
            <p:nvPr/>
          </p:nvSpPr>
          <p:spPr bwMode="auto">
            <a:xfrm>
              <a:off x="2671" y="3676"/>
              <a:ext cx="397" cy="397"/>
            </a:xfrm>
            <a:custGeom>
              <a:avLst/>
              <a:gdLst>
                <a:gd name="T0" fmla="*/ 170 w 397"/>
                <a:gd name="T1" fmla="*/ 0 h 397"/>
                <a:gd name="T2" fmla="*/ 142 w 397"/>
                <a:gd name="T3" fmla="*/ 57 h 397"/>
                <a:gd name="T4" fmla="*/ 142 w 397"/>
                <a:gd name="T5" fmla="*/ 113 h 397"/>
                <a:gd name="T6" fmla="*/ 85 w 397"/>
                <a:gd name="T7" fmla="*/ 170 h 397"/>
                <a:gd name="T8" fmla="*/ 0 w 397"/>
                <a:gd name="T9" fmla="*/ 312 h 397"/>
                <a:gd name="T10" fmla="*/ 85 w 397"/>
                <a:gd name="T11" fmla="*/ 397 h 397"/>
                <a:gd name="T12" fmla="*/ 170 w 397"/>
                <a:gd name="T13" fmla="*/ 397 h 397"/>
                <a:gd name="T14" fmla="*/ 199 w 397"/>
                <a:gd name="T15" fmla="*/ 340 h 397"/>
                <a:gd name="T16" fmla="*/ 227 w 397"/>
                <a:gd name="T17" fmla="*/ 340 h 397"/>
                <a:gd name="T18" fmla="*/ 255 w 397"/>
                <a:gd name="T19" fmla="*/ 284 h 397"/>
                <a:gd name="T20" fmla="*/ 284 w 397"/>
                <a:gd name="T21" fmla="*/ 198 h 397"/>
                <a:gd name="T22" fmla="*/ 369 w 397"/>
                <a:gd name="T23" fmla="*/ 142 h 397"/>
                <a:gd name="T24" fmla="*/ 397 w 397"/>
                <a:gd name="T25" fmla="*/ 57 h 397"/>
                <a:gd name="T26" fmla="*/ 369 w 397"/>
                <a:gd name="T27" fmla="*/ 28 h 397"/>
                <a:gd name="T28" fmla="*/ 170 w 397"/>
                <a:gd name="T29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397">
                  <a:moveTo>
                    <a:pt x="170" y="0"/>
                  </a:moveTo>
                  <a:lnTo>
                    <a:pt x="142" y="57"/>
                  </a:lnTo>
                  <a:lnTo>
                    <a:pt x="142" y="113"/>
                  </a:lnTo>
                  <a:lnTo>
                    <a:pt x="85" y="170"/>
                  </a:lnTo>
                  <a:lnTo>
                    <a:pt x="0" y="312"/>
                  </a:lnTo>
                  <a:lnTo>
                    <a:pt x="85" y="397"/>
                  </a:lnTo>
                  <a:lnTo>
                    <a:pt x="170" y="397"/>
                  </a:lnTo>
                  <a:lnTo>
                    <a:pt x="199" y="340"/>
                  </a:lnTo>
                  <a:lnTo>
                    <a:pt x="227" y="340"/>
                  </a:lnTo>
                  <a:lnTo>
                    <a:pt x="255" y="284"/>
                  </a:lnTo>
                  <a:lnTo>
                    <a:pt x="284" y="198"/>
                  </a:lnTo>
                  <a:lnTo>
                    <a:pt x="369" y="142"/>
                  </a:lnTo>
                  <a:lnTo>
                    <a:pt x="397" y="57"/>
                  </a:lnTo>
                  <a:lnTo>
                    <a:pt x="369" y="28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2" name="Freeform 714"/>
            <p:cNvSpPr>
              <a:spLocks/>
            </p:cNvSpPr>
            <p:nvPr/>
          </p:nvSpPr>
          <p:spPr bwMode="auto">
            <a:xfrm>
              <a:off x="2558" y="3988"/>
              <a:ext cx="198" cy="368"/>
            </a:xfrm>
            <a:custGeom>
              <a:avLst/>
              <a:gdLst>
                <a:gd name="T0" fmla="*/ 113 w 198"/>
                <a:gd name="T1" fmla="*/ 0 h 368"/>
                <a:gd name="T2" fmla="*/ 0 w 198"/>
                <a:gd name="T3" fmla="*/ 255 h 368"/>
                <a:gd name="T4" fmla="*/ 28 w 198"/>
                <a:gd name="T5" fmla="*/ 283 h 368"/>
                <a:gd name="T6" fmla="*/ 85 w 198"/>
                <a:gd name="T7" fmla="*/ 227 h 368"/>
                <a:gd name="T8" fmla="*/ 28 w 198"/>
                <a:gd name="T9" fmla="*/ 312 h 368"/>
                <a:gd name="T10" fmla="*/ 28 w 198"/>
                <a:gd name="T11" fmla="*/ 368 h 368"/>
                <a:gd name="T12" fmla="*/ 85 w 198"/>
                <a:gd name="T13" fmla="*/ 312 h 368"/>
                <a:gd name="T14" fmla="*/ 142 w 198"/>
                <a:gd name="T15" fmla="*/ 312 h 368"/>
                <a:gd name="T16" fmla="*/ 142 w 198"/>
                <a:gd name="T17" fmla="*/ 170 h 368"/>
                <a:gd name="T18" fmla="*/ 198 w 198"/>
                <a:gd name="T19" fmla="*/ 85 h 368"/>
                <a:gd name="T20" fmla="*/ 113 w 198"/>
                <a:gd name="T21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8" h="368">
                  <a:moveTo>
                    <a:pt x="113" y="0"/>
                  </a:moveTo>
                  <a:lnTo>
                    <a:pt x="0" y="255"/>
                  </a:lnTo>
                  <a:lnTo>
                    <a:pt x="28" y="283"/>
                  </a:lnTo>
                  <a:lnTo>
                    <a:pt x="85" y="227"/>
                  </a:lnTo>
                  <a:lnTo>
                    <a:pt x="28" y="312"/>
                  </a:lnTo>
                  <a:lnTo>
                    <a:pt x="28" y="368"/>
                  </a:lnTo>
                  <a:lnTo>
                    <a:pt x="85" y="312"/>
                  </a:lnTo>
                  <a:lnTo>
                    <a:pt x="142" y="312"/>
                  </a:lnTo>
                  <a:lnTo>
                    <a:pt x="142" y="170"/>
                  </a:lnTo>
                  <a:lnTo>
                    <a:pt x="198" y="85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3" name="Freeform 715"/>
            <p:cNvSpPr>
              <a:spLocks/>
            </p:cNvSpPr>
            <p:nvPr/>
          </p:nvSpPr>
          <p:spPr bwMode="auto">
            <a:xfrm>
              <a:off x="2274" y="3988"/>
              <a:ext cx="397" cy="283"/>
            </a:xfrm>
            <a:custGeom>
              <a:avLst/>
              <a:gdLst>
                <a:gd name="T0" fmla="*/ 397 w 397"/>
                <a:gd name="T1" fmla="*/ 0 h 283"/>
                <a:gd name="T2" fmla="*/ 199 w 397"/>
                <a:gd name="T3" fmla="*/ 0 h 283"/>
                <a:gd name="T4" fmla="*/ 142 w 397"/>
                <a:gd name="T5" fmla="*/ 28 h 283"/>
                <a:gd name="T6" fmla="*/ 114 w 397"/>
                <a:gd name="T7" fmla="*/ 113 h 283"/>
                <a:gd name="T8" fmla="*/ 29 w 397"/>
                <a:gd name="T9" fmla="*/ 170 h 283"/>
                <a:gd name="T10" fmla="*/ 0 w 397"/>
                <a:gd name="T11" fmla="*/ 227 h 283"/>
                <a:gd name="T12" fmla="*/ 57 w 397"/>
                <a:gd name="T13" fmla="*/ 255 h 283"/>
                <a:gd name="T14" fmla="*/ 170 w 397"/>
                <a:gd name="T15" fmla="*/ 255 h 283"/>
                <a:gd name="T16" fmla="*/ 170 w 397"/>
                <a:gd name="T17" fmla="*/ 283 h 283"/>
                <a:gd name="T18" fmla="*/ 227 w 397"/>
                <a:gd name="T19" fmla="*/ 283 h 283"/>
                <a:gd name="T20" fmla="*/ 284 w 397"/>
                <a:gd name="T21" fmla="*/ 283 h 283"/>
                <a:gd name="T22" fmla="*/ 284 w 397"/>
                <a:gd name="T23" fmla="*/ 255 h 283"/>
                <a:gd name="T24" fmla="*/ 397 w 397"/>
                <a:gd name="T25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283">
                  <a:moveTo>
                    <a:pt x="397" y="0"/>
                  </a:moveTo>
                  <a:lnTo>
                    <a:pt x="199" y="0"/>
                  </a:lnTo>
                  <a:lnTo>
                    <a:pt x="142" y="28"/>
                  </a:lnTo>
                  <a:lnTo>
                    <a:pt x="114" y="113"/>
                  </a:lnTo>
                  <a:lnTo>
                    <a:pt x="29" y="170"/>
                  </a:lnTo>
                  <a:lnTo>
                    <a:pt x="0" y="227"/>
                  </a:lnTo>
                  <a:lnTo>
                    <a:pt x="57" y="255"/>
                  </a:lnTo>
                  <a:lnTo>
                    <a:pt x="170" y="255"/>
                  </a:lnTo>
                  <a:lnTo>
                    <a:pt x="170" y="283"/>
                  </a:lnTo>
                  <a:lnTo>
                    <a:pt x="227" y="283"/>
                  </a:lnTo>
                  <a:lnTo>
                    <a:pt x="284" y="283"/>
                  </a:lnTo>
                  <a:lnTo>
                    <a:pt x="284" y="255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4" name="Freeform 717"/>
            <p:cNvSpPr>
              <a:spLocks/>
            </p:cNvSpPr>
            <p:nvPr/>
          </p:nvSpPr>
          <p:spPr bwMode="auto">
            <a:xfrm>
              <a:off x="1424" y="3166"/>
              <a:ext cx="1049" cy="1162"/>
            </a:xfrm>
            <a:custGeom>
              <a:avLst/>
              <a:gdLst>
                <a:gd name="T0" fmla="*/ 850 w 1049"/>
                <a:gd name="T1" fmla="*/ 1049 h 1162"/>
                <a:gd name="T2" fmla="*/ 879 w 1049"/>
                <a:gd name="T3" fmla="*/ 1134 h 1162"/>
                <a:gd name="T4" fmla="*/ 822 w 1049"/>
                <a:gd name="T5" fmla="*/ 1162 h 1162"/>
                <a:gd name="T6" fmla="*/ 794 w 1049"/>
                <a:gd name="T7" fmla="*/ 1105 h 1162"/>
                <a:gd name="T8" fmla="*/ 737 w 1049"/>
                <a:gd name="T9" fmla="*/ 1105 h 1162"/>
                <a:gd name="T10" fmla="*/ 737 w 1049"/>
                <a:gd name="T11" fmla="*/ 1049 h 1162"/>
                <a:gd name="T12" fmla="*/ 680 w 1049"/>
                <a:gd name="T13" fmla="*/ 1049 h 1162"/>
                <a:gd name="T14" fmla="*/ 709 w 1049"/>
                <a:gd name="T15" fmla="*/ 1020 h 1162"/>
                <a:gd name="T16" fmla="*/ 652 w 1049"/>
                <a:gd name="T17" fmla="*/ 992 h 1162"/>
                <a:gd name="T18" fmla="*/ 595 w 1049"/>
                <a:gd name="T19" fmla="*/ 907 h 1162"/>
                <a:gd name="T20" fmla="*/ 624 w 1049"/>
                <a:gd name="T21" fmla="*/ 850 h 1162"/>
                <a:gd name="T22" fmla="*/ 595 w 1049"/>
                <a:gd name="T23" fmla="*/ 822 h 1162"/>
                <a:gd name="T24" fmla="*/ 595 w 1049"/>
                <a:gd name="T25" fmla="*/ 765 h 1162"/>
                <a:gd name="T26" fmla="*/ 538 w 1049"/>
                <a:gd name="T27" fmla="*/ 822 h 1162"/>
                <a:gd name="T28" fmla="*/ 538 w 1049"/>
                <a:gd name="T29" fmla="*/ 964 h 1162"/>
                <a:gd name="T30" fmla="*/ 453 w 1049"/>
                <a:gd name="T31" fmla="*/ 935 h 1162"/>
                <a:gd name="T32" fmla="*/ 453 w 1049"/>
                <a:gd name="T33" fmla="*/ 822 h 1162"/>
                <a:gd name="T34" fmla="*/ 397 w 1049"/>
                <a:gd name="T35" fmla="*/ 794 h 1162"/>
                <a:gd name="T36" fmla="*/ 340 w 1049"/>
                <a:gd name="T37" fmla="*/ 794 h 1162"/>
                <a:gd name="T38" fmla="*/ 312 w 1049"/>
                <a:gd name="T39" fmla="*/ 765 h 1162"/>
                <a:gd name="T40" fmla="*/ 255 w 1049"/>
                <a:gd name="T41" fmla="*/ 708 h 1162"/>
                <a:gd name="T42" fmla="*/ 198 w 1049"/>
                <a:gd name="T43" fmla="*/ 708 h 1162"/>
                <a:gd name="T44" fmla="*/ 142 w 1049"/>
                <a:gd name="T45" fmla="*/ 765 h 1162"/>
                <a:gd name="T46" fmla="*/ 57 w 1049"/>
                <a:gd name="T47" fmla="*/ 794 h 1162"/>
                <a:gd name="T48" fmla="*/ 57 w 1049"/>
                <a:gd name="T49" fmla="*/ 737 h 1162"/>
                <a:gd name="T50" fmla="*/ 28 w 1049"/>
                <a:gd name="T51" fmla="*/ 708 h 1162"/>
                <a:gd name="T52" fmla="*/ 57 w 1049"/>
                <a:gd name="T53" fmla="*/ 680 h 1162"/>
                <a:gd name="T54" fmla="*/ 0 w 1049"/>
                <a:gd name="T55" fmla="*/ 652 h 1162"/>
                <a:gd name="T56" fmla="*/ 0 w 1049"/>
                <a:gd name="T57" fmla="*/ 595 h 1162"/>
                <a:gd name="T58" fmla="*/ 57 w 1049"/>
                <a:gd name="T59" fmla="*/ 567 h 1162"/>
                <a:gd name="T60" fmla="*/ 57 w 1049"/>
                <a:gd name="T61" fmla="*/ 425 h 1162"/>
                <a:gd name="T62" fmla="*/ 85 w 1049"/>
                <a:gd name="T63" fmla="*/ 397 h 1162"/>
                <a:gd name="T64" fmla="*/ 57 w 1049"/>
                <a:gd name="T65" fmla="*/ 312 h 1162"/>
                <a:gd name="T66" fmla="*/ 142 w 1049"/>
                <a:gd name="T67" fmla="*/ 227 h 1162"/>
                <a:gd name="T68" fmla="*/ 255 w 1049"/>
                <a:gd name="T69" fmla="*/ 283 h 1162"/>
                <a:gd name="T70" fmla="*/ 283 w 1049"/>
                <a:gd name="T71" fmla="*/ 255 h 1162"/>
                <a:gd name="T72" fmla="*/ 255 w 1049"/>
                <a:gd name="T73" fmla="*/ 227 h 1162"/>
                <a:gd name="T74" fmla="*/ 312 w 1049"/>
                <a:gd name="T75" fmla="*/ 141 h 1162"/>
                <a:gd name="T76" fmla="*/ 397 w 1049"/>
                <a:gd name="T77" fmla="*/ 113 h 1162"/>
                <a:gd name="T78" fmla="*/ 482 w 1049"/>
                <a:gd name="T79" fmla="*/ 56 h 1162"/>
                <a:gd name="T80" fmla="*/ 567 w 1049"/>
                <a:gd name="T81" fmla="*/ 56 h 1162"/>
                <a:gd name="T82" fmla="*/ 709 w 1049"/>
                <a:gd name="T83" fmla="*/ 0 h 1162"/>
                <a:gd name="T84" fmla="*/ 794 w 1049"/>
                <a:gd name="T85" fmla="*/ 28 h 1162"/>
                <a:gd name="T86" fmla="*/ 822 w 1049"/>
                <a:gd name="T87" fmla="*/ 56 h 1162"/>
                <a:gd name="T88" fmla="*/ 794 w 1049"/>
                <a:gd name="T89" fmla="*/ 113 h 1162"/>
                <a:gd name="T90" fmla="*/ 822 w 1049"/>
                <a:gd name="T91" fmla="*/ 113 h 1162"/>
                <a:gd name="T92" fmla="*/ 737 w 1049"/>
                <a:gd name="T93" fmla="*/ 170 h 1162"/>
                <a:gd name="T94" fmla="*/ 765 w 1049"/>
                <a:gd name="T95" fmla="*/ 255 h 1162"/>
                <a:gd name="T96" fmla="*/ 737 w 1049"/>
                <a:gd name="T97" fmla="*/ 340 h 1162"/>
                <a:gd name="T98" fmla="*/ 624 w 1049"/>
                <a:gd name="T99" fmla="*/ 425 h 1162"/>
                <a:gd name="T100" fmla="*/ 595 w 1049"/>
                <a:gd name="T101" fmla="*/ 538 h 1162"/>
                <a:gd name="T102" fmla="*/ 624 w 1049"/>
                <a:gd name="T103" fmla="*/ 623 h 1162"/>
                <a:gd name="T104" fmla="*/ 737 w 1049"/>
                <a:gd name="T105" fmla="*/ 652 h 1162"/>
                <a:gd name="T106" fmla="*/ 765 w 1049"/>
                <a:gd name="T107" fmla="*/ 595 h 1162"/>
                <a:gd name="T108" fmla="*/ 850 w 1049"/>
                <a:gd name="T109" fmla="*/ 595 h 1162"/>
                <a:gd name="T110" fmla="*/ 964 w 1049"/>
                <a:gd name="T111" fmla="*/ 652 h 1162"/>
                <a:gd name="T112" fmla="*/ 1049 w 1049"/>
                <a:gd name="T113" fmla="*/ 822 h 1162"/>
                <a:gd name="T114" fmla="*/ 992 w 1049"/>
                <a:gd name="T115" fmla="*/ 850 h 1162"/>
                <a:gd name="T116" fmla="*/ 964 w 1049"/>
                <a:gd name="T117" fmla="*/ 935 h 1162"/>
                <a:gd name="T118" fmla="*/ 879 w 1049"/>
                <a:gd name="T119" fmla="*/ 992 h 1162"/>
                <a:gd name="T120" fmla="*/ 850 w 1049"/>
                <a:gd name="T121" fmla="*/ 1049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49" h="1162">
                  <a:moveTo>
                    <a:pt x="850" y="1049"/>
                  </a:moveTo>
                  <a:lnTo>
                    <a:pt x="879" y="1134"/>
                  </a:lnTo>
                  <a:lnTo>
                    <a:pt x="822" y="1162"/>
                  </a:lnTo>
                  <a:lnTo>
                    <a:pt x="794" y="1105"/>
                  </a:lnTo>
                  <a:lnTo>
                    <a:pt x="737" y="1105"/>
                  </a:lnTo>
                  <a:lnTo>
                    <a:pt x="737" y="1049"/>
                  </a:lnTo>
                  <a:lnTo>
                    <a:pt x="680" y="1049"/>
                  </a:lnTo>
                  <a:lnTo>
                    <a:pt x="709" y="1020"/>
                  </a:lnTo>
                  <a:lnTo>
                    <a:pt x="652" y="992"/>
                  </a:lnTo>
                  <a:lnTo>
                    <a:pt x="595" y="907"/>
                  </a:lnTo>
                  <a:lnTo>
                    <a:pt x="624" y="850"/>
                  </a:lnTo>
                  <a:lnTo>
                    <a:pt x="595" y="822"/>
                  </a:lnTo>
                  <a:lnTo>
                    <a:pt x="595" y="765"/>
                  </a:lnTo>
                  <a:lnTo>
                    <a:pt x="538" y="822"/>
                  </a:lnTo>
                  <a:lnTo>
                    <a:pt x="538" y="964"/>
                  </a:lnTo>
                  <a:lnTo>
                    <a:pt x="453" y="935"/>
                  </a:lnTo>
                  <a:lnTo>
                    <a:pt x="453" y="822"/>
                  </a:lnTo>
                  <a:lnTo>
                    <a:pt x="397" y="794"/>
                  </a:lnTo>
                  <a:lnTo>
                    <a:pt x="340" y="794"/>
                  </a:lnTo>
                  <a:lnTo>
                    <a:pt x="312" y="765"/>
                  </a:lnTo>
                  <a:lnTo>
                    <a:pt x="255" y="708"/>
                  </a:lnTo>
                  <a:lnTo>
                    <a:pt x="198" y="708"/>
                  </a:lnTo>
                  <a:lnTo>
                    <a:pt x="142" y="765"/>
                  </a:lnTo>
                  <a:lnTo>
                    <a:pt x="57" y="794"/>
                  </a:lnTo>
                  <a:lnTo>
                    <a:pt x="57" y="737"/>
                  </a:lnTo>
                  <a:lnTo>
                    <a:pt x="28" y="708"/>
                  </a:lnTo>
                  <a:lnTo>
                    <a:pt x="57" y="680"/>
                  </a:lnTo>
                  <a:lnTo>
                    <a:pt x="0" y="652"/>
                  </a:lnTo>
                  <a:lnTo>
                    <a:pt x="0" y="595"/>
                  </a:lnTo>
                  <a:lnTo>
                    <a:pt x="57" y="567"/>
                  </a:lnTo>
                  <a:lnTo>
                    <a:pt x="57" y="425"/>
                  </a:lnTo>
                  <a:lnTo>
                    <a:pt x="85" y="397"/>
                  </a:lnTo>
                  <a:lnTo>
                    <a:pt x="57" y="312"/>
                  </a:lnTo>
                  <a:lnTo>
                    <a:pt x="142" y="227"/>
                  </a:lnTo>
                  <a:lnTo>
                    <a:pt x="255" y="283"/>
                  </a:lnTo>
                  <a:lnTo>
                    <a:pt x="283" y="255"/>
                  </a:lnTo>
                  <a:lnTo>
                    <a:pt x="255" y="227"/>
                  </a:lnTo>
                  <a:lnTo>
                    <a:pt x="312" y="141"/>
                  </a:lnTo>
                  <a:lnTo>
                    <a:pt x="397" y="113"/>
                  </a:lnTo>
                  <a:lnTo>
                    <a:pt x="482" y="56"/>
                  </a:lnTo>
                  <a:lnTo>
                    <a:pt x="567" y="56"/>
                  </a:lnTo>
                  <a:lnTo>
                    <a:pt x="709" y="0"/>
                  </a:lnTo>
                  <a:lnTo>
                    <a:pt x="794" y="28"/>
                  </a:lnTo>
                  <a:lnTo>
                    <a:pt x="822" y="56"/>
                  </a:lnTo>
                  <a:lnTo>
                    <a:pt x="794" y="113"/>
                  </a:lnTo>
                  <a:lnTo>
                    <a:pt x="822" y="113"/>
                  </a:lnTo>
                  <a:lnTo>
                    <a:pt x="737" y="170"/>
                  </a:lnTo>
                  <a:lnTo>
                    <a:pt x="765" y="255"/>
                  </a:lnTo>
                  <a:lnTo>
                    <a:pt x="737" y="340"/>
                  </a:lnTo>
                  <a:lnTo>
                    <a:pt x="624" y="425"/>
                  </a:lnTo>
                  <a:lnTo>
                    <a:pt x="595" y="538"/>
                  </a:lnTo>
                  <a:lnTo>
                    <a:pt x="624" y="623"/>
                  </a:lnTo>
                  <a:lnTo>
                    <a:pt x="737" y="652"/>
                  </a:lnTo>
                  <a:lnTo>
                    <a:pt x="765" y="595"/>
                  </a:lnTo>
                  <a:lnTo>
                    <a:pt x="850" y="595"/>
                  </a:lnTo>
                  <a:lnTo>
                    <a:pt x="964" y="652"/>
                  </a:lnTo>
                  <a:lnTo>
                    <a:pt x="1049" y="822"/>
                  </a:lnTo>
                  <a:lnTo>
                    <a:pt x="992" y="850"/>
                  </a:lnTo>
                  <a:lnTo>
                    <a:pt x="964" y="935"/>
                  </a:lnTo>
                  <a:lnTo>
                    <a:pt x="879" y="992"/>
                  </a:lnTo>
                  <a:lnTo>
                    <a:pt x="850" y="104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5" name="Freeform 719"/>
            <p:cNvSpPr>
              <a:spLocks/>
            </p:cNvSpPr>
            <p:nvPr/>
          </p:nvSpPr>
          <p:spPr bwMode="auto">
            <a:xfrm>
              <a:off x="2019" y="3393"/>
              <a:ext cx="964" cy="595"/>
            </a:xfrm>
            <a:custGeom>
              <a:avLst/>
              <a:gdLst>
                <a:gd name="T0" fmla="*/ 652 w 964"/>
                <a:gd name="T1" fmla="*/ 595 h 595"/>
                <a:gd name="T2" fmla="*/ 454 w 964"/>
                <a:gd name="T3" fmla="*/ 595 h 595"/>
                <a:gd name="T4" fmla="*/ 369 w 964"/>
                <a:gd name="T5" fmla="*/ 425 h 595"/>
                <a:gd name="T6" fmla="*/ 255 w 964"/>
                <a:gd name="T7" fmla="*/ 368 h 595"/>
                <a:gd name="T8" fmla="*/ 170 w 964"/>
                <a:gd name="T9" fmla="*/ 368 h 595"/>
                <a:gd name="T10" fmla="*/ 142 w 964"/>
                <a:gd name="T11" fmla="*/ 425 h 595"/>
                <a:gd name="T12" fmla="*/ 29 w 964"/>
                <a:gd name="T13" fmla="*/ 396 h 595"/>
                <a:gd name="T14" fmla="*/ 0 w 964"/>
                <a:gd name="T15" fmla="*/ 311 h 595"/>
                <a:gd name="T16" fmla="*/ 29 w 964"/>
                <a:gd name="T17" fmla="*/ 198 h 595"/>
                <a:gd name="T18" fmla="*/ 142 w 964"/>
                <a:gd name="T19" fmla="*/ 113 h 595"/>
                <a:gd name="T20" fmla="*/ 170 w 964"/>
                <a:gd name="T21" fmla="*/ 28 h 595"/>
                <a:gd name="T22" fmla="*/ 340 w 964"/>
                <a:gd name="T23" fmla="*/ 28 h 595"/>
                <a:gd name="T24" fmla="*/ 425 w 964"/>
                <a:gd name="T25" fmla="*/ 113 h 595"/>
                <a:gd name="T26" fmla="*/ 709 w 964"/>
                <a:gd name="T27" fmla="*/ 141 h 595"/>
                <a:gd name="T28" fmla="*/ 794 w 964"/>
                <a:gd name="T29" fmla="*/ 113 h 595"/>
                <a:gd name="T30" fmla="*/ 851 w 964"/>
                <a:gd name="T31" fmla="*/ 0 h 595"/>
                <a:gd name="T32" fmla="*/ 964 w 964"/>
                <a:gd name="T33" fmla="*/ 56 h 595"/>
                <a:gd name="T34" fmla="*/ 879 w 964"/>
                <a:gd name="T35" fmla="*/ 198 h 595"/>
                <a:gd name="T36" fmla="*/ 794 w 964"/>
                <a:gd name="T37" fmla="*/ 255 h 595"/>
                <a:gd name="T38" fmla="*/ 822 w 964"/>
                <a:gd name="T39" fmla="*/ 283 h 595"/>
                <a:gd name="T40" fmla="*/ 794 w 964"/>
                <a:gd name="T41" fmla="*/ 340 h 595"/>
                <a:gd name="T42" fmla="*/ 794 w 964"/>
                <a:gd name="T43" fmla="*/ 396 h 595"/>
                <a:gd name="T44" fmla="*/ 737 w 964"/>
                <a:gd name="T45" fmla="*/ 453 h 595"/>
                <a:gd name="T46" fmla="*/ 652 w 964"/>
                <a:gd name="T47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64" h="595">
                  <a:moveTo>
                    <a:pt x="652" y="595"/>
                  </a:moveTo>
                  <a:lnTo>
                    <a:pt x="454" y="595"/>
                  </a:lnTo>
                  <a:lnTo>
                    <a:pt x="369" y="425"/>
                  </a:lnTo>
                  <a:lnTo>
                    <a:pt x="255" y="368"/>
                  </a:lnTo>
                  <a:lnTo>
                    <a:pt x="170" y="368"/>
                  </a:lnTo>
                  <a:lnTo>
                    <a:pt x="142" y="425"/>
                  </a:lnTo>
                  <a:lnTo>
                    <a:pt x="29" y="396"/>
                  </a:lnTo>
                  <a:lnTo>
                    <a:pt x="0" y="311"/>
                  </a:lnTo>
                  <a:lnTo>
                    <a:pt x="29" y="198"/>
                  </a:lnTo>
                  <a:lnTo>
                    <a:pt x="142" y="113"/>
                  </a:lnTo>
                  <a:lnTo>
                    <a:pt x="170" y="28"/>
                  </a:lnTo>
                  <a:lnTo>
                    <a:pt x="340" y="28"/>
                  </a:lnTo>
                  <a:lnTo>
                    <a:pt x="425" y="113"/>
                  </a:lnTo>
                  <a:lnTo>
                    <a:pt x="709" y="141"/>
                  </a:lnTo>
                  <a:lnTo>
                    <a:pt x="794" y="113"/>
                  </a:lnTo>
                  <a:lnTo>
                    <a:pt x="851" y="0"/>
                  </a:lnTo>
                  <a:lnTo>
                    <a:pt x="964" y="56"/>
                  </a:lnTo>
                  <a:lnTo>
                    <a:pt x="879" y="198"/>
                  </a:lnTo>
                  <a:lnTo>
                    <a:pt x="794" y="255"/>
                  </a:lnTo>
                  <a:lnTo>
                    <a:pt x="822" y="283"/>
                  </a:lnTo>
                  <a:lnTo>
                    <a:pt x="794" y="340"/>
                  </a:lnTo>
                  <a:lnTo>
                    <a:pt x="794" y="396"/>
                  </a:lnTo>
                  <a:lnTo>
                    <a:pt x="737" y="453"/>
                  </a:lnTo>
                  <a:lnTo>
                    <a:pt x="652" y="59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32" name="Group 765"/>
          <p:cNvGrpSpPr>
            <a:grpSpLocks/>
          </p:cNvGrpSpPr>
          <p:nvPr/>
        </p:nvGrpSpPr>
        <p:grpSpPr bwMode="auto">
          <a:xfrm>
            <a:off x="258750" y="552329"/>
            <a:ext cx="5353408" cy="4860636"/>
            <a:chOff x="743" y="132"/>
            <a:chExt cx="6464" cy="5869"/>
          </a:xfrm>
        </p:grpSpPr>
        <p:sp>
          <p:nvSpPr>
            <p:cNvPr id="166" name="Freeform 701"/>
            <p:cNvSpPr>
              <a:spLocks/>
            </p:cNvSpPr>
            <p:nvPr/>
          </p:nvSpPr>
          <p:spPr bwMode="auto">
            <a:xfrm>
              <a:off x="2983" y="4130"/>
              <a:ext cx="227" cy="198"/>
            </a:xfrm>
            <a:custGeom>
              <a:avLst/>
              <a:gdLst>
                <a:gd name="T0" fmla="*/ 142 w 227"/>
                <a:gd name="T1" fmla="*/ 198 h 198"/>
                <a:gd name="T2" fmla="*/ 85 w 227"/>
                <a:gd name="T3" fmla="*/ 85 h 198"/>
                <a:gd name="T4" fmla="*/ 28 w 227"/>
                <a:gd name="T5" fmla="*/ 113 h 198"/>
                <a:gd name="T6" fmla="*/ 0 w 227"/>
                <a:gd name="T7" fmla="*/ 56 h 198"/>
                <a:gd name="T8" fmla="*/ 57 w 227"/>
                <a:gd name="T9" fmla="*/ 0 h 198"/>
                <a:gd name="T10" fmla="*/ 142 w 227"/>
                <a:gd name="T11" fmla="*/ 0 h 198"/>
                <a:gd name="T12" fmla="*/ 227 w 227"/>
                <a:gd name="T13" fmla="*/ 28 h 198"/>
                <a:gd name="T14" fmla="*/ 227 w 227"/>
                <a:gd name="T15" fmla="*/ 141 h 198"/>
                <a:gd name="T16" fmla="*/ 142 w 227"/>
                <a:gd name="T17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198">
                  <a:moveTo>
                    <a:pt x="142" y="198"/>
                  </a:moveTo>
                  <a:lnTo>
                    <a:pt x="85" y="85"/>
                  </a:lnTo>
                  <a:lnTo>
                    <a:pt x="28" y="113"/>
                  </a:lnTo>
                  <a:lnTo>
                    <a:pt x="0" y="56"/>
                  </a:lnTo>
                  <a:lnTo>
                    <a:pt x="57" y="0"/>
                  </a:lnTo>
                  <a:lnTo>
                    <a:pt x="142" y="0"/>
                  </a:lnTo>
                  <a:lnTo>
                    <a:pt x="227" y="28"/>
                  </a:lnTo>
                  <a:lnTo>
                    <a:pt x="227" y="141"/>
                  </a:lnTo>
                  <a:lnTo>
                    <a:pt x="142" y="19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7" name="Freeform 702"/>
            <p:cNvSpPr>
              <a:spLocks/>
            </p:cNvSpPr>
            <p:nvPr/>
          </p:nvSpPr>
          <p:spPr bwMode="auto">
            <a:xfrm>
              <a:off x="3125" y="4130"/>
              <a:ext cx="312" cy="425"/>
            </a:xfrm>
            <a:custGeom>
              <a:avLst/>
              <a:gdLst>
                <a:gd name="T0" fmla="*/ 0 w 312"/>
                <a:gd name="T1" fmla="*/ 311 h 425"/>
                <a:gd name="T2" fmla="*/ 28 w 312"/>
                <a:gd name="T3" fmla="*/ 311 h 425"/>
                <a:gd name="T4" fmla="*/ 85 w 312"/>
                <a:gd name="T5" fmla="*/ 368 h 425"/>
                <a:gd name="T6" fmla="*/ 142 w 312"/>
                <a:gd name="T7" fmla="*/ 368 h 425"/>
                <a:gd name="T8" fmla="*/ 142 w 312"/>
                <a:gd name="T9" fmla="*/ 397 h 425"/>
                <a:gd name="T10" fmla="*/ 170 w 312"/>
                <a:gd name="T11" fmla="*/ 425 h 425"/>
                <a:gd name="T12" fmla="*/ 227 w 312"/>
                <a:gd name="T13" fmla="*/ 368 h 425"/>
                <a:gd name="T14" fmla="*/ 255 w 312"/>
                <a:gd name="T15" fmla="*/ 283 h 425"/>
                <a:gd name="T16" fmla="*/ 227 w 312"/>
                <a:gd name="T17" fmla="*/ 255 h 425"/>
                <a:gd name="T18" fmla="*/ 283 w 312"/>
                <a:gd name="T19" fmla="*/ 170 h 425"/>
                <a:gd name="T20" fmla="*/ 312 w 312"/>
                <a:gd name="T21" fmla="*/ 170 h 425"/>
                <a:gd name="T22" fmla="*/ 312 w 312"/>
                <a:gd name="T23" fmla="*/ 113 h 425"/>
                <a:gd name="T24" fmla="*/ 283 w 312"/>
                <a:gd name="T25" fmla="*/ 56 h 425"/>
                <a:gd name="T26" fmla="*/ 198 w 312"/>
                <a:gd name="T27" fmla="*/ 0 h 425"/>
                <a:gd name="T28" fmla="*/ 85 w 312"/>
                <a:gd name="T29" fmla="*/ 28 h 425"/>
                <a:gd name="T30" fmla="*/ 85 w 312"/>
                <a:gd name="T31" fmla="*/ 141 h 425"/>
                <a:gd name="T32" fmla="*/ 0 w 312"/>
                <a:gd name="T33" fmla="*/ 198 h 425"/>
                <a:gd name="T34" fmla="*/ 0 w 312"/>
                <a:gd name="T35" fmla="*/ 311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2" h="425">
                  <a:moveTo>
                    <a:pt x="0" y="311"/>
                  </a:moveTo>
                  <a:lnTo>
                    <a:pt x="28" y="311"/>
                  </a:lnTo>
                  <a:lnTo>
                    <a:pt x="85" y="368"/>
                  </a:lnTo>
                  <a:lnTo>
                    <a:pt x="142" y="368"/>
                  </a:lnTo>
                  <a:lnTo>
                    <a:pt x="142" y="397"/>
                  </a:lnTo>
                  <a:lnTo>
                    <a:pt x="170" y="425"/>
                  </a:lnTo>
                  <a:lnTo>
                    <a:pt x="227" y="368"/>
                  </a:lnTo>
                  <a:lnTo>
                    <a:pt x="255" y="283"/>
                  </a:lnTo>
                  <a:lnTo>
                    <a:pt x="227" y="255"/>
                  </a:lnTo>
                  <a:lnTo>
                    <a:pt x="283" y="170"/>
                  </a:lnTo>
                  <a:lnTo>
                    <a:pt x="312" y="170"/>
                  </a:lnTo>
                  <a:lnTo>
                    <a:pt x="312" y="113"/>
                  </a:lnTo>
                  <a:lnTo>
                    <a:pt x="283" y="56"/>
                  </a:lnTo>
                  <a:lnTo>
                    <a:pt x="198" y="0"/>
                  </a:lnTo>
                  <a:lnTo>
                    <a:pt x="85" y="28"/>
                  </a:lnTo>
                  <a:lnTo>
                    <a:pt x="85" y="141"/>
                  </a:lnTo>
                  <a:lnTo>
                    <a:pt x="0" y="198"/>
                  </a:lnTo>
                  <a:lnTo>
                    <a:pt x="0" y="31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" name="Freeform 703"/>
            <p:cNvSpPr>
              <a:spLocks/>
            </p:cNvSpPr>
            <p:nvPr/>
          </p:nvSpPr>
          <p:spPr bwMode="auto">
            <a:xfrm>
              <a:off x="2813" y="4243"/>
              <a:ext cx="198" cy="369"/>
            </a:xfrm>
            <a:custGeom>
              <a:avLst/>
              <a:gdLst>
                <a:gd name="T0" fmla="*/ 142 w 198"/>
                <a:gd name="T1" fmla="*/ 0 h 369"/>
                <a:gd name="T2" fmla="*/ 85 w 198"/>
                <a:gd name="T3" fmla="*/ 28 h 369"/>
                <a:gd name="T4" fmla="*/ 113 w 198"/>
                <a:gd name="T5" fmla="*/ 85 h 369"/>
                <a:gd name="T6" fmla="*/ 57 w 198"/>
                <a:gd name="T7" fmla="*/ 57 h 369"/>
                <a:gd name="T8" fmla="*/ 0 w 198"/>
                <a:gd name="T9" fmla="*/ 142 h 369"/>
                <a:gd name="T10" fmla="*/ 28 w 198"/>
                <a:gd name="T11" fmla="*/ 142 h 369"/>
                <a:gd name="T12" fmla="*/ 57 w 198"/>
                <a:gd name="T13" fmla="*/ 113 h 369"/>
                <a:gd name="T14" fmla="*/ 57 w 198"/>
                <a:gd name="T15" fmla="*/ 170 h 369"/>
                <a:gd name="T16" fmla="*/ 0 w 198"/>
                <a:gd name="T17" fmla="*/ 255 h 369"/>
                <a:gd name="T18" fmla="*/ 85 w 198"/>
                <a:gd name="T19" fmla="*/ 369 h 369"/>
                <a:gd name="T20" fmla="*/ 113 w 198"/>
                <a:gd name="T21" fmla="*/ 340 h 369"/>
                <a:gd name="T22" fmla="*/ 198 w 198"/>
                <a:gd name="T23" fmla="*/ 340 h 369"/>
                <a:gd name="T24" fmla="*/ 170 w 198"/>
                <a:gd name="T25" fmla="*/ 255 h 369"/>
                <a:gd name="T26" fmla="*/ 198 w 198"/>
                <a:gd name="T27" fmla="*/ 255 h 369"/>
                <a:gd name="T28" fmla="*/ 170 w 198"/>
                <a:gd name="T29" fmla="*/ 142 h 369"/>
                <a:gd name="T30" fmla="*/ 142 w 198"/>
                <a:gd name="T31" fmla="*/ 113 h 369"/>
                <a:gd name="T32" fmla="*/ 142 w 198"/>
                <a:gd name="T33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8" h="369">
                  <a:moveTo>
                    <a:pt x="142" y="0"/>
                  </a:moveTo>
                  <a:lnTo>
                    <a:pt x="85" y="28"/>
                  </a:lnTo>
                  <a:lnTo>
                    <a:pt x="113" y="85"/>
                  </a:lnTo>
                  <a:lnTo>
                    <a:pt x="57" y="57"/>
                  </a:lnTo>
                  <a:lnTo>
                    <a:pt x="0" y="142"/>
                  </a:lnTo>
                  <a:lnTo>
                    <a:pt x="28" y="142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255"/>
                  </a:lnTo>
                  <a:lnTo>
                    <a:pt x="85" y="369"/>
                  </a:lnTo>
                  <a:lnTo>
                    <a:pt x="113" y="340"/>
                  </a:lnTo>
                  <a:lnTo>
                    <a:pt x="198" y="340"/>
                  </a:lnTo>
                  <a:lnTo>
                    <a:pt x="170" y="255"/>
                  </a:lnTo>
                  <a:lnTo>
                    <a:pt x="198" y="255"/>
                  </a:lnTo>
                  <a:lnTo>
                    <a:pt x="170" y="142"/>
                  </a:lnTo>
                  <a:lnTo>
                    <a:pt x="142" y="113"/>
                  </a:lnTo>
                  <a:lnTo>
                    <a:pt x="142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9" name="Freeform 704"/>
            <p:cNvSpPr>
              <a:spLocks/>
            </p:cNvSpPr>
            <p:nvPr/>
          </p:nvSpPr>
          <p:spPr bwMode="auto">
            <a:xfrm>
              <a:off x="2473" y="4441"/>
              <a:ext cx="142" cy="171"/>
            </a:xfrm>
            <a:custGeom>
              <a:avLst/>
              <a:gdLst>
                <a:gd name="T0" fmla="*/ 113 w 142"/>
                <a:gd name="T1" fmla="*/ 171 h 171"/>
                <a:gd name="T2" fmla="*/ 0 w 142"/>
                <a:gd name="T3" fmla="*/ 114 h 171"/>
                <a:gd name="T4" fmla="*/ 85 w 142"/>
                <a:gd name="T5" fmla="*/ 86 h 171"/>
                <a:gd name="T6" fmla="*/ 56 w 142"/>
                <a:gd name="T7" fmla="*/ 29 h 171"/>
                <a:gd name="T8" fmla="*/ 113 w 142"/>
                <a:gd name="T9" fmla="*/ 0 h 171"/>
                <a:gd name="T10" fmla="*/ 142 w 142"/>
                <a:gd name="T11" fmla="*/ 29 h 171"/>
                <a:gd name="T12" fmla="*/ 113 w 142"/>
                <a:gd name="T13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171">
                  <a:moveTo>
                    <a:pt x="113" y="171"/>
                  </a:moveTo>
                  <a:lnTo>
                    <a:pt x="0" y="114"/>
                  </a:lnTo>
                  <a:lnTo>
                    <a:pt x="85" y="86"/>
                  </a:lnTo>
                  <a:lnTo>
                    <a:pt x="56" y="29"/>
                  </a:lnTo>
                  <a:lnTo>
                    <a:pt x="113" y="0"/>
                  </a:lnTo>
                  <a:lnTo>
                    <a:pt x="142" y="29"/>
                  </a:lnTo>
                  <a:lnTo>
                    <a:pt x="113" y="17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0" name="Freeform 705"/>
            <p:cNvSpPr>
              <a:spLocks/>
            </p:cNvSpPr>
            <p:nvPr/>
          </p:nvSpPr>
          <p:spPr bwMode="auto">
            <a:xfrm>
              <a:off x="2303" y="5235"/>
              <a:ext cx="198" cy="170"/>
            </a:xfrm>
            <a:custGeom>
              <a:avLst/>
              <a:gdLst>
                <a:gd name="T0" fmla="*/ 170 w 198"/>
                <a:gd name="T1" fmla="*/ 57 h 170"/>
                <a:gd name="T2" fmla="*/ 28 w 198"/>
                <a:gd name="T3" fmla="*/ 0 h 170"/>
                <a:gd name="T4" fmla="*/ 0 w 198"/>
                <a:gd name="T5" fmla="*/ 57 h 170"/>
                <a:gd name="T6" fmla="*/ 56 w 198"/>
                <a:gd name="T7" fmla="*/ 170 h 170"/>
                <a:gd name="T8" fmla="*/ 141 w 198"/>
                <a:gd name="T9" fmla="*/ 170 h 170"/>
                <a:gd name="T10" fmla="*/ 198 w 198"/>
                <a:gd name="T11" fmla="*/ 142 h 170"/>
                <a:gd name="T12" fmla="*/ 170 w 198"/>
                <a:gd name="T13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70">
                  <a:moveTo>
                    <a:pt x="170" y="57"/>
                  </a:moveTo>
                  <a:lnTo>
                    <a:pt x="28" y="0"/>
                  </a:lnTo>
                  <a:lnTo>
                    <a:pt x="0" y="57"/>
                  </a:lnTo>
                  <a:lnTo>
                    <a:pt x="56" y="170"/>
                  </a:lnTo>
                  <a:lnTo>
                    <a:pt x="141" y="170"/>
                  </a:lnTo>
                  <a:lnTo>
                    <a:pt x="198" y="142"/>
                  </a:lnTo>
                  <a:lnTo>
                    <a:pt x="17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1" name="Freeform 706"/>
            <p:cNvSpPr>
              <a:spLocks/>
            </p:cNvSpPr>
            <p:nvPr/>
          </p:nvSpPr>
          <p:spPr bwMode="auto">
            <a:xfrm>
              <a:off x="2274" y="4640"/>
              <a:ext cx="567" cy="879"/>
            </a:xfrm>
            <a:custGeom>
              <a:avLst/>
              <a:gdLst>
                <a:gd name="T0" fmla="*/ 0 w 567"/>
                <a:gd name="T1" fmla="*/ 170 h 879"/>
                <a:gd name="T2" fmla="*/ 85 w 567"/>
                <a:gd name="T3" fmla="*/ 255 h 879"/>
                <a:gd name="T4" fmla="*/ 85 w 567"/>
                <a:gd name="T5" fmla="*/ 312 h 879"/>
                <a:gd name="T6" fmla="*/ 57 w 567"/>
                <a:gd name="T7" fmla="*/ 312 h 879"/>
                <a:gd name="T8" fmla="*/ 142 w 567"/>
                <a:gd name="T9" fmla="*/ 454 h 879"/>
                <a:gd name="T10" fmla="*/ 227 w 567"/>
                <a:gd name="T11" fmla="*/ 539 h 879"/>
                <a:gd name="T12" fmla="*/ 227 w 567"/>
                <a:gd name="T13" fmla="*/ 595 h 879"/>
                <a:gd name="T14" fmla="*/ 255 w 567"/>
                <a:gd name="T15" fmla="*/ 624 h 879"/>
                <a:gd name="T16" fmla="*/ 312 w 567"/>
                <a:gd name="T17" fmla="*/ 510 h 879"/>
                <a:gd name="T18" fmla="*/ 397 w 567"/>
                <a:gd name="T19" fmla="*/ 624 h 879"/>
                <a:gd name="T20" fmla="*/ 341 w 567"/>
                <a:gd name="T21" fmla="*/ 595 h 879"/>
                <a:gd name="T22" fmla="*/ 312 w 567"/>
                <a:gd name="T23" fmla="*/ 652 h 879"/>
                <a:gd name="T24" fmla="*/ 341 w 567"/>
                <a:gd name="T25" fmla="*/ 680 h 879"/>
                <a:gd name="T26" fmla="*/ 255 w 567"/>
                <a:gd name="T27" fmla="*/ 879 h 879"/>
                <a:gd name="T28" fmla="*/ 341 w 567"/>
                <a:gd name="T29" fmla="*/ 850 h 879"/>
                <a:gd name="T30" fmla="*/ 397 w 567"/>
                <a:gd name="T31" fmla="*/ 850 h 879"/>
                <a:gd name="T32" fmla="*/ 539 w 567"/>
                <a:gd name="T33" fmla="*/ 794 h 879"/>
                <a:gd name="T34" fmla="*/ 511 w 567"/>
                <a:gd name="T35" fmla="*/ 624 h 879"/>
                <a:gd name="T36" fmla="*/ 482 w 567"/>
                <a:gd name="T37" fmla="*/ 624 h 879"/>
                <a:gd name="T38" fmla="*/ 482 w 567"/>
                <a:gd name="T39" fmla="*/ 510 h 879"/>
                <a:gd name="T40" fmla="*/ 539 w 567"/>
                <a:gd name="T41" fmla="*/ 482 h 879"/>
                <a:gd name="T42" fmla="*/ 539 w 567"/>
                <a:gd name="T43" fmla="*/ 340 h 879"/>
                <a:gd name="T44" fmla="*/ 567 w 567"/>
                <a:gd name="T45" fmla="*/ 312 h 879"/>
                <a:gd name="T46" fmla="*/ 539 w 567"/>
                <a:gd name="T47" fmla="*/ 227 h 879"/>
                <a:gd name="T48" fmla="*/ 567 w 567"/>
                <a:gd name="T49" fmla="*/ 113 h 879"/>
                <a:gd name="T50" fmla="*/ 511 w 567"/>
                <a:gd name="T51" fmla="*/ 0 h 879"/>
                <a:gd name="T52" fmla="*/ 454 w 567"/>
                <a:gd name="T53" fmla="*/ 28 h 879"/>
                <a:gd name="T54" fmla="*/ 397 w 567"/>
                <a:gd name="T55" fmla="*/ 0 h 879"/>
                <a:gd name="T56" fmla="*/ 341 w 567"/>
                <a:gd name="T57" fmla="*/ 28 h 879"/>
                <a:gd name="T58" fmla="*/ 312 w 567"/>
                <a:gd name="T59" fmla="*/ 0 h 879"/>
                <a:gd name="T60" fmla="*/ 284 w 567"/>
                <a:gd name="T61" fmla="*/ 57 h 879"/>
                <a:gd name="T62" fmla="*/ 341 w 567"/>
                <a:gd name="T63" fmla="*/ 142 h 879"/>
                <a:gd name="T64" fmla="*/ 284 w 567"/>
                <a:gd name="T65" fmla="*/ 198 h 879"/>
                <a:gd name="T66" fmla="*/ 341 w 567"/>
                <a:gd name="T67" fmla="*/ 255 h 879"/>
                <a:gd name="T68" fmla="*/ 369 w 567"/>
                <a:gd name="T69" fmla="*/ 227 h 879"/>
                <a:gd name="T70" fmla="*/ 369 w 567"/>
                <a:gd name="T71" fmla="*/ 170 h 879"/>
                <a:gd name="T72" fmla="*/ 482 w 567"/>
                <a:gd name="T73" fmla="*/ 283 h 879"/>
                <a:gd name="T74" fmla="*/ 454 w 567"/>
                <a:gd name="T75" fmla="*/ 425 h 879"/>
                <a:gd name="T76" fmla="*/ 397 w 567"/>
                <a:gd name="T77" fmla="*/ 340 h 879"/>
                <a:gd name="T78" fmla="*/ 341 w 567"/>
                <a:gd name="T79" fmla="*/ 368 h 879"/>
                <a:gd name="T80" fmla="*/ 312 w 567"/>
                <a:gd name="T81" fmla="*/ 340 h 879"/>
                <a:gd name="T82" fmla="*/ 255 w 567"/>
                <a:gd name="T83" fmla="*/ 170 h 879"/>
                <a:gd name="T84" fmla="*/ 142 w 567"/>
                <a:gd name="T85" fmla="*/ 142 h 879"/>
                <a:gd name="T86" fmla="*/ 85 w 567"/>
                <a:gd name="T87" fmla="*/ 142 h 879"/>
                <a:gd name="T88" fmla="*/ 57 w 567"/>
                <a:gd name="T89" fmla="*/ 170 h 879"/>
                <a:gd name="T90" fmla="*/ 29 w 567"/>
                <a:gd name="T91" fmla="*/ 142 h 879"/>
                <a:gd name="T92" fmla="*/ 0 w 567"/>
                <a:gd name="T93" fmla="*/ 17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67" h="879">
                  <a:moveTo>
                    <a:pt x="0" y="170"/>
                  </a:moveTo>
                  <a:lnTo>
                    <a:pt x="85" y="255"/>
                  </a:lnTo>
                  <a:lnTo>
                    <a:pt x="85" y="312"/>
                  </a:lnTo>
                  <a:lnTo>
                    <a:pt x="57" y="312"/>
                  </a:lnTo>
                  <a:lnTo>
                    <a:pt x="142" y="454"/>
                  </a:lnTo>
                  <a:lnTo>
                    <a:pt x="227" y="539"/>
                  </a:lnTo>
                  <a:lnTo>
                    <a:pt x="227" y="595"/>
                  </a:lnTo>
                  <a:lnTo>
                    <a:pt x="255" y="624"/>
                  </a:lnTo>
                  <a:lnTo>
                    <a:pt x="312" y="510"/>
                  </a:lnTo>
                  <a:lnTo>
                    <a:pt x="397" y="624"/>
                  </a:lnTo>
                  <a:lnTo>
                    <a:pt x="341" y="595"/>
                  </a:lnTo>
                  <a:lnTo>
                    <a:pt x="312" y="652"/>
                  </a:lnTo>
                  <a:lnTo>
                    <a:pt x="341" y="680"/>
                  </a:lnTo>
                  <a:lnTo>
                    <a:pt x="255" y="879"/>
                  </a:lnTo>
                  <a:lnTo>
                    <a:pt x="341" y="850"/>
                  </a:lnTo>
                  <a:lnTo>
                    <a:pt x="397" y="850"/>
                  </a:lnTo>
                  <a:lnTo>
                    <a:pt x="539" y="794"/>
                  </a:lnTo>
                  <a:lnTo>
                    <a:pt x="511" y="624"/>
                  </a:lnTo>
                  <a:lnTo>
                    <a:pt x="482" y="624"/>
                  </a:lnTo>
                  <a:lnTo>
                    <a:pt x="482" y="510"/>
                  </a:lnTo>
                  <a:lnTo>
                    <a:pt x="539" y="482"/>
                  </a:lnTo>
                  <a:lnTo>
                    <a:pt x="539" y="340"/>
                  </a:lnTo>
                  <a:lnTo>
                    <a:pt x="567" y="312"/>
                  </a:lnTo>
                  <a:lnTo>
                    <a:pt x="539" y="227"/>
                  </a:lnTo>
                  <a:lnTo>
                    <a:pt x="567" y="113"/>
                  </a:lnTo>
                  <a:lnTo>
                    <a:pt x="511" y="0"/>
                  </a:lnTo>
                  <a:lnTo>
                    <a:pt x="454" y="28"/>
                  </a:lnTo>
                  <a:lnTo>
                    <a:pt x="397" y="0"/>
                  </a:lnTo>
                  <a:lnTo>
                    <a:pt x="341" y="28"/>
                  </a:lnTo>
                  <a:lnTo>
                    <a:pt x="312" y="0"/>
                  </a:lnTo>
                  <a:lnTo>
                    <a:pt x="284" y="57"/>
                  </a:lnTo>
                  <a:lnTo>
                    <a:pt x="341" y="142"/>
                  </a:lnTo>
                  <a:lnTo>
                    <a:pt x="284" y="198"/>
                  </a:lnTo>
                  <a:lnTo>
                    <a:pt x="341" y="255"/>
                  </a:lnTo>
                  <a:lnTo>
                    <a:pt x="369" y="227"/>
                  </a:lnTo>
                  <a:lnTo>
                    <a:pt x="369" y="170"/>
                  </a:lnTo>
                  <a:lnTo>
                    <a:pt x="482" y="283"/>
                  </a:lnTo>
                  <a:lnTo>
                    <a:pt x="454" y="425"/>
                  </a:lnTo>
                  <a:lnTo>
                    <a:pt x="397" y="340"/>
                  </a:lnTo>
                  <a:lnTo>
                    <a:pt x="341" y="368"/>
                  </a:lnTo>
                  <a:lnTo>
                    <a:pt x="312" y="340"/>
                  </a:lnTo>
                  <a:lnTo>
                    <a:pt x="255" y="170"/>
                  </a:lnTo>
                  <a:lnTo>
                    <a:pt x="142" y="142"/>
                  </a:lnTo>
                  <a:lnTo>
                    <a:pt x="85" y="142"/>
                  </a:lnTo>
                  <a:lnTo>
                    <a:pt x="57" y="170"/>
                  </a:lnTo>
                  <a:lnTo>
                    <a:pt x="29" y="142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2" name="Freeform 707"/>
            <p:cNvSpPr>
              <a:spLocks/>
            </p:cNvSpPr>
            <p:nvPr/>
          </p:nvSpPr>
          <p:spPr bwMode="auto">
            <a:xfrm>
              <a:off x="1764" y="4527"/>
              <a:ext cx="425" cy="425"/>
            </a:xfrm>
            <a:custGeom>
              <a:avLst/>
              <a:gdLst>
                <a:gd name="T0" fmla="*/ 425 w 425"/>
                <a:gd name="T1" fmla="*/ 141 h 425"/>
                <a:gd name="T2" fmla="*/ 170 w 425"/>
                <a:gd name="T3" fmla="*/ 396 h 425"/>
                <a:gd name="T4" fmla="*/ 85 w 425"/>
                <a:gd name="T5" fmla="*/ 425 h 425"/>
                <a:gd name="T6" fmla="*/ 28 w 425"/>
                <a:gd name="T7" fmla="*/ 340 h 425"/>
                <a:gd name="T8" fmla="*/ 0 w 425"/>
                <a:gd name="T9" fmla="*/ 340 h 425"/>
                <a:gd name="T10" fmla="*/ 85 w 425"/>
                <a:gd name="T11" fmla="*/ 226 h 425"/>
                <a:gd name="T12" fmla="*/ 142 w 425"/>
                <a:gd name="T13" fmla="*/ 141 h 425"/>
                <a:gd name="T14" fmla="*/ 227 w 425"/>
                <a:gd name="T15" fmla="*/ 56 h 425"/>
                <a:gd name="T16" fmla="*/ 284 w 425"/>
                <a:gd name="T17" fmla="*/ 85 h 425"/>
                <a:gd name="T18" fmla="*/ 284 w 425"/>
                <a:gd name="T19" fmla="*/ 28 h 425"/>
                <a:gd name="T20" fmla="*/ 312 w 425"/>
                <a:gd name="T21" fmla="*/ 0 h 425"/>
                <a:gd name="T22" fmla="*/ 369 w 425"/>
                <a:gd name="T23" fmla="*/ 85 h 425"/>
                <a:gd name="T24" fmla="*/ 425 w 425"/>
                <a:gd name="T25" fmla="*/ 85 h 425"/>
                <a:gd name="T26" fmla="*/ 425 w 425"/>
                <a:gd name="T27" fmla="*/ 141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5" h="425">
                  <a:moveTo>
                    <a:pt x="425" y="141"/>
                  </a:moveTo>
                  <a:lnTo>
                    <a:pt x="170" y="396"/>
                  </a:lnTo>
                  <a:lnTo>
                    <a:pt x="85" y="425"/>
                  </a:lnTo>
                  <a:lnTo>
                    <a:pt x="28" y="340"/>
                  </a:lnTo>
                  <a:lnTo>
                    <a:pt x="0" y="340"/>
                  </a:lnTo>
                  <a:lnTo>
                    <a:pt x="85" y="226"/>
                  </a:lnTo>
                  <a:lnTo>
                    <a:pt x="142" y="141"/>
                  </a:lnTo>
                  <a:lnTo>
                    <a:pt x="227" y="56"/>
                  </a:lnTo>
                  <a:lnTo>
                    <a:pt x="284" y="85"/>
                  </a:lnTo>
                  <a:lnTo>
                    <a:pt x="284" y="28"/>
                  </a:lnTo>
                  <a:lnTo>
                    <a:pt x="312" y="0"/>
                  </a:lnTo>
                  <a:lnTo>
                    <a:pt x="369" y="85"/>
                  </a:lnTo>
                  <a:lnTo>
                    <a:pt x="425" y="85"/>
                  </a:lnTo>
                  <a:lnTo>
                    <a:pt x="425" y="1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3" name="Freeform 708"/>
            <p:cNvSpPr>
              <a:spLocks/>
            </p:cNvSpPr>
            <p:nvPr/>
          </p:nvSpPr>
          <p:spPr bwMode="auto">
            <a:xfrm>
              <a:off x="2926" y="5802"/>
              <a:ext cx="114" cy="199"/>
            </a:xfrm>
            <a:custGeom>
              <a:avLst/>
              <a:gdLst>
                <a:gd name="T0" fmla="*/ 85 w 114"/>
                <a:gd name="T1" fmla="*/ 199 h 199"/>
                <a:gd name="T2" fmla="*/ 0 w 114"/>
                <a:gd name="T3" fmla="*/ 142 h 199"/>
                <a:gd name="T4" fmla="*/ 85 w 114"/>
                <a:gd name="T5" fmla="*/ 0 h 199"/>
                <a:gd name="T6" fmla="*/ 114 w 114"/>
                <a:gd name="T7" fmla="*/ 57 h 199"/>
                <a:gd name="T8" fmla="*/ 85 w 114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99">
                  <a:moveTo>
                    <a:pt x="85" y="199"/>
                  </a:moveTo>
                  <a:lnTo>
                    <a:pt x="0" y="142"/>
                  </a:lnTo>
                  <a:lnTo>
                    <a:pt x="85" y="0"/>
                  </a:lnTo>
                  <a:lnTo>
                    <a:pt x="114" y="57"/>
                  </a:lnTo>
                  <a:lnTo>
                    <a:pt x="85" y="19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" name="Freeform 709"/>
            <p:cNvSpPr>
              <a:spLocks/>
            </p:cNvSpPr>
            <p:nvPr/>
          </p:nvSpPr>
          <p:spPr bwMode="auto">
            <a:xfrm>
              <a:off x="2615" y="5122"/>
              <a:ext cx="680" cy="737"/>
            </a:xfrm>
            <a:custGeom>
              <a:avLst/>
              <a:gdLst>
                <a:gd name="T0" fmla="*/ 56 w 680"/>
                <a:gd name="T1" fmla="*/ 652 h 737"/>
                <a:gd name="T2" fmla="*/ 0 w 680"/>
                <a:gd name="T3" fmla="*/ 595 h 737"/>
                <a:gd name="T4" fmla="*/ 0 w 680"/>
                <a:gd name="T5" fmla="*/ 510 h 737"/>
                <a:gd name="T6" fmla="*/ 141 w 680"/>
                <a:gd name="T7" fmla="*/ 425 h 737"/>
                <a:gd name="T8" fmla="*/ 170 w 680"/>
                <a:gd name="T9" fmla="*/ 397 h 737"/>
                <a:gd name="T10" fmla="*/ 255 w 680"/>
                <a:gd name="T11" fmla="*/ 368 h 737"/>
                <a:gd name="T12" fmla="*/ 283 w 680"/>
                <a:gd name="T13" fmla="*/ 312 h 737"/>
                <a:gd name="T14" fmla="*/ 226 w 680"/>
                <a:gd name="T15" fmla="*/ 283 h 737"/>
                <a:gd name="T16" fmla="*/ 226 w 680"/>
                <a:gd name="T17" fmla="*/ 198 h 737"/>
                <a:gd name="T18" fmla="*/ 255 w 680"/>
                <a:gd name="T19" fmla="*/ 85 h 737"/>
                <a:gd name="T20" fmla="*/ 368 w 680"/>
                <a:gd name="T21" fmla="*/ 0 h 737"/>
                <a:gd name="T22" fmla="*/ 396 w 680"/>
                <a:gd name="T23" fmla="*/ 0 h 737"/>
                <a:gd name="T24" fmla="*/ 396 w 680"/>
                <a:gd name="T25" fmla="*/ 57 h 737"/>
                <a:gd name="T26" fmla="*/ 481 w 680"/>
                <a:gd name="T27" fmla="*/ 85 h 737"/>
                <a:gd name="T28" fmla="*/ 510 w 680"/>
                <a:gd name="T29" fmla="*/ 170 h 737"/>
                <a:gd name="T30" fmla="*/ 453 w 680"/>
                <a:gd name="T31" fmla="*/ 142 h 737"/>
                <a:gd name="T32" fmla="*/ 425 w 680"/>
                <a:gd name="T33" fmla="*/ 198 h 737"/>
                <a:gd name="T34" fmla="*/ 368 w 680"/>
                <a:gd name="T35" fmla="*/ 198 h 737"/>
                <a:gd name="T36" fmla="*/ 368 w 680"/>
                <a:gd name="T37" fmla="*/ 227 h 737"/>
                <a:gd name="T38" fmla="*/ 396 w 680"/>
                <a:gd name="T39" fmla="*/ 255 h 737"/>
                <a:gd name="T40" fmla="*/ 368 w 680"/>
                <a:gd name="T41" fmla="*/ 283 h 737"/>
                <a:gd name="T42" fmla="*/ 481 w 680"/>
                <a:gd name="T43" fmla="*/ 283 h 737"/>
                <a:gd name="T44" fmla="*/ 453 w 680"/>
                <a:gd name="T45" fmla="*/ 397 h 737"/>
                <a:gd name="T46" fmla="*/ 425 w 680"/>
                <a:gd name="T47" fmla="*/ 453 h 737"/>
                <a:gd name="T48" fmla="*/ 453 w 680"/>
                <a:gd name="T49" fmla="*/ 510 h 737"/>
                <a:gd name="T50" fmla="*/ 481 w 680"/>
                <a:gd name="T51" fmla="*/ 453 h 737"/>
                <a:gd name="T52" fmla="*/ 510 w 680"/>
                <a:gd name="T53" fmla="*/ 453 h 737"/>
                <a:gd name="T54" fmla="*/ 595 w 680"/>
                <a:gd name="T55" fmla="*/ 397 h 737"/>
                <a:gd name="T56" fmla="*/ 623 w 680"/>
                <a:gd name="T57" fmla="*/ 425 h 737"/>
                <a:gd name="T58" fmla="*/ 623 w 680"/>
                <a:gd name="T59" fmla="*/ 453 h 737"/>
                <a:gd name="T60" fmla="*/ 623 w 680"/>
                <a:gd name="T61" fmla="*/ 482 h 737"/>
                <a:gd name="T62" fmla="*/ 680 w 680"/>
                <a:gd name="T63" fmla="*/ 453 h 737"/>
                <a:gd name="T64" fmla="*/ 652 w 680"/>
                <a:gd name="T65" fmla="*/ 510 h 737"/>
                <a:gd name="T66" fmla="*/ 595 w 680"/>
                <a:gd name="T67" fmla="*/ 510 h 737"/>
                <a:gd name="T68" fmla="*/ 567 w 680"/>
                <a:gd name="T69" fmla="*/ 482 h 737"/>
                <a:gd name="T70" fmla="*/ 538 w 680"/>
                <a:gd name="T71" fmla="*/ 595 h 737"/>
                <a:gd name="T72" fmla="*/ 481 w 680"/>
                <a:gd name="T73" fmla="*/ 680 h 737"/>
                <a:gd name="T74" fmla="*/ 510 w 680"/>
                <a:gd name="T75" fmla="*/ 680 h 737"/>
                <a:gd name="T76" fmla="*/ 481 w 680"/>
                <a:gd name="T77" fmla="*/ 737 h 737"/>
                <a:gd name="T78" fmla="*/ 453 w 680"/>
                <a:gd name="T79" fmla="*/ 737 h 737"/>
                <a:gd name="T80" fmla="*/ 425 w 680"/>
                <a:gd name="T81" fmla="*/ 709 h 737"/>
                <a:gd name="T82" fmla="*/ 453 w 680"/>
                <a:gd name="T83" fmla="*/ 652 h 737"/>
                <a:gd name="T84" fmla="*/ 425 w 680"/>
                <a:gd name="T85" fmla="*/ 567 h 737"/>
                <a:gd name="T86" fmla="*/ 396 w 680"/>
                <a:gd name="T87" fmla="*/ 624 h 737"/>
                <a:gd name="T88" fmla="*/ 396 w 680"/>
                <a:gd name="T89" fmla="*/ 539 h 737"/>
                <a:gd name="T90" fmla="*/ 340 w 680"/>
                <a:gd name="T91" fmla="*/ 595 h 737"/>
                <a:gd name="T92" fmla="*/ 283 w 680"/>
                <a:gd name="T93" fmla="*/ 595 h 737"/>
                <a:gd name="T94" fmla="*/ 283 w 680"/>
                <a:gd name="T95" fmla="*/ 567 h 737"/>
                <a:gd name="T96" fmla="*/ 255 w 680"/>
                <a:gd name="T97" fmla="*/ 539 h 737"/>
                <a:gd name="T98" fmla="*/ 226 w 680"/>
                <a:gd name="T99" fmla="*/ 595 h 737"/>
                <a:gd name="T100" fmla="*/ 56 w 680"/>
                <a:gd name="T101" fmla="*/ 652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80" h="737">
                  <a:moveTo>
                    <a:pt x="56" y="652"/>
                  </a:moveTo>
                  <a:lnTo>
                    <a:pt x="0" y="595"/>
                  </a:lnTo>
                  <a:lnTo>
                    <a:pt x="0" y="510"/>
                  </a:lnTo>
                  <a:lnTo>
                    <a:pt x="141" y="425"/>
                  </a:lnTo>
                  <a:lnTo>
                    <a:pt x="170" y="397"/>
                  </a:lnTo>
                  <a:lnTo>
                    <a:pt x="255" y="368"/>
                  </a:lnTo>
                  <a:lnTo>
                    <a:pt x="283" y="312"/>
                  </a:lnTo>
                  <a:lnTo>
                    <a:pt x="226" y="283"/>
                  </a:lnTo>
                  <a:lnTo>
                    <a:pt x="226" y="198"/>
                  </a:lnTo>
                  <a:lnTo>
                    <a:pt x="255" y="85"/>
                  </a:lnTo>
                  <a:lnTo>
                    <a:pt x="368" y="0"/>
                  </a:lnTo>
                  <a:lnTo>
                    <a:pt x="396" y="0"/>
                  </a:lnTo>
                  <a:lnTo>
                    <a:pt x="396" y="57"/>
                  </a:lnTo>
                  <a:lnTo>
                    <a:pt x="481" y="85"/>
                  </a:lnTo>
                  <a:lnTo>
                    <a:pt x="510" y="170"/>
                  </a:lnTo>
                  <a:lnTo>
                    <a:pt x="453" y="142"/>
                  </a:lnTo>
                  <a:lnTo>
                    <a:pt x="425" y="198"/>
                  </a:lnTo>
                  <a:lnTo>
                    <a:pt x="368" y="198"/>
                  </a:lnTo>
                  <a:lnTo>
                    <a:pt x="368" y="227"/>
                  </a:lnTo>
                  <a:lnTo>
                    <a:pt x="396" y="255"/>
                  </a:lnTo>
                  <a:lnTo>
                    <a:pt x="368" y="283"/>
                  </a:lnTo>
                  <a:lnTo>
                    <a:pt x="481" y="283"/>
                  </a:lnTo>
                  <a:lnTo>
                    <a:pt x="453" y="397"/>
                  </a:lnTo>
                  <a:lnTo>
                    <a:pt x="425" y="453"/>
                  </a:lnTo>
                  <a:lnTo>
                    <a:pt x="453" y="510"/>
                  </a:lnTo>
                  <a:lnTo>
                    <a:pt x="481" y="453"/>
                  </a:lnTo>
                  <a:lnTo>
                    <a:pt x="510" y="453"/>
                  </a:lnTo>
                  <a:lnTo>
                    <a:pt x="595" y="397"/>
                  </a:lnTo>
                  <a:lnTo>
                    <a:pt x="623" y="425"/>
                  </a:lnTo>
                  <a:lnTo>
                    <a:pt x="623" y="453"/>
                  </a:lnTo>
                  <a:lnTo>
                    <a:pt x="623" y="482"/>
                  </a:lnTo>
                  <a:lnTo>
                    <a:pt x="680" y="453"/>
                  </a:lnTo>
                  <a:lnTo>
                    <a:pt x="652" y="510"/>
                  </a:lnTo>
                  <a:lnTo>
                    <a:pt x="595" y="510"/>
                  </a:lnTo>
                  <a:lnTo>
                    <a:pt x="567" y="482"/>
                  </a:lnTo>
                  <a:lnTo>
                    <a:pt x="538" y="595"/>
                  </a:lnTo>
                  <a:lnTo>
                    <a:pt x="481" y="680"/>
                  </a:lnTo>
                  <a:lnTo>
                    <a:pt x="510" y="680"/>
                  </a:lnTo>
                  <a:lnTo>
                    <a:pt x="481" y="737"/>
                  </a:lnTo>
                  <a:lnTo>
                    <a:pt x="453" y="737"/>
                  </a:lnTo>
                  <a:lnTo>
                    <a:pt x="425" y="709"/>
                  </a:lnTo>
                  <a:lnTo>
                    <a:pt x="453" y="652"/>
                  </a:lnTo>
                  <a:lnTo>
                    <a:pt x="425" y="567"/>
                  </a:lnTo>
                  <a:lnTo>
                    <a:pt x="396" y="624"/>
                  </a:lnTo>
                  <a:lnTo>
                    <a:pt x="396" y="539"/>
                  </a:lnTo>
                  <a:lnTo>
                    <a:pt x="340" y="595"/>
                  </a:lnTo>
                  <a:lnTo>
                    <a:pt x="283" y="595"/>
                  </a:lnTo>
                  <a:lnTo>
                    <a:pt x="283" y="567"/>
                  </a:lnTo>
                  <a:lnTo>
                    <a:pt x="255" y="539"/>
                  </a:lnTo>
                  <a:lnTo>
                    <a:pt x="226" y="595"/>
                  </a:lnTo>
                  <a:lnTo>
                    <a:pt x="56" y="65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5" name="Freeform 710"/>
            <p:cNvSpPr>
              <a:spLocks/>
            </p:cNvSpPr>
            <p:nvPr/>
          </p:nvSpPr>
          <p:spPr bwMode="auto">
            <a:xfrm>
              <a:off x="2898" y="4413"/>
              <a:ext cx="1276" cy="737"/>
            </a:xfrm>
            <a:custGeom>
              <a:avLst/>
              <a:gdLst>
                <a:gd name="T0" fmla="*/ 142 w 1276"/>
                <a:gd name="T1" fmla="*/ 652 h 737"/>
                <a:gd name="T2" fmla="*/ 113 w 1276"/>
                <a:gd name="T3" fmla="*/ 567 h 737"/>
                <a:gd name="T4" fmla="*/ 227 w 1276"/>
                <a:gd name="T5" fmla="*/ 510 h 737"/>
                <a:gd name="T6" fmla="*/ 85 w 1276"/>
                <a:gd name="T7" fmla="*/ 482 h 737"/>
                <a:gd name="T8" fmla="*/ 85 w 1276"/>
                <a:gd name="T9" fmla="*/ 425 h 737"/>
                <a:gd name="T10" fmla="*/ 28 w 1276"/>
                <a:gd name="T11" fmla="*/ 425 h 737"/>
                <a:gd name="T12" fmla="*/ 57 w 1276"/>
                <a:gd name="T13" fmla="*/ 284 h 737"/>
                <a:gd name="T14" fmla="*/ 28 w 1276"/>
                <a:gd name="T15" fmla="*/ 170 h 737"/>
                <a:gd name="T16" fmla="*/ 85 w 1276"/>
                <a:gd name="T17" fmla="*/ 85 h 737"/>
                <a:gd name="T18" fmla="*/ 227 w 1276"/>
                <a:gd name="T19" fmla="*/ 114 h 737"/>
                <a:gd name="T20" fmla="*/ 255 w 1276"/>
                <a:gd name="T21" fmla="*/ 28 h 737"/>
                <a:gd name="T22" fmla="*/ 369 w 1276"/>
                <a:gd name="T23" fmla="*/ 85 h 737"/>
                <a:gd name="T24" fmla="*/ 397 w 1276"/>
                <a:gd name="T25" fmla="*/ 142 h 737"/>
                <a:gd name="T26" fmla="*/ 595 w 1276"/>
                <a:gd name="T27" fmla="*/ 85 h 737"/>
                <a:gd name="T28" fmla="*/ 652 w 1276"/>
                <a:gd name="T29" fmla="*/ 142 h 737"/>
                <a:gd name="T30" fmla="*/ 907 w 1276"/>
                <a:gd name="T31" fmla="*/ 85 h 737"/>
                <a:gd name="T32" fmla="*/ 992 w 1276"/>
                <a:gd name="T33" fmla="*/ 57 h 737"/>
                <a:gd name="T34" fmla="*/ 1021 w 1276"/>
                <a:gd name="T35" fmla="*/ 28 h 737"/>
                <a:gd name="T36" fmla="*/ 1106 w 1276"/>
                <a:gd name="T37" fmla="*/ 0 h 737"/>
                <a:gd name="T38" fmla="*/ 1134 w 1276"/>
                <a:gd name="T39" fmla="*/ 142 h 737"/>
                <a:gd name="T40" fmla="*/ 1134 w 1276"/>
                <a:gd name="T41" fmla="*/ 199 h 737"/>
                <a:gd name="T42" fmla="*/ 1276 w 1276"/>
                <a:gd name="T43" fmla="*/ 284 h 737"/>
                <a:gd name="T44" fmla="*/ 1106 w 1276"/>
                <a:gd name="T45" fmla="*/ 255 h 737"/>
                <a:gd name="T46" fmla="*/ 1106 w 1276"/>
                <a:gd name="T47" fmla="*/ 397 h 737"/>
                <a:gd name="T48" fmla="*/ 1191 w 1276"/>
                <a:gd name="T49" fmla="*/ 397 h 737"/>
                <a:gd name="T50" fmla="*/ 1134 w 1276"/>
                <a:gd name="T51" fmla="*/ 454 h 737"/>
                <a:gd name="T52" fmla="*/ 1106 w 1276"/>
                <a:gd name="T53" fmla="*/ 510 h 737"/>
                <a:gd name="T54" fmla="*/ 851 w 1276"/>
                <a:gd name="T55" fmla="*/ 539 h 737"/>
                <a:gd name="T56" fmla="*/ 794 w 1276"/>
                <a:gd name="T57" fmla="*/ 681 h 737"/>
                <a:gd name="T58" fmla="*/ 680 w 1276"/>
                <a:gd name="T59" fmla="*/ 652 h 737"/>
                <a:gd name="T60" fmla="*/ 624 w 1276"/>
                <a:gd name="T61" fmla="*/ 709 h 737"/>
                <a:gd name="T62" fmla="*/ 539 w 1276"/>
                <a:gd name="T63" fmla="*/ 652 h 737"/>
                <a:gd name="T64" fmla="*/ 482 w 1276"/>
                <a:gd name="T65" fmla="*/ 595 h 737"/>
                <a:gd name="T66" fmla="*/ 425 w 1276"/>
                <a:gd name="T67" fmla="*/ 624 h 737"/>
                <a:gd name="T68" fmla="*/ 397 w 1276"/>
                <a:gd name="T69" fmla="*/ 567 h 737"/>
                <a:gd name="T70" fmla="*/ 397 w 1276"/>
                <a:gd name="T71" fmla="*/ 624 h 737"/>
                <a:gd name="T72" fmla="*/ 142 w 1276"/>
                <a:gd name="T73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76" h="737">
                  <a:moveTo>
                    <a:pt x="142" y="737"/>
                  </a:moveTo>
                  <a:lnTo>
                    <a:pt x="142" y="652"/>
                  </a:lnTo>
                  <a:lnTo>
                    <a:pt x="85" y="595"/>
                  </a:lnTo>
                  <a:lnTo>
                    <a:pt x="113" y="567"/>
                  </a:lnTo>
                  <a:lnTo>
                    <a:pt x="198" y="595"/>
                  </a:lnTo>
                  <a:lnTo>
                    <a:pt x="227" y="510"/>
                  </a:lnTo>
                  <a:lnTo>
                    <a:pt x="170" y="482"/>
                  </a:lnTo>
                  <a:lnTo>
                    <a:pt x="85" y="482"/>
                  </a:lnTo>
                  <a:lnTo>
                    <a:pt x="57" y="454"/>
                  </a:lnTo>
                  <a:lnTo>
                    <a:pt x="85" y="425"/>
                  </a:lnTo>
                  <a:lnTo>
                    <a:pt x="57" y="397"/>
                  </a:lnTo>
                  <a:lnTo>
                    <a:pt x="28" y="425"/>
                  </a:lnTo>
                  <a:lnTo>
                    <a:pt x="0" y="397"/>
                  </a:lnTo>
                  <a:lnTo>
                    <a:pt x="57" y="284"/>
                  </a:lnTo>
                  <a:lnTo>
                    <a:pt x="0" y="199"/>
                  </a:lnTo>
                  <a:lnTo>
                    <a:pt x="28" y="170"/>
                  </a:lnTo>
                  <a:lnTo>
                    <a:pt x="113" y="170"/>
                  </a:lnTo>
                  <a:lnTo>
                    <a:pt x="85" y="85"/>
                  </a:lnTo>
                  <a:lnTo>
                    <a:pt x="113" y="85"/>
                  </a:lnTo>
                  <a:lnTo>
                    <a:pt x="227" y="114"/>
                  </a:lnTo>
                  <a:lnTo>
                    <a:pt x="227" y="28"/>
                  </a:lnTo>
                  <a:lnTo>
                    <a:pt x="255" y="28"/>
                  </a:lnTo>
                  <a:lnTo>
                    <a:pt x="312" y="85"/>
                  </a:lnTo>
                  <a:lnTo>
                    <a:pt x="369" y="85"/>
                  </a:lnTo>
                  <a:lnTo>
                    <a:pt x="369" y="114"/>
                  </a:lnTo>
                  <a:lnTo>
                    <a:pt x="397" y="142"/>
                  </a:lnTo>
                  <a:lnTo>
                    <a:pt x="454" y="85"/>
                  </a:lnTo>
                  <a:lnTo>
                    <a:pt x="595" y="85"/>
                  </a:lnTo>
                  <a:lnTo>
                    <a:pt x="624" y="142"/>
                  </a:lnTo>
                  <a:lnTo>
                    <a:pt x="652" y="142"/>
                  </a:lnTo>
                  <a:lnTo>
                    <a:pt x="709" y="227"/>
                  </a:lnTo>
                  <a:lnTo>
                    <a:pt x="907" y="85"/>
                  </a:lnTo>
                  <a:lnTo>
                    <a:pt x="936" y="114"/>
                  </a:lnTo>
                  <a:lnTo>
                    <a:pt x="992" y="57"/>
                  </a:lnTo>
                  <a:lnTo>
                    <a:pt x="1021" y="57"/>
                  </a:lnTo>
                  <a:lnTo>
                    <a:pt x="1021" y="28"/>
                  </a:lnTo>
                  <a:lnTo>
                    <a:pt x="1049" y="28"/>
                  </a:lnTo>
                  <a:lnTo>
                    <a:pt x="1106" y="0"/>
                  </a:lnTo>
                  <a:lnTo>
                    <a:pt x="1134" y="85"/>
                  </a:lnTo>
                  <a:lnTo>
                    <a:pt x="1134" y="142"/>
                  </a:lnTo>
                  <a:lnTo>
                    <a:pt x="1162" y="170"/>
                  </a:lnTo>
                  <a:lnTo>
                    <a:pt x="1134" y="199"/>
                  </a:lnTo>
                  <a:lnTo>
                    <a:pt x="1191" y="227"/>
                  </a:lnTo>
                  <a:lnTo>
                    <a:pt x="1276" y="284"/>
                  </a:lnTo>
                  <a:lnTo>
                    <a:pt x="1247" y="312"/>
                  </a:lnTo>
                  <a:lnTo>
                    <a:pt x="1106" y="255"/>
                  </a:lnTo>
                  <a:lnTo>
                    <a:pt x="1134" y="312"/>
                  </a:lnTo>
                  <a:lnTo>
                    <a:pt x="1106" y="397"/>
                  </a:lnTo>
                  <a:lnTo>
                    <a:pt x="1162" y="369"/>
                  </a:lnTo>
                  <a:lnTo>
                    <a:pt x="1191" y="397"/>
                  </a:lnTo>
                  <a:lnTo>
                    <a:pt x="1191" y="425"/>
                  </a:lnTo>
                  <a:lnTo>
                    <a:pt x="1134" y="454"/>
                  </a:lnTo>
                  <a:lnTo>
                    <a:pt x="1134" y="482"/>
                  </a:lnTo>
                  <a:lnTo>
                    <a:pt x="1106" y="510"/>
                  </a:lnTo>
                  <a:lnTo>
                    <a:pt x="1021" y="482"/>
                  </a:lnTo>
                  <a:lnTo>
                    <a:pt x="851" y="539"/>
                  </a:lnTo>
                  <a:lnTo>
                    <a:pt x="794" y="595"/>
                  </a:lnTo>
                  <a:lnTo>
                    <a:pt x="794" y="681"/>
                  </a:lnTo>
                  <a:lnTo>
                    <a:pt x="709" y="624"/>
                  </a:lnTo>
                  <a:lnTo>
                    <a:pt x="680" y="652"/>
                  </a:lnTo>
                  <a:lnTo>
                    <a:pt x="709" y="681"/>
                  </a:lnTo>
                  <a:lnTo>
                    <a:pt x="624" y="709"/>
                  </a:lnTo>
                  <a:lnTo>
                    <a:pt x="539" y="681"/>
                  </a:lnTo>
                  <a:lnTo>
                    <a:pt x="539" y="652"/>
                  </a:lnTo>
                  <a:lnTo>
                    <a:pt x="482" y="652"/>
                  </a:lnTo>
                  <a:lnTo>
                    <a:pt x="482" y="595"/>
                  </a:lnTo>
                  <a:lnTo>
                    <a:pt x="454" y="624"/>
                  </a:lnTo>
                  <a:lnTo>
                    <a:pt x="425" y="624"/>
                  </a:lnTo>
                  <a:lnTo>
                    <a:pt x="425" y="567"/>
                  </a:lnTo>
                  <a:lnTo>
                    <a:pt x="397" y="567"/>
                  </a:lnTo>
                  <a:lnTo>
                    <a:pt x="369" y="595"/>
                  </a:lnTo>
                  <a:lnTo>
                    <a:pt x="397" y="624"/>
                  </a:lnTo>
                  <a:lnTo>
                    <a:pt x="255" y="737"/>
                  </a:lnTo>
                  <a:lnTo>
                    <a:pt x="142" y="73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6" name="Freeform 711"/>
            <p:cNvSpPr>
              <a:spLocks/>
            </p:cNvSpPr>
            <p:nvPr/>
          </p:nvSpPr>
          <p:spPr bwMode="auto">
            <a:xfrm>
              <a:off x="2841" y="3903"/>
              <a:ext cx="199" cy="255"/>
            </a:xfrm>
            <a:custGeom>
              <a:avLst/>
              <a:gdLst>
                <a:gd name="T0" fmla="*/ 170 w 199"/>
                <a:gd name="T1" fmla="*/ 0 h 255"/>
                <a:gd name="T2" fmla="*/ 85 w 199"/>
                <a:gd name="T3" fmla="*/ 57 h 255"/>
                <a:gd name="T4" fmla="*/ 57 w 199"/>
                <a:gd name="T5" fmla="*/ 113 h 255"/>
                <a:gd name="T6" fmla="*/ 29 w 199"/>
                <a:gd name="T7" fmla="*/ 113 h 255"/>
                <a:gd name="T8" fmla="*/ 0 w 199"/>
                <a:gd name="T9" fmla="*/ 170 h 255"/>
                <a:gd name="T10" fmla="*/ 29 w 199"/>
                <a:gd name="T11" fmla="*/ 255 h 255"/>
                <a:gd name="T12" fmla="*/ 57 w 199"/>
                <a:gd name="T13" fmla="*/ 255 h 255"/>
                <a:gd name="T14" fmla="*/ 85 w 199"/>
                <a:gd name="T15" fmla="*/ 255 h 255"/>
                <a:gd name="T16" fmla="*/ 142 w 199"/>
                <a:gd name="T17" fmla="*/ 170 h 255"/>
                <a:gd name="T18" fmla="*/ 199 w 199"/>
                <a:gd name="T19" fmla="*/ 28 h 255"/>
                <a:gd name="T20" fmla="*/ 170 w 199"/>
                <a:gd name="T21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9" h="255">
                  <a:moveTo>
                    <a:pt x="170" y="0"/>
                  </a:moveTo>
                  <a:lnTo>
                    <a:pt x="85" y="57"/>
                  </a:lnTo>
                  <a:lnTo>
                    <a:pt x="57" y="113"/>
                  </a:lnTo>
                  <a:lnTo>
                    <a:pt x="29" y="113"/>
                  </a:lnTo>
                  <a:lnTo>
                    <a:pt x="0" y="170"/>
                  </a:lnTo>
                  <a:lnTo>
                    <a:pt x="29" y="255"/>
                  </a:lnTo>
                  <a:lnTo>
                    <a:pt x="57" y="255"/>
                  </a:lnTo>
                  <a:lnTo>
                    <a:pt x="85" y="255"/>
                  </a:lnTo>
                  <a:lnTo>
                    <a:pt x="142" y="170"/>
                  </a:lnTo>
                  <a:lnTo>
                    <a:pt x="199" y="28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7" name="Freeform 720"/>
            <p:cNvSpPr>
              <a:spLocks/>
            </p:cNvSpPr>
            <p:nvPr/>
          </p:nvSpPr>
          <p:spPr bwMode="auto">
            <a:xfrm>
              <a:off x="3493" y="5122"/>
              <a:ext cx="199" cy="170"/>
            </a:xfrm>
            <a:custGeom>
              <a:avLst/>
              <a:gdLst>
                <a:gd name="T0" fmla="*/ 170 w 199"/>
                <a:gd name="T1" fmla="*/ 0 h 170"/>
                <a:gd name="T2" fmla="*/ 57 w 199"/>
                <a:gd name="T3" fmla="*/ 28 h 170"/>
                <a:gd name="T4" fmla="*/ 0 w 199"/>
                <a:gd name="T5" fmla="*/ 170 h 170"/>
                <a:gd name="T6" fmla="*/ 29 w 199"/>
                <a:gd name="T7" fmla="*/ 170 h 170"/>
                <a:gd name="T8" fmla="*/ 57 w 199"/>
                <a:gd name="T9" fmla="*/ 142 h 170"/>
                <a:gd name="T10" fmla="*/ 114 w 199"/>
                <a:gd name="T11" fmla="*/ 170 h 170"/>
                <a:gd name="T12" fmla="*/ 142 w 199"/>
                <a:gd name="T13" fmla="*/ 170 h 170"/>
                <a:gd name="T14" fmla="*/ 199 w 199"/>
                <a:gd name="T15" fmla="*/ 57 h 170"/>
                <a:gd name="T16" fmla="*/ 170 w 199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" h="170">
                  <a:moveTo>
                    <a:pt x="170" y="0"/>
                  </a:moveTo>
                  <a:lnTo>
                    <a:pt x="57" y="28"/>
                  </a:lnTo>
                  <a:lnTo>
                    <a:pt x="0" y="170"/>
                  </a:lnTo>
                  <a:lnTo>
                    <a:pt x="29" y="170"/>
                  </a:lnTo>
                  <a:lnTo>
                    <a:pt x="57" y="142"/>
                  </a:lnTo>
                  <a:lnTo>
                    <a:pt x="114" y="170"/>
                  </a:lnTo>
                  <a:lnTo>
                    <a:pt x="142" y="170"/>
                  </a:lnTo>
                  <a:lnTo>
                    <a:pt x="199" y="57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8" name="Freeform 721"/>
            <p:cNvSpPr>
              <a:spLocks/>
            </p:cNvSpPr>
            <p:nvPr/>
          </p:nvSpPr>
          <p:spPr bwMode="auto">
            <a:xfrm>
              <a:off x="3720" y="5094"/>
              <a:ext cx="340" cy="255"/>
            </a:xfrm>
            <a:custGeom>
              <a:avLst/>
              <a:gdLst>
                <a:gd name="T0" fmla="*/ 0 w 340"/>
                <a:gd name="T1" fmla="*/ 56 h 255"/>
                <a:gd name="T2" fmla="*/ 29 w 340"/>
                <a:gd name="T3" fmla="*/ 141 h 255"/>
                <a:gd name="T4" fmla="*/ 114 w 340"/>
                <a:gd name="T5" fmla="*/ 141 h 255"/>
                <a:gd name="T6" fmla="*/ 114 w 340"/>
                <a:gd name="T7" fmla="*/ 198 h 255"/>
                <a:gd name="T8" fmla="*/ 142 w 340"/>
                <a:gd name="T9" fmla="*/ 226 h 255"/>
                <a:gd name="T10" fmla="*/ 170 w 340"/>
                <a:gd name="T11" fmla="*/ 170 h 255"/>
                <a:gd name="T12" fmla="*/ 227 w 340"/>
                <a:gd name="T13" fmla="*/ 198 h 255"/>
                <a:gd name="T14" fmla="*/ 227 w 340"/>
                <a:gd name="T15" fmla="*/ 255 h 255"/>
                <a:gd name="T16" fmla="*/ 312 w 340"/>
                <a:gd name="T17" fmla="*/ 226 h 255"/>
                <a:gd name="T18" fmla="*/ 340 w 340"/>
                <a:gd name="T19" fmla="*/ 170 h 255"/>
                <a:gd name="T20" fmla="*/ 340 w 340"/>
                <a:gd name="T21" fmla="*/ 113 h 255"/>
                <a:gd name="T22" fmla="*/ 284 w 340"/>
                <a:gd name="T23" fmla="*/ 113 h 255"/>
                <a:gd name="T24" fmla="*/ 312 w 340"/>
                <a:gd name="T25" fmla="*/ 85 h 255"/>
                <a:gd name="T26" fmla="*/ 142 w 340"/>
                <a:gd name="T27" fmla="*/ 28 h 255"/>
                <a:gd name="T28" fmla="*/ 85 w 340"/>
                <a:gd name="T29" fmla="*/ 0 h 255"/>
                <a:gd name="T30" fmla="*/ 29 w 340"/>
                <a:gd name="T31" fmla="*/ 0 h 255"/>
                <a:gd name="T32" fmla="*/ 0 w 340"/>
                <a:gd name="T33" fmla="*/ 56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0" h="255">
                  <a:moveTo>
                    <a:pt x="0" y="56"/>
                  </a:moveTo>
                  <a:lnTo>
                    <a:pt x="29" y="141"/>
                  </a:lnTo>
                  <a:lnTo>
                    <a:pt x="114" y="141"/>
                  </a:lnTo>
                  <a:lnTo>
                    <a:pt x="114" y="198"/>
                  </a:lnTo>
                  <a:lnTo>
                    <a:pt x="142" y="226"/>
                  </a:lnTo>
                  <a:lnTo>
                    <a:pt x="170" y="170"/>
                  </a:lnTo>
                  <a:lnTo>
                    <a:pt x="227" y="198"/>
                  </a:lnTo>
                  <a:lnTo>
                    <a:pt x="227" y="255"/>
                  </a:lnTo>
                  <a:lnTo>
                    <a:pt x="312" y="226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284" y="113"/>
                  </a:lnTo>
                  <a:lnTo>
                    <a:pt x="312" y="85"/>
                  </a:lnTo>
                  <a:lnTo>
                    <a:pt x="142" y="28"/>
                  </a:lnTo>
                  <a:lnTo>
                    <a:pt x="85" y="0"/>
                  </a:lnTo>
                  <a:lnTo>
                    <a:pt x="29" y="0"/>
                  </a:lnTo>
                  <a:lnTo>
                    <a:pt x="0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9" name="Freeform 722"/>
            <p:cNvSpPr>
              <a:spLocks/>
            </p:cNvSpPr>
            <p:nvPr/>
          </p:nvSpPr>
          <p:spPr bwMode="auto">
            <a:xfrm>
              <a:off x="4089" y="5179"/>
              <a:ext cx="113" cy="170"/>
            </a:xfrm>
            <a:custGeom>
              <a:avLst/>
              <a:gdLst>
                <a:gd name="T0" fmla="*/ 28 w 113"/>
                <a:gd name="T1" fmla="*/ 28 h 170"/>
                <a:gd name="T2" fmla="*/ 0 w 113"/>
                <a:gd name="T3" fmla="*/ 85 h 170"/>
                <a:gd name="T4" fmla="*/ 0 w 113"/>
                <a:gd name="T5" fmla="*/ 141 h 170"/>
                <a:gd name="T6" fmla="*/ 56 w 113"/>
                <a:gd name="T7" fmla="*/ 170 h 170"/>
                <a:gd name="T8" fmla="*/ 113 w 113"/>
                <a:gd name="T9" fmla="*/ 113 h 170"/>
                <a:gd name="T10" fmla="*/ 113 w 113"/>
                <a:gd name="T11" fmla="*/ 56 h 170"/>
                <a:gd name="T12" fmla="*/ 85 w 113"/>
                <a:gd name="T13" fmla="*/ 0 h 170"/>
                <a:gd name="T14" fmla="*/ 28 w 113"/>
                <a:gd name="T15" fmla="*/ 28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" h="170">
                  <a:moveTo>
                    <a:pt x="28" y="28"/>
                  </a:moveTo>
                  <a:lnTo>
                    <a:pt x="0" y="85"/>
                  </a:lnTo>
                  <a:lnTo>
                    <a:pt x="0" y="141"/>
                  </a:lnTo>
                  <a:lnTo>
                    <a:pt x="56" y="170"/>
                  </a:lnTo>
                  <a:lnTo>
                    <a:pt x="113" y="113"/>
                  </a:lnTo>
                  <a:lnTo>
                    <a:pt x="113" y="56"/>
                  </a:lnTo>
                  <a:lnTo>
                    <a:pt x="85" y="0"/>
                  </a:lnTo>
                  <a:lnTo>
                    <a:pt x="28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0" name="Freeform 724"/>
            <p:cNvSpPr>
              <a:spLocks/>
            </p:cNvSpPr>
            <p:nvPr/>
          </p:nvSpPr>
          <p:spPr bwMode="auto">
            <a:xfrm>
              <a:off x="4230" y="5179"/>
              <a:ext cx="284" cy="226"/>
            </a:xfrm>
            <a:custGeom>
              <a:avLst/>
              <a:gdLst>
                <a:gd name="T0" fmla="*/ 199 w 284"/>
                <a:gd name="T1" fmla="*/ 0 h 226"/>
                <a:gd name="T2" fmla="*/ 85 w 284"/>
                <a:gd name="T3" fmla="*/ 28 h 226"/>
                <a:gd name="T4" fmla="*/ 0 w 284"/>
                <a:gd name="T5" fmla="*/ 113 h 226"/>
                <a:gd name="T6" fmla="*/ 0 w 284"/>
                <a:gd name="T7" fmla="*/ 198 h 226"/>
                <a:gd name="T8" fmla="*/ 57 w 284"/>
                <a:gd name="T9" fmla="*/ 226 h 226"/>
                <a:gd name="T10" fmla="*/ 256 w 284"/>
                <a:gd name="T11" fmla="*/ 141 h 226"/>
                <a:gd name="T12" fmla="*/ 284 w 284"/>
                <a:gd name="T13" fmla="*/ 85 h 226"/>
                <a:gd name="T14" fmla="*/ 256 w 284"/>
                <a:gd name="T15" fmla="*/ 28 h 226"/>
                <a:gd name="T16" fmla="*/ 199 w 284"/>
                <a:gd name="T1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4" h="226">
                  <a:moveTo>
                    <a:pt x="199" y="0"/>
                  </a:moveTo>
                  <a:lnTo>
                    <a:pt x="85" y="28"/>
                  </a:lnTo>
                  <a:lnTo>
                    <a:pt x="0" y="113"/>
                  </a:lnTo>
                  <a:lnTo>
                    <a:pt x="0" y="198"/>
                  </a:lnTo>
                  <a:lnTo>
                    <a:pt x="57" y="226"/>
                  </a:lnTo>
                  <a:lnTo>
                    <a:pt x="256" y="141"/>
                  </a:lnTo>
                  <a:lnTo>
                    <a:pt x="284" y="85"/>
                  </a:lnTo>
                  <a:lnTo>
                    <a:pt x="256" y="28"/>
                  </a:lnTo>
                  <a:lnTo>
                    <a:pt x="199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1" name="Freeform 725"/>
            <p:cNvSpPr>
              <a:spLocks/>
            </p:cNvSpPr>
            <p:nvPr/>
          </p:nvSpPr>
          <p:spPr bwMode="auto">
            <a:xfrm>
              <a:off x="5449" y="4498"/>
              <a:ext cx="369" cy="312"/>
            </a:xfrm>
            <a:custGeom>
              <a:avLst/>
              <a:gdLst>
                <a:gd name="T0" fmla="*/ 86 w 369"/>
                <a:gd name="T1" fmla="*/ 29 h 312"/>
                <a:gd name="T2" fmla="*/ 0 w 369"/>
                <a:gd name="T3" fmla="*/ 199 h 312"/>
                <a:gd name="T4" fmla="*/ 0 w 369"/>
                <a:gd name="T5" fmla="*/ 284 h 312"/>
                <a:gd name="T6" fmla="*/ 114 w 369"/>
                <a:gd name="T7" fmla="*/ 312 h 312"/>
                <a:gd name="T8" fmla="*/ 256 w 369"/>
                <a:gd name="T9" fmla="*/ 199 h 312"/>
                <a:gd name="T10" fmla="*/ 341 w 369"/>
                <a:gd name="T11" fmla="*/ 170 h 312"/>
                <a:gd name="T12" fmla="*/ 369 w 369"/>
                <a:gd name="T13" fmla="*/ 114 h 312"/>
                <a:gd name="T14" fmla="*/ 312 w 369"/>
                <a:gd name="T15" fmla="*/ 0 h 312"/>
                <a:gd name="T16" fmla="*/ 284 w 369"/>
                <a:gd name="T17" fmla="*/ 0 h 312"/>
                <a:gd name="T18" fmla="*/ 171 w 369"/>
                <a:gd name="T19" fmla="*/ 57 h 312"/>
                <a:gd name="T20" fmla="*/ 86 w 369"/>
                <a:gd name="T21" fmla="*/ 2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9" h="312">
                  <a:moveTo>
                    <a:pt x="86" y="29"/>
                  </a:moveTo>
                  <a:lnTo>
                    <a:pt x="0" y="199"/>
                  </a:lnTo>
                  <a:lnTo>
                    <a:pt x="0" y="284"/>
                  </a:lnTo>
                  <a:lnTo>
                    <a:pt x="114" y="312"/>
                  </a:lnTo>
                  <a:lnTo>
                    <a:pt x="256" y="199"/>
                  </a:lnTo>
                  <a:lnTo>
                    <a:pt x="341" y="170"/>
                  </a:lnTo>
                  <a:lnTo>
                    <a:pt x="369" y="114"/>
                  </a:lnTo>
                  <a:lnTo>
                    <a:pt x="312" y="0"/>
                  </a:lnTo>
                  <a:lnTo>
                    <a:pt x="284" y="0"/>
                  </a:lnTo>
                  <a:lnTo>
                    <a:pt x="171" y="57"/>
                  </a:lnTo>
                  <a:lnTo>
                    <a:pt x="86" y="2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2" name="Freeform 726"/>
            <p:cNvSpPr>
              <a:spLocks/>
            </p:cNvSpPr>
            <p:nvPr/>
          </p:nvSpPr>
          <p:spPr bwMode="auto">
            <a:xfrm>
              <a:off x="5393" y="4385"/>
              <a:ext cx="142" cy="170"/>
            </a:xfrm>
            <a:custGeom>
              <a:avLst/>
              <a:gdLst>
                <a:gd name="T0" fmla="*/ 85 w 142"/>
                <a:gd name="T1" fmla="*/ 0 h 170"/>
                <a:gd name="T2" fmla="*/ 28 w 142"/>
                <a:gd name="T3" fmla="*/ 28 h 170"/>
                <a:gd name="T4" fmla="*/ 0 w 142"/>
                <a:gd name="T5" fmla="*/ 113 h 170"/>
                <a:gd name="T6" fmla="*/ 28 w 142"/>
                <a:gd name="T7" fmla="*/ 170 h 170"/>
                <a:gd name="T8" fmla="*/ 85 w 142"/>
                <a:gd name="T9" fmla="*/ 170 h 170"/>
                <a:gd name="T10" fmla="*/ 142 w 142"/>
                <a:gd name="T11" fmla="*/ 113 h 170"/>
                <a:gd name="T12" fmla="*/ 142 w 142"/>
                <a:gd name="T13" fmla="*/ 28 h 170"/>
                <a:gd name="T14" fmla="*/ 85 w 142"/>
                <a:gd name="T1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170">
                  <a:moveTo>
                    <a:pt x="85" y="0"/>
                  </a:moveTo>
                  <a:lnTo>
                    <a:pt x="28" y="28"/>
                  </a:lnTo>
                  <a:lnTo>
                    <a:pt x="0" y="113"/>
                  </a:lnTo>
                  <a:lnTo>
                    <a:pt x="28" y="170"/>
                  </a:lnTo>
                  <a:lnTo>
                    <a:pt x="85" y="170"/>
                  </a:lnTo>
                  <a:lnTo>
                    <a:pt x="142" y="113"/>
                  </a:lnTo>
                  <a:lnTo>
                    <a:pt x="142" y="28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3" name="Freeform 727"/>
            <p:cNvSpPr>
              <a:spLocks/>
            </p:cNvSpPr>
            <p:nvPr/>
          </p:nvSpPr>
          <p:spPr bwMode="auto">
            <a:xfrm>
              <a:off x="5563" y="4243"/>
              <a:ext cx="142" cy="255"/>
            </a:xfrm>
            <a:custGeom>
              <a:avLst/>
              <a:gdLst>
                <a:gd name="T0" fmla="*/ 28 w 142"/>
                <a:gd name="T1" fmla="*/ 28 h 255"/>
                <a:gd name="T2" fmla="*/ 0 w 142"/>
                <a:gd name="T3" fmla="*/ 142 h 255"/>
                <a:gd name="T4" fmla="*/ 57 w 142"/>
                <a:gd name="T5" fmla="*/ 255 h 255"/>
                <a:gd name="T6" fmla="*/ 85 w 142"/>
                <a:gd name="T7" fmla="*/ 255 h 255"/>
                <a:gd name="T8" fmla="*/ 142 w 142"/>
                <a:gd name="T9" fmla="*/ 113 h 255"/>
                <a:gd name="T10" fmla="*/ 113 w 142"/>
                <a:gd name="T11" fmla="*/ 28 h 255"/>
                <a:gd name="T12" fmla="*/ 85 w 142"/>
                <a:gd name="T13" fmla="*/ 0 h 255"/>
                <a:gd name="T14" fmla="*/ 28 w 142"/>
                <a:gd name="T15" fmla="*/ 2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255">
                  <a:moveTo>
                    <a:pt x="28" y="28"/>
                  </a:moveTo>
                  <a:lnTo>
                    <a:pt x="0" y="142"/>
                  </a:lnTo>
                  <a:lnTo>
                    <a:pt x="57" y="255"/>
                  </a:lnTo>
                  <a:lnTo>
                    <a:pt x="85" y="255"/>
                  </a:lnTo>
                  <a:lnTo>
                    <a:pt x="142" y="113"/>
                  </a:lnTo>
                  <a:lnTo>
                    <a:pt x="113" y="28"/>
                  </a:lnTo>
                  <a:lnTo>
                    <a:pt x="85" y="0"/>
                  </a:lnTo>
                  <a:lnTo>
                    <a:pt x="28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4" name="Freeform 728"/>
            <p:cNvSpPr>
              <a:spLocks/>
            </p:cNvSpPr>
            <p:nvPr/>
          </p:nvSpPr>
          <p:spPr bwMode="auto">
            <a:xfrm>
              <a:off x="5733" y="4243"/>
              <a:ext cx="369" cy="482"/>
            </a:xfrm>
            <a:custGeom>
              <a:avLst/>
              <a:gdLst>
                <a:gd name="T0" fmla="*/ 0 w 369"/>
                <a:gd name="T1" fmla="*/ 142 h 482"/>
                <a:gd name="T2" fmla="*/ 85 w 369"/>
                <a:gd name="T3" fmla="*/ 312 h 482"/>
                <a:gd name="T4" fmla="*/ 227 w 369"/>
                <a:gd name="T5" fmla="*/ 454 h 482"/>
                <a:gd name="T6" fmla="*/ 312 w 369"/>
                <a:gd name="T7" fmla="*/ 482 h 482"/>
                <a:gd name="T8" fmla="*/ 312 w 369"/>
                <a:gd name="T9" fmla="*/ 397 h 482"/>
                <a:gd name="T10" fmla="*/ 369 w 369"/>
                <a:gd name="T11" fmla="*/ 340 h 482"/>
                <a:gd name="T12" fmla="*/ 283 w 369"/>
                <a:gd name="T13" fmla="*/ 340 h 482"/>
                <a:gd name="T14" fmla="*/ 312 w 369"/>
                <a:gd name="T15" fmla="*/ 284 h 482"/>
                <a:gd name="T16" fmla="*/ 340 w 369"/>
                <a:gd name="T17" fmla="*/ 255 h 482"/>
                <a:gd name="T18" fmla="*/ 340 w 369"/>
                <a:gd name="T19" fmla="*/ 227 h 482"/>
                <a:gd name="T20" fmla="*/ 312 w 369"/>
                <a:gd name="T21" fmla="*/ 227 h 482"/>
                <a:gd name="T22" fmla="*/ 283 w 369"/>
                <a:gd name="T23" fmla="*/ 113 h 482"/>
                <a:gd name="T24" fmla="*/ 227 w 369"/>
                <a:gd name="T25" fmla="*/ 142 h 482"/>
                <a:gd name="T26" fmla="*/ 198 w 369"/>
                <a:gd name="T27" fmla="*/ 85 h 482"/>
                <a:gd name="T28" fmla="*/ 198 w 369"/>
                <a:gd name="T29" fmla="*/ 57 h 482"/>
                <a:gd name="T30" fmla="*/ 170 w 369"/>
                <a:gd name="T31" fmla="*/ 0 h 482"/>
                <a:gd name="T32" fmla="*/ 85 w 369"/>
                <a:gd name="T33" fmla="*/ 28 h 482"/>
                <a:gd name="T34" fmla="*/ 0 w 369"/>
                <a:gd name="T35" fmla="*/ 14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" h="482">
                  <a:moveTo>
                    <a:pt x="0" y="142"/>
                  </a:moveTo>
                  <a:lnTo>
                    <a:pt x="85" y="312"/>
                  </a:lnTo>
                  <a:lnTo>
                    <a:pt x="227" y="454"/>
                  </a:lnTo>
                  <a:lnTo>
                    <a:pt x="312" y="482"/>
                  </a:lnTo>
                  <a:lnTo>
                    <a:pt x="312" y="397"/>
                  </a:lnTo>
                  <a:lnTo>
                    <a:pt x="369" y="340"/>
                  </a:lnTo>
                  <a:lnTo>
                    <a:pt x="283" y="340"/>
                  </a:lnTo>
                  <a:lnTo>
                    <a:pt x="312" y="284"/>
                  </a:lnTo>
                  <a:lnTo>
                    <a:pt x="340" y="255"/>
                  </a:lnTo>
                  <a:lnTo>
                    <a:pt x="340" y="227"/>
                  </a:lnTo>
                  <a:lnTo>
                    <a:pt x="312" y="227"/>
                  </a:lnTo>
                  <a:lnTo>
                    <a:pt x="283" y="113"/>
                  </a:lnTo>
                  <a:lnTo>
                    <a:pt x="227" y="142"/>
                  </a:lnTo>
                  <a:lnTo>
                    <a:pt x="198" y="85"/>
                  </a:lnTo>
                  <a:lnTo>
                    <a:pt x="198" y="57"/>
                  </a:lnTo>
                  <a:lnTo>
                    <a:pt x="170" y="0"/>
                  </a:lnTo>
                  <a:lnTo>
                    <a:pt x="85" y="28"/>
                  </a:lnTo>
                  <a:lnTo>
                    <a:pt x="0" y="14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5" name="Freeform 729"/>
            <p:cNvSpPr>
              <a:spLocks/>
            </p:cNvSpPr>
            <p:nvPr/>
          </p:nvSpPr>
          <p:spPr bwMode="auto">
            <a:xfrm>
              <a:off x="4174" y="4697"/>
              <a:ext cx="113" cy="56"/>
            </a:xfrm>
            <a:custGeom>
              <a:avLst/>
              <a:gdLst>
                <a:gd name="T0" fmla="*/ 56 w 113"/>
                <a:gd name="T1" fmla="*/ 0 h 56"/>
                <a:gd name="T2" fmla="*/ 0 w 113"/>
                <a:gd name="T3" fmla="*/ 28 h 56"/>
                <a:gd name="T4" fmla="*/ 28 w 113"/>
                <a:gd name="T5" fmla="*/ 56 h 56"/>
                <a:gd name="T6" fmla="*/ 113 w 113"/>
                <a:gd name="T7" fmla="*/ 0 h 56"/>
                <a:gd name="T8" fmla="*/ 56 w 113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56">
                  <a:moveTo>
                    <a:pt x="56" y="0"/>
                  </a:moveTo>
                  <a:lnTo>
                    <a:pt x="0" y="28"/>
                  </a:lnTo>
                  <a:lnTo>
                    <a:pt x="28" y="56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6" name="Freeform 730"/>
            <p:cNvSpPr>
              <a:spLocks/>
            </p:cNvSpPr>
            <p:nvPr/>
          </p:nvSpPr>
          <p:spPr bwMode="auto">
            <a:xfrm>
              <a:off x="4684" y="4583"/>
              <a:ext cx="142" cy="114"/>
            </a:xfrm>
            <a:custGeom>
              <a:avLst/>
              <a:gdLst>
                <a:gd name="T0" fmla="*/ 28 w 142"/>
                <a:gd name="T1" fmla="*/ 0 h 114"/>
                <a:gd name="T2" fmla="*/ 0 w 142"/>
                <a:gd name="T3" fmla="*/ 57 h 114"/>
                <a:gd name="T4" fmla="*/ 28 w 142"/>
                <a:gd name="T5" fmla="*/ 114 h 114"/>
                <a:gd name="T6" fmla="*/ 85 w 142"/>
                <a:gd name="T7" fmla="*/ 85 h 114"/>
                <a:gd name="T8" fmla="*/ 142 w 142"/>
                <a:gd name="T9" fmla="*/ 0 h 114"/>
                <a:gd name="T10" fmla="*/ 113 w 142"/>
                <a:gd name="T11" fmla="*/ 0 h 114"/>
                <a:gd name="T12" fmla="*/ 57 w 142"/>
                <a:gd name="T13" fmla="*/ 29 h 114"/>
                <a:gd name="T14" fmla="*/ 57 w 142"/>
                <a:gd name="T15" fmla="*/ 0 h 114"/>
                <a:gd name="T16" fmla="*/ 28 w 142"/>
                <a:gd name="T1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114">
                  <a:moveTo>
                    <a:pt x="28" y="0"/>
                  </a:moveTo>
                  <a:lnTo>
                    <a:pt x="0" y="57"/>
                  </a:lnTo>
                  <a:lnTo>
                    <a:pt x="28" y="114"/>
                  </a:lnTo>
                  <a:lnTo>
                    <a:pt x="85" y="85"/>
                  </a:lnTo>
                  <a:lnTo>
                    <a:pt x="142" y="0"/>
                  </a:lnTo>
                  <a:lnTo>
                    <a:pt x="113" y="0"/>
                  </a:lnTo>
                  <a:lnTo>
                    <a:pt x="57" y="29"/>
                  </a:lnTo>
                  <a:lnTo>
                    <a:pt x="57" y="0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7" name="Freeform 731"/>
            <p:cNvSpPr>
              <a:spLocks/>
            </p:cNvSpPr>
            <p:nvPr/>
          </p:nvSpPr>
          <p:spPr bwMode="auto">
            <a:xfrm>
              <a:off x="4514" y="4725"/>
              <a:ext cx="57" cy="85"/>
            </a:xfrm>
            <a:custGeom>
              <a:avLst/>
              <a:gdLst>
                <a:gd name="T0" fmla="*/ 57 w 57"/>
                <a:gd name="T1" fmla="*/ 0 h 85"/>
                <a:gd name="T2" fmla="*/ 0 w 57"/>
                <a:gd name="T3" fmla="*/ 0 h 85"/>
                <a:gd name="T4" fmla="*/ 28 w 57"/>
                <a:gd name="T5" fmla="*/ 85 h 85"/>
                <a:gd name="T6" fmla="*/ 57 w 57"/>
                <a:gd name="T7" fmla="*/ 57 h 85"/>
                <a:gd name="T8" fmla="*/ 57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57" y="0"/>
                  </a:moveTo>
                  <a:lnTo>
                    <a:pt x="0" y="0"/>
                  </a:lnTo>
                  <a:lnTo>
                    <a:pt x="28" y="85"/>
                  </a:lnTo>
                  <a:lnTo>
                    <a:pt x="57" y="57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8" name="Freeform 732"/>
            <p:cNvSpPr>
              <a:spLocks/>
            </p:cNvSpPr>
            <p:nvPr/>
          </p:nvSpPr>
          <p:spPr bwMode="auto">
            <a:xfrm>
              <a:off x="4401" y="4668"/>
              <a:ext cx="481" cy="426"/>
            </a:xfrm>
            <a:custGeom>
              <a:avLst/>
              <a:gdLst>
                <a:gd name="T0" fmla="*/ 198 w 481"/>
                <a:gd name="T1" fmla="*/ 142 h 426"/>
                <a:gd name="T2" fmla="*/ 141 w 481"/>
                <a:gd name="T3" fmla="*/ 199 h 426"/>
                <a:gd name="T4" fmla="*/ 85 w 481"/>
                <a:gd name="T5" fmla="*/ 199 h 426"/>
                <a:gd name="T6" fmla="*/ 85 w 481"/>
                <a:gd name="T7" fmla="*/ 255 h 426"/>
                <a:gd name="T8" fmla="*/ 56 w 481"/>
                <a:gd name="T9" fmla="*/ 227 h 426"/>
                <a:gd name="T10" fmla="*/ 28 w 481"/>
                <a:gd name="T11" fmla="*/ 199 h 426"/>
                <a:gd name="T12" fmla="*/ 0 w 481"/>
                <a:gd name="T13" fmla="*/ 227 h 426"/>
                <a:gd name="T14" fmla="*/ 85 w 481"/>
                <a:gd name="T15" fmla="*/ 426 h 426"/>
                <a:gd name="T16" fmla="*/ 198 w 481"/>
                <a:gd name="T17" fmla="*/ 426 h 426"/>
                <a:gd name="T18" fmla="*/ 255 w 481"/>
                <a:gd name="T19" fmla="*/ 397 h 426"/>
                <a:gd name="T20" fmla="*/ 340 w 481"/>
                <a:gd name="T21" fmla="*/ 397 h 426"/>
                <a:gd name="T22" fmla="*/ 340 w 481"/>
                <a:gd name="T23" fmla="*/ 255 h 426"/>
                <a:gd name="T24" fmla="*/ 425 w 481"/>
                <a:gd name="T25" fmla="*/ 170 h 426"/>
                <a:gd name="T26" fmla="*/ 481 w 481"/>
                <a:gd name="T27" fmla="*/ 0 h 426"/>
                <a:gd name="T28" fmla="*/ 396 w 481"/>
                <a:gd name="T29" fmla="*/ 0 h 426"/>
                <a:gd name="T30" fmla="*/ 255 w 481"/>
                <a:gd name="T31" fmla="*/ 170 h 426"/>
                <a:gd name="T32" fmla="*/ 226 w 481"/>
                <a:gd name="T33" fmla="*/ 170 h 426"/>
                <a:gd name="T34" fmla="*/ 226 w 481"/>
                <a:gd name="T35" fmla="*/ 142 h 426"/>
                <a:gd name="T36" fmla="*/ 198 w 481"/>
                <a:gd name="T37" fmla="*/ 142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81" h="426">
                  <a:moveTo>
                    <a:pt x="198" y="142"/>
                  </a:moveTo>
                  <a:lnTo>
                    <a:pt x="141" y="199"/>
                  </a:lnTo>
                  <a:lnTo>
                    <a:pt x="85" y="199"/>
                  </a:lnTo>
                  <a:lnTo>
                    <a:pt x="85" y="255"/>
                  </a:lnTo>
                  <a:lnTo>
                    <a:pt x="56" y="227"/>
                  </a:lnTo>
                  <a:lnTo>
                    <a:pt x="28" y="199"/>
                  </a:lnTo>
                  <a:lnTo>
                    <a:pt x="0" y="227"/>
                  </a:lnTo>
                  <a:lnTo>
                    <a:pt x="85" y="426"/>
                  </a:lnTo>
                  <a:lnTo>
                    <a:pt x="198" y="426"/>
                  </a:lnTo>
                  <a:lnTo>
                    <a:pt x="255" y="397"/>
                  </a:lnTo>
                  <a:lnTo>
                    <a:pt x="340" y="397"/>
                  </a:lnTo>
                  <a:lnTo>
                    <a:pt x="340" y="255"/>
                  </a:lnTo>
                  <a:lnTo>
                    <a:pt x="425" y="170"/>
                  </a:lnTo>
                  <a:lnTo>
                    <a:pt x="481" y="0"/>
                  </a:lnTo>
                  <a:lnTo>
                    <a:pt x="396" y="0"/>
                  </a:lnTo>
                  <a:lnTo>
                    <a:pt x="255" y="170"/>
                  </a:lnTo>
                  <a:lnTo>
                    <a:pt x="226" y="170"/>
                  </a:lnTo>
                  <a:lnTo>
                    <a:pt x="226" y="142"/>
                  </a:lnTo>
                  <a:lnTo>
                    <a:pt x="198" y="14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9" name="Freeform 733"/>
            <p:cNvSpPr>
              <a:spLocks/>
            </p:cNvSpPr>
            <p:nvPr/>
          </p:nvSpPr>
          <p:spPr bwMode="auto">
            <a:xfrm>
              <a:off x="4144" y="3874"/>
              <a:ext cx="1050" cy="739"/>
            </a:xfrm>
            <a:custGeom>
              <a:avLst/>
              <a:gdLst>
                <a:gd name="T0" fmla="*/ 341 w 1049"/>
                <a:gd name="T1" fmla="*/ 738 h 738"/>
                <a:gd name="T2" fmla="*/ 312 w 1049"/>
                <a:gd name="T3" fmla="*/ 653 h 738"/>
                <a:gd name="T4" fmla="*/ 341 w 1049"/>
                <a:gd name="T5" fmla="*/ 454 h 738"/>
                <a:gd name="T6" fmla="*/ 312 w 1049"/>
                <a:gd name="T7" fmla="*/ 397 h 738"/>
                <a:gd name="T8" fmla="*/ 227 w 1049"/>
                <a:gd name="T9" fmla="*/ 341 h 738"/>
                <a:gd name="T10" fmla="*/ 199 w 1049"/>
                <a:gd name="T11" fmla="*/ 369 h 738"/>
                <a:gd name="T12" fmla="*/ 114 w 1049"/>
                <a:gd name="T13" fmla="*/ 312 h 738"/>
                <a:gd name="T14" fmla="*/ 57 w 1049"/>
                <a:gd name="T15" fmla="*/ 312 h 738"/>
                <a:gd name="T16" fmla="*/ 85 w 1049"/>
                <a:gd name="T17" fmla="*/ 341 h 738"/>
                <a:gd name="T18" fmla="*/ 0 w 1049"/>
                <a:gd name="T19" fmla="*/ 312 h 738"/>
                <a:gd name="T20" fmla="*/ 29 w 1049"/>
                <a:gd name="T21" fmla="*/ 256 h 738"/>
                <a:gd name="T22" fmla="*/ 57 w 1049"/>
                <a:gd name="T23" fmla="*/ 256 h 738"/>
                <a:gd name="T24" fmla="*/ 57 w 1049"/>
                <a:gd name="T25" fmla="*/ 199 h 738"/>
                <a:gd name="T26" fmla="*/ 142 w 1049"/>
                <a:gd name="T27" fmla="*/ 199 h 738"/>
                <a:gd name="T28" fmla="*/ 114 w 1049"/>
                <a:gd name="T29" fmla="*/ 114 h 738"/>
                <a:gd name="T30" fmla="*/ 29 w 1049"/>
                <a:gd name="T31" fmla="*/ 114 h 738"/>
                <a:gd name="T32" fmla="*/ 0 w 1049"/>
                <a:gd name="T33" fmla="*/ 57 h 738"/>
                <a:gd name="T34" fmla="*/ 29 w 1049"/>
                <a:gd name="T35" fmla="*/ 29 h 738"/>
                <a:gd name="T36" fmla="*/ 57 w 1049"/>
                <a:gd name="T37" fmla="*/ 57 h 738"/>
                <a:gd name="T38" fmla="*/ 114 w 1049"/>
                <a:gd name="T39" fmla="*/ 57 h 738"/>
                <a:gd name="T40" fmla="*/ 142 w 1049"/>
                <a:gd name="T41" fmla="*/ 29 h 738"/>
                <a:gd name="T42" fmla="*/ 170 w 1049"/>
                <a:gd name="T43" fmla="*/ 57 h 738"/>
                <a:gd name="T44" fmla="*/ 227 w 1049"/>
                <a:gd name="T45" fmla="*/ 29 h 738"/>
                <a:gd name="T46" fmla="*/ 256 w 1049"/>
                <a:gd name="T47" fmla="*/ 57 h 738"/>
                <a:gd name="T48" fmla="*/ 284 w 1049"/>
                <a:gd name="T49" fmla="*/ 57 h 738"/>
                <a:gd name="T50" fmla="*/ 312 w 1049"/>
                <a:gd name="T51" fmla="*/ 86 h 738"/>
                <a:gd name="T52" fmla="*/ 426 w 1049"/>
                <a:gd name="T53" fmla="*/ 114 h 738"/>
                <a:gd name="T54" fmla="*/ 511 w 1049"/>
                <a:gd name="T55" fmla="*/ 86 h 738"/>
                <a:gd name="T56" fmla="*/ 482 w 1049"/>
                <a:gd name="T57" fmla="*/ 57 h 738"/>
                <a:gd name="T58" fmla="*/ 511 w 1049"/>
                <a:gd name="T59" fmla="*/ 29 h 738"/>
                <a:gd name="T60" fmla="*/ 511 w 1049"/>
                <a:gd name="T61" fmla="*/ 0 h 738"/>
                <a:gd name="T62" fmla="*/ 567 w 1049"/>
                <a:gd name="T63" fmla="*/ 0 h 738"/>
                <a:gd name="T64" fmla="*/ 567 w 1049"/>
                <a:gd name="T65" fmla="*/ 142 h 738"/>
                <a:gd name="T66" fmla="*/ 596 w 1049"/>
                <a:gd name="T67" fmla="*/ 227 h 738"/>
                <a:gd name="T68" fmla="*/ 652 w 1049"/>
                <a:gd name="T69" fmla="*/ 227 h 738"/>
                <a:gd name="T70" fmla="*/ 681 w 1049"/>
                <a:gd name="T71" fmla="*/ 256 h 738"/>
                <a:gd name="T72" fmla="*/ 709 w 1049"/>
                <a:gd name="T73" fmla="*/ 284 h 738"/>
                <a:gd name="T74" fmla="*/ 737 w 1049"/>
                <a:gd name="T75" fmla="*/ 397 h 738"/>
                <a:gd name="T76" fmla="*/ 794 w 1049"/>
                <a:gd name="T77" fmla="*/ 426 h 738"/>
                <a:gd name="T78" fmla="*/ 794 w 1049"/>
                <a:gd name="T79" fmla="*/ 397 h 738"/>
                <a:gd name="T80" fmla="*/ 908 w 1049"/>
                <a:gd name="T81" fmla="*/ 454 h 738"/>
                <a:gd name="T82" fmla="*/ 936 w 1049"/>
                <a:gd name="T83" fmla="*/ 426 h 738"/>
                <a:gd name="T84" fmla="*/ 993 w 1049"/>
                <a:gd name="T85" fmla="*/ 426 h 738"/>
                <a:gd name="T86" fmla="*/ 1049 w 1049"/>
                <a:gd name="T87" fmla="*/ 454 h 738"/>
                <a:gd name="T88" fmla="*/ 1021 w 1049"/>
                <a:gd name="T89" fmla="*/ 511 h 738"/>
                <a:gd name="T90" fmla="*/ 1049 w 1049"/>
                <a:gd name="T91" fmla="*/ 539 h 738"/>
                <a:gd name="T92" fmla="*/ 1021 w 1049"/>
                <a:gd name="T93" fmla="*/ 539 h 738"/>
                <a:gd name="T94" fmla="*/ 993 w 1049"/>
                <a:gd name="T95" fmla="*/ 511 h 738"/>
                <a:gd name="T96" fmla="*/ 936 w 1049"/>
                <a:gd name="T97" fmla="*/ 511 h 738"/>
                <a:gd name="T98" fmla="*/ 936 w 1049"/>
                <a:gd name="T99" fmla="*/ 539 h 738"/>
                <a:gd name="T100" fmla="*/ 766 w 1049"/>
                <a:gd name="T101" fmla="*/ 511 h 738"/>
                <a:gd name="T102" fmla="*/ 652 w 1049"/>
                <a:gd name="T103" fmla="*/ 567 h 738"/>
                <a:gd name="T104" fmla="*/ 596 w 1049"/>
                <a:gd name="T105" fmla="*/ 539 h 738"/>
                <a:gd name="T106" fmla="*/ 482 w 1049"/>
                <a:gd name="T107" fmla="*/ 567 h 738"/>
                <a:gd name="T108" fmla="*/ 454 w 1049"/>
                <a:gd name="T109" fmla="*/ 624 h 738"/>
                <a:gd name="T110" fmla="*/ 426 w 1049"/>
                <a:gd name="T111" fmla="*/ 624 h 738"/>
                <a:gd name="T112" fmla="*/ 397 w 1049"/>
                <a:gd name="T113" fmla="*/ 681 h 738"/>
                <a:gd name="T114" fmla="*/ 341 w 1049"/>
                <a:gd name="T115" fmla="*/ 738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49" h="738">
                  <a:moveTo>
                    <a:pt x="341" y="738"/>
                  </a:moveTo>
                  <a:lnTo>
                    <a:pt x="312" y="653"/>
                  </a:lnTo>
                  <a:lnTo>
                    <a:pt x="341" y="454"/>
                  </a:lnTo>
                  <a:lnTo>
                    <a:pt x="312" y="397"/>
                  </a:lnTo>
                  <a:lnTo>
                    <a:pt x="227" y="341"/>
                  </a:lnTo>
                  <a:lnTo>
                    <a:pt x="199" y="369"/>
                  </a:lnTo>
                  <a:lnTo>
                    <a:pt x="114" y="312"/>
                  </a:lnTo>
                  <a:lnTo>
                    <a:pt x="57" y="312"/>
                  </a:lnTo>
                  <a:lnTo>
                    <a:pt x="85" y="341"/>
                  </a:lnTo>
                  <a:lnTo>
                    <a:pt x="0" y="312"/>
                  </a:lnTo>
                  <a:lnTo>
                    <a:pt x="29" y="256"/>
                  </a:lnTo>
                  <a:lnTo>
                    <a:pt x="57" y="256"/>
                  </a:lnTo>
                  <a:lnTo>
                    <a:pt x="57" y="199"/>
                  </a:lnTo>
                  <a:lnTo>
                    <a:pt x="142" y="199"/>
                  </a:lnTo>
                  <a:lnTo>
                    <a:pt x="114" y="114"/>
                  </a:lnTo>
                  <a:lnTo>
                    <a:pt x="29" y="114"/>
                  </a:lnTo>
                  <a:lnTo>
                    <a:pt x="0" y="57"/>
                  </a:lnTo>
                  <a:lnTo>
                    <a:pt x="29" y="29"/>
                  </a:lnTo>
                  <a:lnTo>
                    <a:pt x="57" y="57"/>
                  </a:lnTo>
                  <a:lnTo>
                    <a:pt x="114" y="57"/>
                  </a:lnTo>
                  <a:lnTo>
                    <a:pt x="142" y="29"/>
                  </a:lnTo>
                  <a:lnTo>
                    <a:pt x="170" y="57"/>
                  </a:lnTo>
                  <a:lnTo>
                    <a:pt x="227" y="29"/>
                  </a:lnTo>
                  <a:lnTo>
                    <a:pt x="256" y="57"/>
                  </a:lnTo>
                  <a:lnTo>
                    <a:pt x="284" y="57"/>
                  </a:lnTo>
                  <a:lnTo>
                    <a:pt x="312" y="86"/>
                  </a:lnTo>
                  <a:lnTo>
                    <a:pt x="426" y="114"/>
                  </a:lnTo>
                  <a:lnTo>
                    <a:pt x="511" y="86"/>
                  </a:lnTo>
                  <a:lnTo>
                    <a:pt x="482" y="57"/>
                  </a:lnTo>
                  <a:lnTo>
                    <a:pt x="511" y="29"/>
                  </a:lnTo>
                  <a:lnTo>
                    <a:pt x="511" y="0"/>
                  </a:lnTo>
                  <a:lnTo>
                    <a:pt x="567" y="0"/>
                  </a:lnTo>
                  <a:lnTo>
                    <a:pt x="567" y="142"/>
                  </a:lnTo>
                  <a:lnTo>
                    <a:pt x="596" y="227"/>
                  </a:lnTo>
                  <a:lnTo>
                    <a:pt x="652" y="227"/>
                  </a:lnTo>
                  <a:lnTo>
                    <a:pt x="681" y="256"/>
                  </a:lnTo>
                  <a:lnTo>
                    <a:pt x="709" y="284"/>
                  </a:lnTo>
                  <a:lnTo>
                    <a:pt x="737" y="397"/>
                  </a:lnTo>
                  <a:lnTo>
                    <a:pt x="794" y="426"/>
                  </a:lnTo>
                  <a:lnTo>
                    <a:pt x="794" y="397"/>
                  </a:lnTo>
                  <a:lnTo>
                    <a:pt x="908" y="454"/>
                  </a:lnTo>
                  <a:lnTo>
                    <a:pt x="936" y="426"/>
                  </a:lnTo>
                  <a:lnTo>
                    <a:pt x="993" y="426"/>
                  </a:lnTo>
                  <a:lnTo>
                    <a:pt x="1049" y="454"/>
                  </a:lnTo>
                  <a:lnTo>
                    <a:pt x="1021" y="511"/>
                  </a:lnTo>
                  <a:lnTo>
                    <a:pt x="1049" y="539"/>
                  </a:lnTo>
                  <a:lnTo>
                    <a:pt x="1021" y="539"/>
                  </a:lnTo>
                  <a:lnTo>
                    <a:pt x="993" y="511"/>
                  </a:lnTo>
                  <a:lnTo>
                    <a:pt x="936" y="511"/>
                  </a:lnTo>
                  <a:lnTo>
                    <a:pt x="936" y="539"/>
                  </a:lnTo>
                  <a:lnTo>
                    <a:pt x="766" y="511"/>
                  </a:lnTo>
                  <a:lnTo>
                    <a:pt x="652" y="567"/>
                  </a:lnTo>
                  <a:lnTo>
                    <a:pt x="596" y="539"/>
                  </a:lnTo>
                  <a:lnTo>
                    <a:pt x="482" y="567"/>
                  </a:lnTo>
                  <a:lnTo>
                    <a:pt x="454" y="624"/>
                  </a:lnTo>
                  <a:lnTo>
                    <a:pt x="426" y="624"/>
                  </a:lnTo>
                  <a:lnTo>
                    <a:pt x="397" y="681"/>
                  </a:lnTo>
                  <a:lnTo>
                    <a:pt x="341" y="73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0" name="Freeform 734"/>
            <p:cNvSpPr>
              <a:spLocks/>
            </p:cNvSpPr>
            <p:nvPr/>
          </p:nvSpPr>
          <p:spPr bwMode="auto">
            <a:xfrm>
              <a:off x="5818" y="3988"/>
              <a:ext cx="397" cy="283"/>
            </a:xfrm>
            <a:custGeom>
              <a:avLst/>
              <a:gdLst>
                <a:gd name="T0" fmla="*/ 255 w 397"/>
                <a:gd name="T1" fmla="*/ 0 h 283"/>
                <a:gd name="T2" fmla="*/ 85 w 397"/>
                <a:gd name="T3" fmla="*/ 85 h 283"/>
                <a:gd name="T4" fmla="*/ 0 w 397"/>
                <a:gd name="T5" fmla="*/ 113 h 283"/>
                <a:gd name="T6" fmla="*/ 0 w 397"/>
                <a:gd name="T7" fmla="*/ 170 h 283"/>
                <a:gd name="T8" fmla="*/ 28 w 397"/>
                <a:gd name="T9" fmla="*/ 198 h 283"/>
                <a:gd name="T10" fmla="*/ 85 w 397"/>
                <a:gd name="T11" fmla="*/ 170 h 283"/>
                <a:gd name="T12" fmla="*/ 113 w 397"/>
                <a:gd name="T13" fmla="*/ 255 h 283"/>
                <a:gd name="T14" fmla="*/ 170 w 397"/>
                <a:gd name="T15" fmla="*/ 283 h 283"/>
                <a:gd name="T16" fmla="*/ 284 w 397"/>
                <a:gd name="T17" fmla="*/ 255 h 283"/>
                <a:gd name="T18" fmla="*/ 312 w 397"/>
                <a:gd name="T19" fmla="*/ 142 h 283"/>
                <a:gd name="T20" fmla="*/ 369 w 397"/>
                <a:gd name="T21" fmla="*/ 113 h 283"/>
                <a:gd name="T22" fmla="*/ 397 w 397"/>
                <a:gd name="T23" fmla="*/ 28 h 283"/>
                <a:gd name="T24" fmla="*/ 369 w 397"/>
                <a:gd name="T25" fmla="*/ 0 h 283"/>
                <a:gd name="T26" fmla="*/ 255 w 397"/>
                <a:gd name="T2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7" h="283">
                  <a:moveTo>
                    <a:pt x="255" y="0"/>
                  </a:moveTo>
                  <a:lnTo>
                    <a:pt x="85" y="85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28" y="198"/>
                  </a:lnTo>
                  <a:lnTo>
                    <a:pt x="85" y="170"/>
                  </a:lnTo>
                  <a:lnTo>
                    <a:pt x="113" y="255"/>
                  </a:lnTo>
                  <a:lnTo>
                    <a:pt x="170" y="283"/>
                  </a:lnTo>
                  <a:lnTo>
                    <a:pt x="284" y="255"/>
                  </a:lnTo>
                  <a:lnTo>
                    <a:pt x="312" y="142"/>
                  </a:lnTo>
                  <a:lnTo>
                    <a:pt x="369" y="113"/>
                  </a:lnTo>
                  <a:lnTo>
                    <a:pt x="397" y="28"/>
                  </a:lnTo>
                  <a:lnTo>
                    <a:pt x="369" y="0"/>
                  </a:lnTo>
                  <a:lnTo>
                    <a:pt x="25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1" name="Freeform 735"/>
            <p:cNvSpPr>
              <a:spLocks/>
            </p:cNvSpPr>
            <p:nvPr/>
          </p:nvSpPr>
          <p:spPr bwMode="auto">
            <a:xfrm>
              <a:off x="6300" y="4130"/>
              <a:ext cx="113" cy="113"/>
            </a:xfrm>
            <a:custGeom>
              <a:avLst/>
              <a:gdLst>
                <a:gd name="T0" fmla="*/ 113 w 113"/>
                <a:gd name="T1" fmla="*/ 28 h 113"/>
                <a:gd name="T2" fmla="*/ 0 w 113"/>
                <a:gd name="T3" fmla="*/ 0 h 113"/>
                <a:gd name="T4" fmla="*/ 0 w 113"/>
                <a:gd name="T5" fmla="*/ 85 h 113"/>
                <a:gd name="T6" fmla="*/ 28 w 113"/>
                <a:gd name="T7" fmla="*/ 113 h 113"/>
                <a:gd name="T8" fmla="*/ 113 w 113"/>
                <a:gd name="T9" fmla="*/ 2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3">
                  <a:moveTo>
                    <a:pt x="113" y="28"/>
                  </a:moveTo>
                  <a:lnTo>
                    <a:pt x="0" y="0"/>
                  </a:lnTo>
                  <a:lnTo>
                    <a:pt x="0" y="85"/>
                  </a:lnTo>
                  <a:lnTo>
                    <a:pt x="28" y="113"/>
                  </a:lnTo>
                  <a:lnTo>
                    <a:pt x="113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2" name="Freeform 736"/>
            <p:cNvSpPr>
              <a:spLocks/>
            </p:cNvSpPr>
            <p:nvPr/>
          </p:nvSpPr>
          <p:spPr bwMode="auto">
            <a:xfrm>
              <a:off x="6300" y="4243"/>
              <a:ext cx="142" cy="142"/>
            </a:xfrm>
            <a:custGeom>
              <a:avLst/>
              <a:gdLst>
                <a:gd name="T0" fmla="*/ 113 w 142"/>
                <a:gd name="T1" fmla="*/ 0 h 142"/>
                <a:gd name="T2" fmla="*/ 142 w 142"/>
                <a:gd name="T3" fmla="*/ 85 h 142"/>
                <a:gd name="T4" fmla="*/ 113 w 142"/>
                <a:gd name="T5" fmla="*/ 142 h 142"/>
                <a:gd name="T6" fmla="*/ 28 w 142"/>
                <a:gd name="T7" fmla="*/ 142 h 142"/>
                <a:gd name="T8" fmla="*/ 28 w 142"/>
                <a:gd name="T9" fmla="*/ 113 h 142"/>
                <a:gd name="T10" fmla="*/ 0 w 142"/>
                <a:gd name="T11" fmla="*/ 57 h 142"/>
                <a:gd name="T12" fmla="*/ 113 w 142"/>
                <a:gd name="T13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142">
                  <a:moveTo>
                    <a:pt x="113" y="0"/>
                  </a:moveTo>
                  <a:lnTo>
                    <a:pt x="142" y="85"/>
                  </a:lnTo>
                  <a:lnTo>
                    <a:pt x="113" y="142"/>
                  </a:lnTo>
                  <a:lnTo>
                    <a:pt x="28" y="142"/>
                  </a:lnTo>
                  <a:lnTo>
                    <a:pt x="28" y="113"/>
                  </a:lnTo>
                  <a:lnTo>
                    <a:pt x="0" y="57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3" name="Freeform 737"/>
            <p:cNvSpPr>
              <a:spLocks/>
            </p:cNvSpPr>
            <p:nvPr/>
          </p:nvSpPr>
          <p:spPr bwMode="auto">
            <a:xfrm>
              <a:off x="6442" y="4158"/>
              <a:ext cx="227" cy="198"/>
            </a:xfrm>
            <a:custGeom>
              <a:avLst/>
              <a:gdLst>
                <a:gd name="T0" fmla="*/ 0 w 227"/>
                <a:gd name="T1" fmla="*/ 85 h 198"/>
                <a:gd name="T2" fmla="*/ 28 w 227"/>
                <a:gd name="T3" fmla="*/ 198 h 198"/>
                <a:gd name="T4" fmla="*/ 141 w 227"/>
                <a:gd name="T5" fmla="*/ 142 h 198"/>
                <a:gd name="T6" fmla="*/ 227 w 227"/>
                <a:gd name="T7" fmla="*/ 113 h 198"/>
                <a:gd name="T8" fmla="*/ 227 w 227"/>
                <a:gd name="T9" fmla="*/ 28 h 198"/>
                <a:gd name="T10" fmla="*/ 170 w 227"/>
                <a:gd name="T11" fmla="*/ 85 h 198"/>
                <a:gd name="T12" fmla="*/ 113 w 227"/>
                <a:gd name="T13" fmla="*/ 0 h 198"/>
                <a:gd name="T14" fmla="*/ 0 w 227"/>
                <a:gd name="T15" fmla="*/ 8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198">
                  <a:moveTo>
                    <a:pt x="0" y="85"/>
                  </a:moveTo>
                  <a:lnTo>
                    <a:pt x="28" y="198"/>
                  </a:lnTo>
                  <a:lnTo>
                    <a:pt x="141" y="142"/>
                  </a:lnTo>
                  <a:lnTo>
                    <a:pt x="227" y="113"/>
                  </a:lnTo>
                  <a:lnTo>
                    <a:pt x="227" y="28"/>
                  </a:lnTo>
                  <a:lnTo>
                    <a:pt x="170" y="85"/>
                  </a:lnTo>
                  <a:lnTo>
                    <a:pt x="113" y="0"/>
                  </a:lnTo>
                  <a:lnTo>
                    <a:pt x="0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4" name="Freeform 738"/>
            <p:cNvSpPr>
              <a:spLocks/>
            </p:cNvSpPr>
            <p:nvPr/>
          </p:nvSpPr>
          <p:spPr bwMode="auto">
            <a:xfrm>
              <a:off x="5364" y="3081"/>
              <a:ext cx="879" cy="964"/>
            </a:xfrm>
            <a:custGeom>
              <a:avLst/>
              <a:gdLst>
                <a:gd name="T0" fmla="*/ 709 w 879"/>
                <a:gd name="T1" fmla="*/ 879 h 964"/>
                <a:gd name="T2" fmla="*/ 851 w 879"/>
                <a:gd name="T3" fmla="*/ 850 h 964"/>
                <a:gd name="T4" fmla="*/ 851 w 879"/>
                <a:gd name="T5" fmla="*/ 737 h 964"/>
                <a:gd name="T6" fmla="*/ 794 w 879"/>
                <a:gd name="T7" fmla="*/ 680 h 964"/>
                <a:gd name="T8" fmla="*/ 851 w 879"/>
                <a:gd name="T9" fmla="*/ 623 h 964"/>
                <a:gd name="T10" fmla="*/ 709 w 879"/>
                <a:gd name="T11" fmla="*/ 567 h 964"/>
                <a:gd name="T12" fmla="*/ 794 w 879"/>
                <a:gd name="T13" fmla="*/ 567 h 964"/>
                <a:gd name="T14" fmla="*/ 794 w 879"/>
                <a:gd name="T15" fmla="*/ 482 h 964"/>
                <a:gd name="T16" fmla="*/ 823 w 879"/>
                <a:gd name="T17" fmla="*/ 397 h 964"/>
                <a:gd name="T18" fmla="*/ 851 w 879"/>
                <a:gd name="T19" fmla="*/ 340 h 964"/>
                <a:gd name="T20" fmla="*/ 794 w 879"/>
                <a:gd name="T21" fmla="*/ 340 h 964"/>
                <a:gd name="T22" fmla="*/ 709 w 879"/>
                <a:gd name="T23" fmla="*/ 312 h 964"/>
                <a:gd name="T24" fmla="*/ 766 w 879"/>
                <a:gd name="T25" fmla="*/ 226 h 964"/>
                <a:gd name="T26" fmla="*/ 709 w 879"/>
                <a:gd name="T27" fmla="*/ 226 h 964"/>
                <a:gd name="T28" fmla="*/ 652 w 879"/>
                <a:gd name="T29" fmla="*/ 170 h 964"/>
                <a:gd name="T30" fmla="*/ 624 w 879"/>
                <a:gd name="T31" fmla="*/ 226 h 964"/>
                <a:gd name="T32" fmla="*/ 567 w 879"/>
                <a:gd name="T33" fmla="*/ 170 h 964"/>
                <a:gd name="T34" fmla="*/ 511 w 879"/>
                <a:gd name="T35" fmla="*/ 141 h 964"/>
                <a:gd name="T36" fmla="*/ 426 w 879"/>
                <a:gd name="T37" fmla="*/ 0 h 964"/>
                <a:gd name="T38" fmla="*/ 341 w 879"/>
                <a:gd name="T39" fmla="*/ 85 h 964"/>
                <a:gd name="T40" fmla="*/ 312 w 879"/>
                <a:gd name="T41" fmla="*/ 141 h 964"/>
                <a:gd name="T42" fmla="*/ 142 w 879"/>
                <a:gd name="T43" fmla="*/ 170 h 964"/>
                <a:gd name="T44" fmla="*/ 142 w 879"/>
                <a:gd name="T45" fmla="*/ 226 h 964"/>
                <a:gd name="T46" fmla="*/ 85 w 879"/>
                <a:gd name="T47" fmla="*/ 283 h 964"/>
                <a:gd name="T48" fmla="*/ 0 w 879"/>
                <a:gd name="T49" fmla="*/ 425 h 964"/>
                <a:gd name="T50" fmla="*/ 57 w 879"/>
                <a:gd name="T51" fmla="*/ 425 h 964"/>
                <a:gd name="T52" fmla="*/ 142 w 879"/>
                <a:gd name="T53" fmla="*/ 510 h 964"/>
                <a:gd name="T54" fmla="*/ 256 w 879"/>
                <a:gd name="T55" fmla="*/ 425 h 964"/>
                <a:gd name="T56" fmla="*/ 284 w 879"/>
                <a:gd name="T57" fmla="*/ 510 h 964"/>
                <a:gd name="T58" fmla="*/ 341 w 879"/>
                <a:gd name="T59" fmla="*/ 567 h 964"/>
                <a:gd name="T60" fmla="*/ 369 w 879"/>
                <a:gd name="T61" fmla="*/ 652 h 964"/>
                <a:gd name="T62" fmla="*/ 454 w 879"/>
                <a:gd name="T63" fmla="*/ 708 h 964"/>
                <a:gd name="T64" fmla="*/ 426 w 879"/>
                <a:gd name="T65" fmla="*/ 822 h 964"/>
                <a:gd name="T66" fmla="*/ 426 w 879"/>
                <a:gd name="T67" fmla="*/ 907 h 964"/>
                <a:gd name="T68" fmla="*/ 482 w 879"/>
                <a:gd name="T69" fmla="*/ 907 h 964"/>
                <a:gd name="T70" fmla="*/ 482 w 879"/>
                <a:gd name="T71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79" h="964">
                  <a:moveTo>
                    <a:pt x="482" y="964"/>
                  </a:moveTo>
                  <a:lnTo>
                    <a:pt x="709" y="879"/>
                  </a:lnTo>
                  <a:lnTo>
                    <a:pt x="794" y="879"/>
                  </a:lnTo>
                  <a:lnTo>
                    <a:pt x="851" y="850"/>
                  </a:lnTo>
                  <a:lnTo>
                    <a:pt x="879" y="793"/>
                  </a:lnTo>
                  <a:lnTo>
                    <a:pt x="851" y="737"/>
                  </a:lnTo>
                  <a:lnTo>
                    <a:pt x="794" y="708"/>
                  </a:lnTo>
                  <a:lnTo>
                    <a:pt x="794" y="680"/>
                  </a:lnTo>
                  <a:lnTo>
                    <a:pt x="851" y="652"/>
                  </a:lnTo>
                  <a:lnTo>
                    <a:pt x="851" y="623"/>
                  </a:lnTo>
                  <a:lnTo>
                    <a:pt x="738" y="595"/>
                  </a:lnTo>
                  <a:lnTo>
                    <a:pt x="709" y="567"/>
                  </a:lnTo>
                  <a:lnTo>
                    <a:pt x="738" y="538"/>
                  </a:lnTo>
                  <a:lnTo>
                    <a:pt x="794" y="567"/>
                  </a:lnTo>
                  <a:lnTo>
                    <a:pt x="823" y="538"/>
                  </a:lnTo>
                  <a:lnTo>
                    <a:pt x="794" y="482"/>
                  </a:lnTo>
                  <a:lnTo>
                    <a:pt x="823" y="453"/>
                  </a:lnTo>
                  <a:lnTo>
                    <a:pt x="823" y="397"/>
                  </a:lnTo>
                  <a:lnTo>
                    <a:pt x="851" y="368"/>
                  </a:lnTo>
                  <a:lnTo>
                    <a:pt x="851" y="340"/>
                  </a:lnTo>
                  <a:lnTo>
                    <a:pt x="823" y="312"/>
                  </a:lnTo>
                  <a:lnTo>
                    <a:pt x="794" y="340"/>
                  </a:lnTo>
                  <a:lnTo>
                    <a:pt x="738" y="368"/>
                  </a:lnTo>
                  <a:lnTo>
                    <a:pt x="709" y="312"/>
                  </a:lnTo>
                  <a:lnTo>
                    <a:pt x="766" y="283"/>
                  </a:lnTo>
                  <a:lnTo>
                    <a:pt x="766" y="226"/>
                  </a:lnTo>
                  <a:lnTo>
                    <a:pt x="766" y="198"/>
                  </a:lnTo>
                  <a:lnTo>
                    <a:pt x="709" y="226"/>
                  </a:lnTo>
                  <a:lnTo>
                    <a:pt x="681" y="170"/>
                  </a:lnTo>
                  <a:lnTo>
                    <a:pt x="652" y="170"/>
                  </a:lnTo>
                  <a:lnTo>
                    <a:pt x="652" y="226"/>
                  </a:lnTo>
                  <a:lnTo>
                    <a:pt x="624" y="226"/>
                  </a:lnTo>
                  <a:lnTo>
                    <a:pt x="624" y="198"/>
                  </a:lnTo>
                  <a:lnTo>
                    <a:pt x="567" y="170"/>
                  </a:lnTo>
                  <a:lnTo>
                    <a:pt x="567" y="141"/>
                  </a:lnTo>
                  <a:lnTo>
                    <a:pt x="511" y="141"/>
                  </a:lnTo>
                  <a:lnTo>
                    <a:pt x="511" y="56"/>
                  </a:lnTo>
                  <a:lnTo>
                    <a:pt x="426" y="0"/>
                  </a:lnTo>
                  <a:lnTo>
                    <a:pt x="397" y="56"/>
                  </a:lnTo>
                  <a:lnTo>
                    <a:pt x="341" y="85"/>
                  </a:lnTo>
                  <a:lnTo>
                    <a:pt x="369" y="141"/>
                  </a:lnTo>
                  <a:lnTo>
                    <a:pt x="312" y="141"/>
                  </a:lnTo>
                  <a:lnTo>
                    <a:pt x="199" y="198"/>
                  </a:lnTo>
                  <a:lnTo>
                    <a:pt x="142" y="170"/>
                  </a:lnTo>
                  <a:lnTo>
                    <a:pt x="114" y="198"/>
                  </a:lnTo>
                  <a:lnTo>
                    <a:pt x="142" y="226"/>
                  </a:lnTo>
                  <a:lnTo>
                    <a:pt x="85" y="226"/>
                  </a:lnTo>
                  <a:lnTo>
                    <a:pt x="85" y="283"/>
                  </a:lnTo>
                  <a:lnTo>
                    <a:pt x="0" y="368"/>
                  </a:lnTo>
                  <a:lnTo>
                    <a:pt x="0" y="425"/>
                  </a:lnTo>
                  <a:lnTo>
                    <a:pt x="57" y="453"/>
                  </a:lnTo>
                  <a:lnTo>
                    <a:pt x="57" y="425"/>
                  </a:lnTo>
                  <a:lnTo>
                    <a:pt x="85" y="425"/>
                  </a:lnTo>
                  <a:lnTo>
                    <a:pt x="142" y="510"/>
                  </a:lnTo>
                  <a:lnTo>
                    <a:pt x="199" y="425"/>
                  </a:lnTo>
                  <a:lnTo>
                    <a:pt x="256" y="425"/>
                  </a:lnTo>
                  <a:lnTo>
                    <a:pt x="312" y="482"/>
                  </a:lnTo>
                  <a:lnTo>
                    <a:pt x="284" y="510"/>
                  </a:lnTo>
                  <a:lnTo>
                    <a:pt x="284" y="567"/>
                  </a:lnTo>
                  <a:lnTo>
                    <a:pt x="341" y="567"/>
                  </a:lnTo>
                  <a:lnTo>
                    <a:pt x="312" y="623"/>
                  </a:lnTo>
                  <a:lnTo>
                    <a:pt x="369" y="652"/>
                  </a:lnTo>
                  <a:lnTo>
                    <a:pt x="397" y="708"/>
                  </a:lnTo>
                  <a:lnTo>
                    <a:pt x="454" y="708"/>
                  </a:lnTo>
                  <a:lnTo>
                    <a:pt x="482" y="737"/>
                  </a:lnTo>
                  <a:lnTo>
                    <a:pt x="426" y="822"/>
                  </a:lnTo>
                  <a:lnTo>
                    <a:pt x="397" y="879"/>
                  </a:lnTo>
                  <a:lnTo>
                    <a:pt x="426" y="907"/>
                  </a:lnTo>
                  <a:lnTo>
                    <a:pt x="426" y="935"/>
                  </a:lnTo>
                  <a:lnTo>
                    <a:pt x="482" y="907"/>
                  </a:lnTo>
                  <a:lnTo>
                    <a:pt x="511" y="935"/>
                  </a:lnTo>
                  <a:lnTo>
                    <a:pt x="482" y="96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5" name="Freeform 739"/>
            <p:cNvSpPr>
              <a:spLocks/>
            </p:cNvSpPr>
            <p:nvPr/>
          </p:nvSpPr>
          <p:spPr bwMode="auto">
            <a:xfrm>
              <a:off x="4429" y="2967"/>
              <a:ext cx="1446" cy="1446"/>
            </a:xfrm>
            <a:custGeom>
              <a:avLst/>
              <a:gdLst>
                <a:gd name="T0" fmla="*/ 737 w 1446"/>
                <a:gd name="T1" fmla="*/ 1418 h 1446"/>
                <a:gd name="T2" fmla="*/ 709 w 1446"/>
                <a:gd name="T3" fmla="*/ 1333 h 1446"/>
                <a:gd name="T4" fmla="*/ 624 w 1446"/>
                <a:gd name="T5" fmla="*/ 1361 h 1446"/>
                <a:gd name="T6" fmla="*/ 510 w 1446"/>
                <a:gd name="T7" fmla="*/ 1333 h 1446"/>
                <a:gd name="T8" fmla="*/ 425 w 1446"/>
                <a:gd name="T9" fmla="*/ 1191 h 1446"/>
                <a:gd name="T10" fmla="*/ 312 w 1446"/>
                <a:gd name="T11" fmla="*/ 1134 h 1446"/>
                <a:gd name="T12" fmla="*/ 283 w 1446"/>
                <a:gd name="T13" fmla="*/ 907 h 1446"/>
                <a:gd name="T14" fmla="*/ 227 w 1446"/>
                <a:gd name="T15" fmla="*/ 851 h 1446"/>
                <a:gd name="T16" fmla="*/ 255 w 1446"/>
                <a:gd name="T17" fmla="*/ 794 h 1446"/>
                <a:gd name="T18" fmla="*/ 198 w 1446"/>
                <a:gd name="T19" fmla="*/ 709 h 1446"/>
                <a:gd name="T20" fmla="*/ 283 w 1446"/>
                <a:gd name="T21" fmla="*/ 737 h 1446"/>
                <a:gd name="T22" fmla="*/ 340 w 1446"/>
                <a:gd name="T23" fmla="*/ 681 h 1446"/>
                <a:gd name="T24" fmla="*/ 312 w 1446"/>
                <a:gd name="T25" fmla="*/ 596 h 1446"/>
                <a:gd name="T26" fmla="*/ 198 w 1446"/>
                <a:gd name="T27" fmla="*/ 426 h 1446"/>
                <a:gd name="T28" fmla="*/ 57 w 1446"/>
                <a:gd name="T29" fmla="*/ 312 h 1446"/>
                <a:gd name="T30" fmla="*/ 28 w 1446"/>
                <a:gd name="T31" fmla="*/ 255 h 1446"/>
                <a:gd name="T32" fmla="*/ 85 w 1446"/>
                <a:gd name="T33" fmla="*/ 227 h 1446"/>
                <a:gd name="T34" fmla="*/ 142 w 1446"/>
                <a:gd name="T35" fmla="*/ 114 h 1446"/>
                <a:gd name="T36" fmla="*/ 255 w 1446"/>
                <a:gd name="T37" fmla="*/ 85 h 1446"/>
                <a:gd name="T38" fmla="*/ 368 w 1446"/>
                <a:gd name="T39" fmla="*/ 29 h 1446"/>
                <a:gd name="T40" fmla="*/ 425 w 1446"/>
                <a:gd name="T41" fmla="*/ 57 h 1446"/>
                <a:gd name="T42" fmla="*/ 510 w 1446"/>
                <a:gd name="T43" fmla="*/ 85 h 1446"/>
                <a:gd name="T44" fmla="*/ 595 w 1446"/>
                <a:gd name="T45" fmla="*/ 142 h 1446"/>
                <a:gd name="T46" fmla="*/ 737 w 1446"/>
                <a:gd name="T47" fmla="*/ 227 h 1446"/>
                <a:gd name="T48" fmla="*/ 879 w 1446"/>
                <a:gd name="T49" fmla="*/ 170 h 1446"/>
                <a:gd name="T50" fmla="*/ 992 w 1446"/>
                <a:gd name="T51" fmla="*/ 227 h 1446"/>
                <a:gd name="T52" fmla="*/ 1077 w 1446"/>
                <a:gd name="T53" fmla="*/ 284 h 1446"/>
                <a:gd name="T54" fmla="*/ 1077 w 1446"/>
                <a:gd name="T55" fmla="*/ 340 h 1446"/>
                <a:gd name="T56" fmla="*/ 1020 w 1446"/>
                <a:gd name="T57" fmla="*/ 397 h 1446"/>
                <a:gd name="T58" fmla="*/ 935 w 1446"/>
                <a:gd name="T59" fmla="*/ 539 h 1446"/>
                <a:gd name="T60" fmla="*/ 992 w 1446"/>
                <a:gd name="T61" fmla="*/ 539 h 1446"/>
                <a:gd name="T62" fmla="*/ 1077 w 1446"/>
                <a:gd name="T63" fmla="*/ 624 h 1446"/>
                <a:gd name="T64" fmla="*/ 1191 w 1446"/>
                <a:gd name="T65" fmla="*/ 539 h 1446"/>
                <a:gd name="T66" fmla="*/ 1219 w 1446"/>
                <a:gd name="T67" fmla="*/ 624 h 1446"/>
                <a:gd name="T68" fmla="*/ 1276 w 1446"/>
                <a:gd name="T69" fmla="*/ 681 h 1446"/>
                <a:gd name="T70" fmla="*/ 1304 w 1446"/>
                <a:gd name="T71" fmla="*/ 766 h 1446"/>
                <a:gd name="T72" fmla="*/ 1389 w 1446"/>
                <a:gd name="T73" fmla="*/ 822 h 1446"/>
                <a:gd name="T74" fmla="*/ 1332 w 1446"/>
                <a:gd name="T75" fmla="*/ 993 h 1446"/>
                <a:gd name="T76" fmla="*/ 1361 w 1446"/>
                <a:gd name="T77" fmla="*/ 1049 h 1446"/>
                <a:gd name="T78" fmla="*/ 1446 w 1446"/>
                <a:gd name="T79" fmla="*/ 1049 h 1446"/>
                <a:gd name="T80" fmla="*/ 1276 w 1446"/>
                <a:gd name="T81" fmla="*/ 1163 h 1446"/>
                <a:gd name="T82" fmla="*/ 1219 w 1446"/>
                <a:gd name="T83" fmla="*/ 1134 h 1446"/>
                <a:gd name="T84" fmla="*/ 1106 w 1446"/>
                <a:gd name="T85" fmla="*/ 1191 h 1446"/>
                <a:gd name="T86" fmla="*/ 1020 w 1446"/>
                <a:gd name="T87" fmla="*/ 1389 h 1446"/>
                <a:gd name="T88" fmla="*/ 879 w 1446"/>
                <a:gd name="T89" fmla="*/ 144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46" h="1446">
                  <a:moveTo>
                    <a:pt x="765" y="1446"/>
                  </a:moveTo>
                  <a:lnTo>
                    <a:pt x="737" y="1418"/>
                  </a:lnTo>
                  <a:lnTo>
                    <a:pt x="765" y="1361"/>
                  </a:lnTo>
                  <a:lnTo>
                    <a:pt x="709" y="1333"/>
                  </a:lnTo>
                  <a:lnTo>
                    <a:pt x="652" y="1333"/>
                  </a:lnTo>
                  <a:lnTo>
                    <a:pt x="624" y="1361"/>
                  </a:lnTo>
                  <a:lnTo>
                    <a:pt x="510" y="1304"/>
                  </a:lnTo>
                  <a:lnTo>
                    <a:pt x="510" y="1333"/>
                  </a:lnTo>
                  <a:lnTo>
                    <a:pt x="453" y="1304"/>
                  </a:lnTo>
                  <a:lnTo>
                    <a:pt x="425" y="1191"/>
                  </a:lnTo>
                  <a:lnTo>
                    <a:pt x="368" y="1134"/>
                  </a:lnTo>
                  <a:lnTo>
                    <a:pt x="312" y="1134"/>
                  </a:lnTo>
                  <a:lnTo>
                    <a:pt x="283" y="1049"/>
                  </a:lnTo>
                  <a:lnTo>
                    <a:pt x="283" y="907"/>
                  </a:lnTo>
                  <a:lnTo>
                    <a:pt x="227" y="907"/>
                  </a:lnTo>
                  <a:lnTo>
                    <a:pt x="227" y="851"/>
                  </a:lnTo>
                  <a:lnTo>
                    <a:pt x="255" y="822"/>
                  </a:lnTo>
                  <a:lnTo>
                    <a:pt x="255" y="794"/>
                  </a:lnTo>
                  <a:lnTo>
                    <a:pt x="227" y="794"/>
                  </a:lnTo>
                  <a:lnTo>
                    <a:pt x="198" y="709"/>
                  </a:lnTo>
                  <a:lnTo>
                    <a:pt x="255" y="709"/>
                  </a:lnTo>
                  <a:lnTo>
                    <a:pt x="283" y="737"/>
                  </a:lnTo>
                  <a:lnTo>
                    <a:pt x="312" y="737"/>
                  </a:lnTo>
                  <a:lnTo>
                    <a:pt x="340" y="681"/>
                  </a:lnTo>
                  <a:lnTo>
                    <a:pt x="283" y="652"/>
                  </a:lnTo>
                  <a:lnTo>
                    <a:pt x="312" y="596"/>
                  </a:lnTo>
                  <a:lnTo>
                    <a:pt x="283" y="596"/>
                  </a:lnTo>
                  <a:lnTo>
                    <a:pt x="198" y="426"/>
                  </a:lnTo>
                  <a:lnTo>
                    <a:pt x="57" y="397"/>
                  </a:lnTo>
                  <a:lnTo>
                    <a:pt x="57" y="312"/>
                  </a:lnTo>
                  <a:lnTo>
                    <a:pt x="0" y="284"/>
                  </a:lnTo>
                  <a:lnTo>
                    <a:pt x="28" y="255"/>
                  </a:lnTo>
                  <a:lnTo>
                    <a:pt x="85" y="255"/>
                  </a:lnTo>
                  <a:lnTo>
                    <a:pt x="85" y="227"/>
                  </a:lnTo>
                  <a:lnTo>
                    <a:pt x="198" y="199"/>
                  </a:lnTo>
                  <a:lnTo>
                    <a:pt x="142" y="114"/>
                  </a:lnTo>
                  <a:lnTo>
                    <a:pt x="227" y="57"/>
                  </a:lnTo>
                  <a:lnTo>
                    <a:pt x="255" y="85"/>
                  </a:lnTo>
                  <a:lnTo>
                    <a:pt x="283" y="0"/>
                  </a:lnTo>
                  <a:lnTo>
                    <a:pt x="368" y="29"/>
                  </a:lnTo>
                  <a:lnTo>
                    <a:pt x="368" y="57"/>
                  </a:lnTo>
                  <a:lnTo>
                    <a:pt x="425" y="57"/>
                  </a:lnTo>
                  <a:lnTo>
                    <a:pt x="482" y="85"/>
                  </a:lnTo>
                  <a:lnTo>
                    <a:pt x="510" y="85"/>
                  </a:lnTo>
                  <a:lnTo>
                    <a:pt x="539" y="142"/>
                  </a:lnTo>
                  <a:lnTo>
                    <a:pt x="595" y="142"/>
                  </a:lnTo>
                  <a:lnTo>
                    <a:pt x="680" y="227"/>
                  </a:lnTo>
                  <a:lnTo>
                    <a:pt x="737" y="227"/>
                  </a:lnTo>
                  <a:lnTo>
                    <a:pt x="850" y="227"/>
                  </a:lnTo>
                  <a:lnTo>
                    <a:pt x="879" y="170"/>
                  </a:lnTo>
                  <a:lnTo>
                    <a:pt x="992" y="199"/>
                  </a:lnTo>
                  <a:lnTo>
                    <a:pt x="992" y="227"/>
                  </a:lnTo>
                  <a:lnTo>
                    <a:pt x="1049" y="227"/>
                  </a:lnTo>
                  <a:lnTo>
                    <a:pt x="1077" y="284"/>
                  </a:lnTo>
                  <a:lnTo>
                    <a:pt x="1049" y="312"/>
                  </a:lnTo>
                  <a:lnTo>
                    <a:pt x="1077" y="340"/>
                  </a:lnTo>
                  <a:lnTo>
                    <a:pt x="1020" y="340"/>
                  </a:lnTo>
                  <a:lnTo>
                    <a:pt x="1020" y="397"/>
                  </a:lnTo>
                  <a:lnTo>
                    <a:pt x="935" y="482"/>
                  </a:lnTo>
                  <a:lnTo>
                    <a:pt x="935" y="539"/>
                  </a:lnTo>
                  <a:lnTo>
                    <a:pt x="992" y="567"/>
                  </a:lnTo>
                  <a:lnTo>
                    <a:pt x="992" y="539"/>
                  </a:lnTo>
                  <a:lnTo>
                    <a:pt x="1020" y="539"/>
                  </a:lnTo>
                  <a:lnTo>
                    <a:pt x="1077" y="624"/>
                  </a:lnTo>
                  <a:lnTo>
                    <a:pt x="1134" y="539"/>
                  </a:lnTo>
                  <a:lnTo>
                    <a:pt x="1191" y="539"/>
                  </a:lnTo>
                  <a:lnTo>
                    <a:pt x="1247" y="596"/>
                  </a:lnTo>
                  <a:lnTo>
                    <a:pt x="1219" y="624"/>
                  </a:lnTo>
                  <a:lnTo>
                    <a:pt x="1219" y="681"/>
                  </a:lnTo>
                  <a:lnTo>
                    <a:pt x="1276" y="681"/>
                  </a:lnTo>
                  <a:lnTo>
                    <a:pt x="1247" y="737"/>
                  </a:lnTo>
                  <a:lnTo>
                    <a:pt x="1304" y="766"/>
                  </a:lnTo>
                  <a:lnTo>
                    <a:pt x="1332" y="822"/>
                  </a:lnTo>
                  <a:lnTo>
                    <a:pt x="1389" y="822"/>
                  </a:lnTo>
                  <a:lnTo>
                    <a:pt x="1417" y="851"/>
                  </a:lnTo>
                  <a:lnTo>
                    <a:pt x="1332" y="993"/>
                  </a:lnTo>
                  <a:lnTo>
                    <a:pt x="1361" y="1021"/>
                  </a:lnTo>
                  <a:lnTo>
                    <a:pt x="1361" y="1049"/>
                  </a:lnTo>
                  <a:lnTo>
                    <a:pt x="1417" y="1021"/>
                  </a:lnTo>
                  <a:lnTo>
                    <a:pt x="1446" y="1049"/>
                  </a:lnTo>
                  <a:lnTo>
                    <a:pt x="1417" y="1078"/>
                  </a:lnTo>
                  <a:lnTo>
                    <a:pt x="1276" y="1163"/>
                  </a:lnTo>
                  <a:lnTo>
                    <a:pt x="1219" y="1163"/>
                  </a:lnTo>
                  <a:lnTo>
                    <a:pt x="1219" y="1134"/>
                  </a:lnTo>
                  <a:lnTo>
                    <a:pt x="1134" y="1106"/>
                  </a:lnTo>
                  <a:lnTo>
                    <a:pt x="1106" y="1191"/>
                  </a:lnTo>
                  <a:lnTo>
                    <a:pt x="1077" y="1361"/>
                  </a:lnTo>
                  <a:lnTo>
                    <a:pt x="1020" y="1389"/>
                  </a:lnTo>
                  <a:lnTo>
                    <a:pt x="964" y="1361"/>
                  </a:lnTo>
                  <a:lnTo>
                    <a:pt x="879" y="1446"/>
                  </a:lnTo>
                  <a:lnTo>
                    <a:pt x="765" y="144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6" name="Freeform 742"/>
            <p:cNvSpPr>
              <a:spLocks/>
            </p:cNvSpPr>
            <p:nvPr/>
          </p:nvSpPr>
          <p:spPr bwMode="auto">
            <a:xfrm>
              <a:off x="3323" y="2797"/>
              <a:ext cx="1446" cy="1900"/>
            </a:xfrm>
            <a:custGeom>
              <a:avLst/>
              <a:gdLst>
                <a:gd name="T0" fmla="*/ 879 w 1446"/>
                <a:gd name="T1" fmla="*/ 1843 h 1900"/>
                <a:gd name="T2" fmla="*/ 992 w 1446"/>
                <a:gd name="T3" fmla="*/ 1701 h 1900"/>
                <a:gd name="T4" fmla="*/ 1049 w 1446"/>
                <a:gd name="T5" fmla="*/ 1758 h 1900"/>
                <a:gd name="T6" fmla="*/ 1163 w 1446"/>
                <a:gd name="T7" fmla="*/ 1815 h 1900"/>
                <a:gd name="T8" fmla="*/ 1163 w 1446"/>
                <a:gd name="T9" fmla="*/ 1531 h 1900"/>
                <a:gd name="T10" fmla="*/ 1049 w 1446"/>
                <a:gd name="T11" fmla="*/ 1418 h 1900"/>
                <a:gd name="T12" fmla="*/ 936 w 1446"/>
                <a:gd name="T13" fmla="*/ 1389 h 1900"/>
                <a:gd name="T14" fmla="*/ 907 w 1446"/>
                <a:gd name="T15" fmla="*/ 1418 h 1900"/>
                <a:gd name="T16" fmla="*/ 851 w 1446"/>
                <a:gd name="T17" fmla="*/ 1333 h 1900"/>
                <a:gd name="T18" fmla="*/ 879 w 1446"/>
                <a:gd name="T19" fmla="*/ 1276 h 1900"/>
                <a:gd name="T20" fmla="*/ 936 w 1446"/>
                <a:gd name="T21" fmla="*/ 1191 h 1900"/>
                <a:gd name="T22" fmla="*/ 822 w 1446"/>
                <a:gd name="T23" fmla="*/ 1134 h 1900"/>
                <a:gd name="T24" fmla="*/ 879 w 1446"/>
                <a:gd name="T25" fmla="*/ 1134 h 1900"/>
                <a:gd name="T26" fmla="*/ 964 w 1446"/>
                <a:gd name="T27" fmla="*/ 1106 h 1900"/>
                <a:gd name="T28" fmla="*/ 1049 w 1446"/>
                <a:gd name="T29" fmla="*/ 1106 h 1900"/>
                <a:gd name="T30" fmla="*/ 1106 w 1446"/>
                <a:gd name="T31" fmla="*/ 1134 h 1900"/>
                <a:gd name="T32" fmla="*/ 1248 w 1446"/>
                <a:gd name="T33" fmla="*/ 1191 h 1900"/>
                <a:gd name="T34" fmla="*/ 1304 w 1446"/>
                <a:gd name="T35" fmla="*/ 1134 h 1900"/>
                <a:gd name="T36" fmla="*/ 1333 w 1446"/>
                <a:gd name="T37" fmla="*/ 1021 h 1900"/>
                <a:gd name="T38" fmla="*/ 1361 w 1446"/>
                <a:gd name="T39" fmla="*/ 964 h 1900"/>
                <a:gd name="T40" fmla="*/ 1304 w 1446"/>
                <a:gd name="T41" fmla="*/ 879 h 1900"/>
                <a:gd name="T42" fmla="*/ 1389 w 1446"/>
                <a:gd name="T43" fmla="*/ 907 h 1900"/>
                <a:gd name="T44" fmla="*/ 1446 w 1446"/>
                <a:gd name="T45" fmla="*/ 851 h 1900"/>
                <a:gd name="T46" fmla="*/ 1418 w 1446"/>
                <a:gd name="T47" fmla="*/ 766 h 1900"/>
                <a:gd name="T48" fmla="*/ 1304 w 1446"/>
                <a:gd name="T49" fmla="*/ 596 h 1900"/>
                <a:gd name="T50" fmla="*/ 1163 w 1446"/>
                <a:gd name="T51" fmla="*/ 482 h 1900"/>
                <a:gd name="T52" fmla="*/ 1134 w 1446"/>
                <a:gd name="T53" fmla="*/ 425 h 1900"/>
                <a:gd name="T54" fmla="*/ 1191 w 1446"/>
                <a:gd name="T55" fmla="*/ 397 h 1900"/>
                <a:gd name="T56" fmla="*/ 1248 w 1446"/>
                <a:gd name="T57" fmla="*/ 284 h 1900"/>
                <a:gd name="T58" fmla="*/ 1333 w 1446"/>
                <a:gd name="T59" fmla="*/ 170 h 1900"/>
                <a:gd name="T60" fmla="*/ 1276 w 1446"/>
                <a:gd name="T61" fmla="*/ 114 h 1900"/>
                <a:gd name="T62" fmla="*/ 1276 w 1446"/>
                <a:gd name="T63" fmla="*/ 57 h 1900"/>
                <a:gd name="T64" fmla="*/ 1163 w 1446"/>
                <a:gd name="T65" fmla="*/ 57 h 1900"/>
                <a:gd name="T66" fmla="*/ 1106 w 1446"/>
                <a:gd name="T67" fmla="*/ 57 h 1900"/>
                <a:gd name="T68" fmla="*/ 1021 w 1446"/>
                <a:gd name="T69" fmla="*/ 57 h 1900"/>
                <a:gd name="T70" fmla="*/ 879 w 1446"/>
                <a:gd name="T71" fmla="*/ 0 h 1900"/>
                <a:gd name="T72" fmla="*/ 822 w 1446"/>
                <a:gd name="T73" fmla="*/ 142 h 1900"/>
                <a:gd name="T74" fmla="*/ 766 w 1446"/>
                <a:gd name="T75" fmla="*/ 284 h 1900"/>
                <a:gd name="T76" fmla="*/ 596 w 1446"/>
                <a:gd name="T77" fmla="*/ 369 h 1900"/>
                <a:gd name="T78" fmla="*/ 454 w 1446"/>
                <a:gd name="T79" fmla="*/ 425 h 1900"/>
                <a:gd name="T80" fmla="*/ 426 w 1446"/>
                <a:gd name="T81" fmla="*/ 482 h 1900"/>
                <a:gd name="T82" fmla="*/ 369 w 1446"/>
                <a:gd name="T83" fmla="*/ 539 h 1900"/>
                <a:gd name="T84" fmla="*/ 227 w 1446"/>
                <a:gd name="T85" fmla="*/ 567 h 1900"/>
                <a:gd name="T86" fmla="*/ 114 w 1446"/>
                <a:gd name="T87" fmla="*/ 652 h 1900"/>
                <a:gd name="T88" fmla="*/ 0 w 1446"/>
                <a:gd name="T89" fmla="*/ 766 h 1900"/>
                <a:gd name="T90" fmla="*/ 0 w 1446"/>
                <a:gd name="T91" fmla="*/ 851 h 1900"/>
                <a:gd name="T92" fmla="*/ 29 w 1446"/>
                <a:gd name="T93" fmla="*/ 936 h 1900"/>
                <a:gd name="T94" fmla="*/ 142 w 1446"/>
                <a:gd name="T95" fmla="*/ 964 h 1900"/>
                <a:gd name="T96" fmla="*/ 227 w 1446"/>
                <a:gd name="T97" fmla="*/ 992 h 1900"/>
                <a:gd name="T98" fmla="*/ 170 w 1446"/>
                <a:gd name="T99" fmla="*/ 1219 h 1900"/>
                <a:gd name="T100" fmla="*/ 199 w 1446"/>
                <a:gd name="T101" fmla="*/ 1304 h 1900"/>
                <a:gd name="T102" fmla="*/ 199 w 1446"/>
                <a:gd name="T103" fmla="*/ 1418 h 1900"/>
                <a:gd name="T104" fmla="*/ 114 w 1446"/>
                <a:gd name="T105" fmla="*/ 1503 h 1900"/>
                <a:gd name="T106" fmla="*/ 29 w 1446"/>
                <a:gd name="T107" fmla="*/ 1588 h 1900"/>
                <a:gd name="T108" fmla="*/ 29 w 1446"/>
                <a:gd name="T109" fmla="*/ 1701 h 1900"/>
                <a:gd name="T110" fmla="*/ 199 w 1446"/>
                <a:gd name="T111" fmla="*/ 1758 h 1900"/>
                <a:gd name="T112" fmla="*/ 284 w 1446"/>
                <a:gd name="T113" fmla="*/ 1843 h 1900"/>
                <a:gd name="T114" fmla="*/ 511 w 1446"/>
                <a:gd name="T115" fmla="*/ 1730 h 1900"/>
                <a:gd name="T116" fmla="*/ 596 w 1446"/>
                <a:gd name="T117" fmla="*/ 1673 h 1900"/>
                <a:gd name="T118" fmla="*/ 624 w 1446"/>
                <a:gd name="T119" fmla="*/ 1644 h 1900"/>
                <a:gd name="T120" fmla="*/ 709 w 1446"/>
                <a:gd name="T121" fmla="*/ 1701 h 1900"/>
                <a:gd name="T122" fmla="*/ 737 w 1446"/>
                <a:gd name="T123" fmla="*/ 1786 h 1900"/>
                <a:gd name="T124" fmla="*/ 851 w 1446"/>
                <a:gd name="T125" fmla="*/ 1900 h 1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46" h="1900">
                  <a:moveTo>
                    <a:pt x="851" y="1900"/>
                  </a:moveTo>
                  <a:lnTo>
                    <a:pt x="879" y="1843"/>
                  </a:lnTo>
                  <a:lnTo>
                    <a:pt x="879" y="1730"/>
                  </a:lnTo>
                  <a:lnTo>
                    <a:pt x="992" y="1701"/>
                  </a:lnTo>
                  <a:lnTo>
                    <a:pt x="1049" y="1701"/>
                  </a:lnTo>
                  <a:lnTo>
                    <a:pt x="1049" y="1758"/>
                  </a:lnTo>
                  <a:lnTo>
                    <a:pt x="1134" y="1815"/>
                  </a:lnTo>
                  <a:lnTo>
                    <a:pt x="1163" y="1815"/>
                  </a:lnTo>
                  <a:lnTo>
                    <a:pt x="1134" y="1758"/>
                  </a:lnTo>
                  <a:lnTo>
                    <a:pt x="1163" y="1531"/>
                  </a:lnTo>
                  <a:lnTo>
                    <a:pt x="1134" y="1474"/>
                  </a:lnTo>
                  <a:lnTo>
                    <a:pt x="1049" y="1418"/>
                  </a:lnTo>
                  <a:lnTo>
                    <a:pt x="1021" y="1446"/>
                  </a:lnTo>
                  <a:lnTo>
                    <a:pt x="936" y="1389"/>
                  </a:lnTo>
                  <a:lnTo>
                    <a:pt x="879" y="1389"/>
                  </a:lnTo>
                  <a:lnTo>
                    <a:pt x="907" y="1418"/>
                  </a:lnTo>
                  <a:lnTo>
                    <a:pt x="822" y="1389"/>
                  </a:lnTo>
                  <a:lnTo>
                    <a:pt x="851" y="1333"/>
                  </a:lnTo>
                  <a:lnTo>
                    <a:pt x="879" y="1333"/>
                  </a:lnTo>
                  <a:lnTo>
                    <a:pt x="879" y="1276"/>
                  </a:lnTo>
                  <a:lnTo>
                    <a:pt x="964" y="1276"/>
                  </a:lnTo>
                  <a:lnTo>
                    <a:pt x="936" y="1191"/>
                  </a:lnTo>
                  <a:lnTo>
                    <a:pt x="851" y="1191"/>
                  </a:lnTo>
                  <a:lnTo>
                    <a:pt x="822" y="1134"/>
                  </a:lnTo>
                  <a:lnTo>
                    <a:pt x="851" y="1106"/>
                  </a:lnTo>
                  <a:lnTo>
                    <a:pt x="879" y="1134"/>
                  </a:lnTo>
                  <a:lnTo>
                    <a:pt x="907" y="1134"/>
                  </a:lnTo>
                  <a:lnTo>
                    <a:pt x="964" y="1106"/>
                  </a:lnTo>
                  <a:lnTo>
                    <a:pt x="992" y="1134"/>
                  </a:lnTo>
                  <a:lnTo>
                    <a:pt x="1049" y="1106"/>
                  </a:lnTo>
                  <a:lnTo>
                    <a:pt x="1078" y="1134"/>
                  </a:lnTo>
                  <a:lnTo>
                    <a:pt x="1106" y="1134"/>
                  </a:lnTo>
                  <a:lnTo>
                    <a:pt x="1134" y="1163"/>
                  </a:lnTo>
                  <a:lnTo>
                    <a:pt x="1248" y="1191"/>
                  </a:lnTo>
                  <a:lnTo>
                    <a:pt x="1333" y="1163"/>
                  </a:lnTo>
                  <a:lnTo>
                    <a:pt x="1304" y="1134"/>
                  </a:lnTo>
                  <a:lnTo>
                    <a:pt x="1333" y="1106"/>
                  </a:lnTo>
                  <a:lnTo>
                    <a:pt x="1333" y="1021"/>
                  </a:lnTo>
                  <a:lnTo>
                    <a:pt x="1361" y="992"/>
                  </a:lnTo>
                  <a:lnTo>
                    <a:pt x="1361" y="964"/>
                  </a:lnTo>
                  <a:lnTo>
                    <a:pt x="1333" y="964"/>
                  </a:lnTo>
                  <a:lnTo>
                    <a:pt x="1304" y="879"/>
                  </a:lnTo>
                  <a:lnTo>
                    <a:pt x="1361" y="879"/>
                  </a:lnTo>
                  <a:lnTo>
                    <a:pt x="1389" y="907"/>
                  </a:lnTo>
                  <a:lnTo>
                    <a:pt x="1418" y="907"/>
                  </a:lnTo>
                  <a:lnTo>
                    <a:pt x="1446" y="851"/>
                  </a:lnTo>
                  <a:lnTo>
                    <a:pt x="1389" y="822"/>
                  </a:lnTo>
                  <a:lnTo>
                    <a:pt x="1418" y="766"/>
                  </a:lnTo>
                  <a:lnTo>
                    <a:pt x="1389" y="766"/>
                  </a:lnTo>
                  <a:lnTo>
                    <a:pt x="1304" y="596"/>
                  </a:lnTo>
                  <a:lnTo>
                    <a:pt x="1163" y="567"/>
                  </a:lnTo>
                  <a:lnTo>
                    <a:pt x="1163" y="482"/>
                  </a:lnTo>
                  <a:lnTo>
                    <a:pt x="1106" y="454"/>
                  </a:lnTo>
                  <a:lnTo>
                    <a:pt x="1134" y="425"/>
                  </a:lnTo>
                  <a:lnTo>
                    <a:pt x="1191" y="425"/>
                  </a:lnTo>
                  <a:lnTo>
                    <a:pt x="1191" y="397"/>
                  </a:lnTo>
                  <a:lnTo>
                    <a:pt x="1304" y="369"/>
                  </a:lnTo>
                  <a:lnTo>
                    <a:pt x="1248" y="284"/>
                  </a:lnTo>
                  <a:lnTo>
                    <a:pt x="1333" y="227"/>
                  </a:lnTo>
                  <a:lnTo>
                    <a:pt x="1333" y="170"/>
                  </a:lnTo>
                  <a:lnTo>
                    <a:pt x="1276" y="142"/>
                  </a:lnTo>
                  <a:lnTo>
                    <a:pt x="1276" y="114"/>
                  </a:lnTo>
                  <a:lnTo>
                    <a:pt x="1248" y="114"/>
                  </a:lnTo>
                  <a:lnTo>
                    <a:pt x="1276" y="57"/>
                  </a:lnTo>
                  <a:lnTo>
                    <a:pt x="1248" y="57"/>
                  </a:lnTo>
                  <a:lnTo>
                    <a:pt x="1163" y="57"/>
                  </a:lnTo>
                  <a:lnTo>
                    <a:pt x="1134" y="85"/>
                  </a:lnTo>
                  <a:lnTo>
                    <a:pt x="1106" y="57"/>
                  </a:lnTo>
                  <a:lnTo>
                    <a:pt x="1078" y="114"/>
                  </a:lnTo>
                  <a:lnTo>
                    <a:pt x="1021" y="57"/>
                  </a:lnTo>
                  <a:lnTo>
                    <a:pt x="964" y="0"/>
                  </a:lnTo>
                  <a:lnTo>
                    <a:pt x="879" y="0"/>
                  </a:lnTo>
                  <a:lnTo>
                    <a:pt x="879" y="57"/>
                  </a:lnTo>
                  <a:lnTo>
                    <a:pt x="822" y="142"/>
                  </a:lnTo>
                  <a:lnTo>
                    <a:pt x="822" y="227"/>
                  </a:lnTo>
                  <a:lnTo>
                    <a:pt x="766" y="284"/>
                  </a:lnTo>
                  <a:lnTo>
                    <a:pt x="709" y="284"/>
                  </a:lnTo>
                  <a:lnTo>
                    <a:pt x="596" y="369"/>
                  </a:lnTo>
                  <a:lnTo>
                    <a:pt x="511" y="369"/>
                  </a:lnTo>
                  <a:lnTo>
                    <a:pt x="454" y="425"/>
                  </a:lnTo>
                  <a:lnTo>
                    <a:pt x="454" y="482"/>
                  </a:lnTo>
                  <a:lnTo>
                    <a:pt x="426" y="482"/>
                  </a:lnTo>
                  <a:lnTo>
                    <a:pt x="397" y="539"/>
                  </a:lnTo>
                  <a:lnTo>
                    <a:pt x="369" y="539"/>
                  </a:lnTo>
                  <a:lnTo>
                    <a:pt x="312" y="510"/>
                  </a:lnTo>
                  <a:lnTo>
                    <a:pt x="227" y="567"/>
                  </a:lnTo>
                  <a:lnTo>
                    <a:pt x="227" y="652"/>
                  </a:lnTo>
                  <a:lnTo>
                    <a:pt x="114" y="652"/>
                  </a:lnTo>
                  <a:lnTo>
                    <a:pt x="85" y="709"/>
                  </a:lnTo>
                  <a:lnTo>
                    <a:pt x="0" y="766"/>
                  </a:lnTo>
                  <a:lnTo>
                    <a:pt x="57" y="794"/>
                  </a:lnTo>
                  <a:lnTo>
                    <a:pt x="0" y="851"/>
                  </a:lnTo>
                  <a:lnTo>
                    <a:pt x="0" y="936"/>
                  </a:lnTo>
                  <a:lnTo>
                    <a:pt x="29" y="936"/>
                  </a:lnTo>
                  <a:lnTo>
                    <a:pt x="85" y="992"/>
                  </a:lnTo>
                  <a:lnTo>
                    <a:pt x="142" y="964"/>
                  </a:lnTo>
                  <a:lnTo>
                    <a:pt x="199" y="1049"/>
                  </a:lnTo>
                  <a:lnTo>
                    <a:pt x="227" y="992"/>
                  </a:lnTo>
                  <a:lnTo>
                    <a:pt x="284" y="1049"/>
                  </a:lnTo>
                  <a:lnTo>
                    <a:pt x="170" y="1219"/>
                  </a:lnTo>
                  <a:lnTo>
                    <a:pt x="227" y="1248"/>
                  </a:lnTo>
                  <a:lnTo>
                    <a:pt x="199" y="1304"/>
                  </a:lnTo>
                  <a:lnTo>
                    <a:pt x="255" y="1389"/>
                  </a:lnTo>
                  <a:lnTo>
                    <a:pt x="199" y="1418"/>
                  </a:lnTo>
                  <a:lnTo>
                    <a:pt x="199" y="1474"/>
                  </a:lnTo>
                  <a:lnTo>
                    <a:pt x="114" y="1503"/>
                  </a:lnTo>
                  <a:lnTo>
                    <a:pt x="85" y="1503"/>
                  </a:lnTo>
                  <a:lnTo>
                    <a:pt x="29" y="1588"/>
                  </a:lnTo>
                  <a:lnTo>
                    <a:pt x="57" y="1616"/>
                  </a:lnTo>
                  <a:lnTo>
                    <a:pt x="29" y="1701"/>
                  </a:lnTo>
                  <a:lnTo>
                    <a:pt x="170" y="1701"/>
                  </a:lnTo>
                  <a:lnTo>
                    <a:pt x="199" y="1758"/>
                  </a:lnTo>
                  <a:lnTo>
                    <a:pt x="227" y="1758"/>
                  </a:lnTo>
                  <a:lnTo>
                    <a:pt x="284" y="1843"/>
                  </a:lnTo>
                  <a:lnTo>
                    <a:pt x="482" y="1701"/>
                  </a:lnTo>
                  <a:lnTo>
                    <a:pt x="511" y="1730"/>
                  </a:lnTo>
                  <a:lnTo>
                    <a:pt x="567" y="1673"/>
                  </a:lnTo>
                  <a:lnTo>
                    <a:pt x="596" y="1673"/>
                  </a:lnTo>
                  <a:lnTo>
                    <a:pt x="596" y="1644"/>
                  </a:lnTo>
                  <a:lnTo>
                    <a:pt x="624" y="1644"/>
                  </a:lnTo>
                  <a:lnTo>
                    <a:pt x="681" y="1616"/>
                  </a:lnTo>
                  <a:lnTo>
                    <a:pt x="709" y="1701"/>
                  </a:lnTo>
                  <a:lnTo>
                    <a:pt x="709" y="1758"/>
                  </a:lnTo>
                  <a:lnTo>
                    <a:pt x="737" y="1786"/>
                  </a:lnTo>
                  <a:lnTo>
                    <a:pt x="709" y="1815"/>
                  </a:lnTo>
                  <a:lnTo>
                    <a:pt x="851" y="190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7" name="Freeform 743"/>
            <p:cNvSpPr>
              <a:spLocks/>
            </p:cNvSpPr>
            <p:nvPr/>
          </p:nvSpPr>
          <p:spPr bwMode="auto">
            <a:xfrm>
              <a:off x="4514" y="2457"/>
              <a:ext cx="1332" cy="822"/>
            </a:xfrm>
            <a:custGeom>
              <a:avLst/>
              <a:gdLst>
                <a:gd name="T0" fmla="*/ 85 w 1332"/>
                <a:gd name="T1" fmla="*/ 397 h 822"/>
                <a:gd name="T2" fmla="*/ 28 w 1332"/>
                <a:gd name="T3" fmla="*/ 397 h 822"/>
                <a:gd name="T4" fmla="*/ 0 w 1332"/>
                <a:gd name="T5" fmla="*/ 340 h 822"/>
                <a:gd name="T6" fmla="*/ 57 w 1332"/>
                <a:gd name="T7" fmla="*/ 312 h 822"/>
                <a:gd name="T8" fmla="*/ 28 w 1332"/>
                <a:gd name="T9" fmla="*/ 198 h 822"/>
                <a:gd name="T10" fmla="*/ 85 w 1332"/>
                <a:gd name="T11" fmla="*/ 198 h 822"/>
                <a:gd name="T12" fmla="*/ 57 w 1332"/>
                <a:gd name="T13" fmla="*/ 142 h 822"/>
                <a:gd name="T14" fmla="*/ 113 w 1332"/>
                <a:gd name="T15" fmla="*/ 57 h 822"/>
                <a:gd name="T16" fmla="*/ 113 w 1332"/>
                <a:gd name="T17" fmla="*/ 0 h 822"/>
                <a:gd name="T18" fmla="*/ 283 w 1332"/>
                <a:gd name="T19" fmla="*/ 57 h 822"/>
                <a:gd name="T20" fmla="*/ 283 w 1332"/>
                <a:gd name="T21" fmla="*/ 0 h 822"/>
                <a:gd name="T22" fmla="*/ 340 w 1332"/>
                <a:gd name="T23" fmla="*/ 0 h 822"/>
                <a:gd name="T24" fmla="*/ 397 w 1332"/>
                <a:gd name="T25" fmla="*/ 170 h 822"/>
                <a:gd name="T26" fmla="*/ 425 w 1332"/>
                <a:gd name="T27" fmla="*/ 142 h 822"/>
                <a:gd name="T28" fmla="*/ 482 w 1332"/>
                <a:gd name="T29" fmla="*/ 170 h 822"/>
                <a:gd name="T30" fmla="*/ 482 w 1332"/>
                <a:gd name="T31" fmla="*/ 85 h 822"/>
                <a:gd name="T32" fmla="*/ 567 w 1332"/>
                <a:gd name="T33" fmla="*/ 85 h 822"/>
                <a:gd name="T34" fmla="*/ 567 w 1332"/>
                <a:gd name="T35" fmla="*/ 28 h 822"/>
                <a:gd name="T36" fmla="*/ 624 w 1332"/>
                <a:gd name="T37" fmla="*/ 57 h 822"/>
                <a:gd name="T38" fmla="*/ 709 w 1332"/>
                <a:gd name="T39" fmla="*/ 28 h 822"/>
                <a:gd name="T40" fmla="*/ 709 w 1332"/>
                <a:gd name="T41" fmla="*/ 85 h 822"/>
                <a:gd name="T42" fmla="*/ 879 w 1332"/>
                <a:gd name="T43" fmla="*/ 142 h 822"/>
                <a:gd name="T44" fmla="*/ 907 w 1332"/>
                <a:gd name="T45" fmla="*/ 170 h 822"/>
                <a:gd name="T46" fmla="*/ 964 w 1332"/>
                <a:gd name="T47" fmla="*/ 142 h 822"/>
                <a:gd name="T48" fmla="*/ 992 w 1332"/>
                <a:gd name="T49" fmla="*/ 170 h 822"/>
                <a:gd name="T50" fmla="*/ 1021 w 1332"/>
                <a:gd name="T51" fmla="*/ 113 h 822"/>
                <a:gd name="T52" fmla="*/ 1162 w 1332"/>
                <a:gd name="T53" fmla="*/ 227 h 822"/>
                <a:gd name="T54" fmla="*/ 1162 w 1332"/>
                <a:gd name="T55" fmla="*/ 284 h 822"/>
                <a:gd name="T56" fmla="*/ 1304 w 1332"/>
                <a:gd name="T57" fmla="*/ 284 h 822"/>
                <a:gd name="T58" fmla="*/ 1332 w 1332"/>
                <a:gd name="T59" fmla="*/ 340 h 822"/>
                <a:gd name="T60" fmla="*/ 1304 w 1332"/>
                <a:gd name="T61" fmla="*/ 425 h 822"/>
                <a:gd name="T62" fmla="*/ 1332 w 1332"/>
                <a:gd name="T63" fmla="*/ 454 h 822"/>
                <a:gd name="T64" fmla="*/ 1219 w 1332"/>
                <a:gd name="T65" fmla="*/ 567 h 822"/>
                <a:gd name="T66" fmla="*/ 1276 w 1332"/>
                <a:gd name="T67" fmla="*/ 595 h 822"/>
                <a:gd name="T68" fmla="*/ 1276 w 1332"/>
                <a:gd name="T69" fmla="*/ 624 h 822"/>
                <a:gd name="T70" fmla="*/ 1247 w 1332"/>
                <a:gd name="T71" fmla="*/ 680 h 822"/>
                <a:gd name="T72" fmla="*/ 1191 w 1332"/>
                <a:gd name="T73" fmla="*/ 709 h 822"/>
                <a:gd name="T74" fmla="*/ 1219 w 1332"/>
                <a:gd name="T75" fmla="*/ 765 h 822"/>
                <a:gd name="T76" fmla="*/ 1162 w 1332"/>
                <a:gd name="T77" fmla="*/ 765 h 822"/>
                <a:gd name="T78" fmla="*/ 1049 w 1332"/>
                <a:gd name="T79" fmla="*/ 822 h 822"/>
                <a:gd name="T80" fmla="*/ 992 w 1332"/>
                <a:gd name="T81" fmla="*/ 794 h 822"/>
                <a:gd name="T82" fmla="*/ 964 w 1332"/>
                <a:gd name="T83" fmla="*/ 737 h 822"/>
                <a:gd name="T84" fmla="*/ 907 w 1332"/>
                <a:gd name="T85" fmla="*/ 737 h 822"/>
                <a:gd name="T86" fmla="*/ 907 w 1332"/>
                <a:gd name="T87" fmla="*/ 709 h 822"/>
                <a:gd name="T88" fmla="*/ 794 w 1332"/>
                <a:gd name="T89" fmla="*/ 680 h 822"/>
                <a:gd name="T90" fmla="*/ 765 w 1332"/>
                <a:gd name="T91" fmla="*/ 737 h 822"/>
                <a:gd name="T92" fmla="*/ 595 w 1332"/>
                <a:gd name="T93" fmla="*/ 737 h 822"/>
                <a:gd name="T94" fmla="*/ 510 w 1332"/>
                <a:gd name="T95" fmla="*/ 652 h 822"/>
                <a:gd name="T96" fmla="*/ 454 w 1332"/>
                <a:gd name="T97" fmla="*/ 652 h 822"/>
                <a:gd name="T98" fmla="*/ 425 w 1332"/>
                <a:gd name="T99" fmla="*/ 595 h 822"/>
                <a:gd name="T100" fmla="*/ 397 w 1332"/>
                <a:gd name="T101" fmla="*/ 595 h 822"/>
                <a:gd name="T102" fmla="*/ 340 w 1332"/>
                <a:gd name="T103" fmla="*/ 567 h 822"/>
                <a:gd name="T104" fmla="*/ 283 w 1332"/>
                <a:gd name="T105" fmla="*/ 567 h 822"/>
                <a:gd name="T106" fmla="*/ 283 w 1332"/>
                <a:gd name="T107" fmla="*/ 539 h 822"/>
                <a:gd name="T108" fmla="*/ 198 w 1332"/>
                <a:gd name="T109" fmla="*/ 510 h 822"/>
                <a:gd name="T110" fmla="*/ 170 w 1332"/>
                <a:gd name="T111" fmla="*/ 595 h 822"/>
                <a:gd name="T112" fmla="*/ 142 w 1332"/>
                <a:gd name="T113" fmla="*/ 567 h 822"/>
                <a:gd name="T114" fmla="*/ 142 w 1332"/>
                <a:gd name="T115" fmla="*/ 510 h 822"/>
                <a:gd name="T116" fmla="*/ 85 w 1332"/>
                <a:gd name="T117" fmla="*/ 482 h 822"/>
                <a:gd name="T118" fmla="*/ 85 w 1332"/>
                <a:gd name="T119" fmla="*/ 454 h 822"/>
                <a:gd name="T120" fmla="*/ 57 w 1332"/>
                <a:gd name="T121" fmla="*/ 454 h 822"/>
                <a:gd name="T122" fmla="*/ 85 w 1332"/>
                <a:gd name="T123" fmla="*/ 397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32" h="822">
                  <a:moveTo>
                    <a:pt x="85" y="397"/>
                  </a:moveTo>
                  <a:lnTo>
                    <a:pt x="28" y="397"/>
                  </a:lnTo>
                  <a:lnTo>
                    <a:pt x="0" y="340"/>
                  </a:lnTo>
                  <a:lnTo>
                    <a:pt x="57" y="312"/>
                  </a:lnTo>
                  <a:lnTo>
                    <a:pt x="28" y="198"/>
                  </a:lnTo>
                  <a:lnTo>
                    <a:pt x="85" y="198"/>
                  </a:lnTo>
                  <a:lnTo>
                    <a:pt x="57" y="142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97" y="170"/>
                  </a:lnTo>
                  <a:lnTo>
                    <a:pt x="425" y="142"/>
                  </a:lnTo>
                  <a:lnTo>
                    <a:pt x="482" y="170"/>
                  </a:lnTo>
                  <a:lnTo>
                    <a:pt x="482" y="85"/>
                  </a:lnTo>
                  <a:lnTo>
                    <a:pt x="567" y="85"/>
                  </a:lnTo>
                  <a:lnTo>
                    <a:pt x="567" y="28"/>
                  </a:lnTo>
                  <a:lnTo>
                    <a:pt x="624" y="57"/>
                  </a:lnTo>
                  <a:lnTo>
                    <a:pt x="709" y="28"/>
                  </a:lnTo>
                  <a:lnTo>
                    <a:pt x="709" y="85"/>
                  </a:lnTo>
                  <a:lnTo>
                    <a:pt x="879" y="142"/>
                  </a:lnTo>
                  <a:lnTo>
                    <a:pt x="907" y="170"/>
                  </a:lnTo>
                  <a:lnTo>
                    <a:pt x="964" y="142"/>
                  </a:lnTo>
                  <a:lnTo>
                    <a:pt x="992" y="170"/>
                  </a:lnTo>
                  <a:lnTo>
                    <a:pt x="1021" y="113"/>
                  </a:lnTo>
                  <a:lnTo>
                    <a:pt x="1162" y="227"/>
                  </a:lnTo>
                  <a:lnTo>
                    <a:pt x="1162" y="284"/>
                  </a:lnTo>
                  <a:lnTo>
                    <a:pt x="1304" y="284"/>
                  </a:lnTo>
                  <a:lnTo>
                    <a:pt x="1332" y="340"/>
                  </a:lnTo>
                  <a:lnTo>
                    <a:pt x="1304" y="425"/>
                  </a:lnTo>
                  <a:lnTo>
                    <a:pt x="1332" y="454"/>
                  </a:lnTo>
                  <a:lnTo>
                    <a:pt x="1219" y="567"/>
                  </a:lnTo>
                  <a:lnTo>
                    <a:pt x="1276" y="595"/>
                  </a:lnTo>
                  <a:lnTo>
                    <a:pt x="1276" y="624"/>
                  </a:lnTo>
                  <a:lnTo>
                    <a:pt x="1247" y="680"/>
                  </a:lnTo>
                  <a:lnTo>
                    <a:pt x="1191" y="709"/>
                  </a:lnTo>
                  <a:lnTo>
                    <a:pt x="1219" y="765"/>
                  </a:lnTo>
                  <a:lnTo>
                    <a:pt x="1162" y="765"/>
                  </a:lnTo>
                  <a:lnTo>
                    <a:pt x="1049" y="822"/>
                  </a:lnTo>
                  <a:lnTo>
                    <a:pt x="992" y="794"/>
                  </a:lnTo>
                  <a:lnTo>
                    <a:pt x="964" y="737"/>
                  </a:lnTo>
                  <a:lnTo>
                    <a:pt x="907" y="737"/>
                  </a:lnTo>
                  <a:lnTo>
                    <a:pt x="907" y="709"/>
                  </a:lnTo>
                  <a:lnTo>
                    <a:pt x="794" y="680"/>
                  </a:lnTo>
                  <a:lnTo>
                    <a:pt x="765" y="737"/>
                  </a:lnTo>
                  <a:lnTo>
                    <a:pt x="595" y="737"/>
                  </a:lnTo>
                  <a:lnTo>
                    <a:pt x="510" y="652"/>
                  </a:lnTo>
                  <a:lnTo>
                    <a:pt x="454" y="652"/>
                  </a:lnTo>
                  <a:lnTo>
                    <a:pt x="425" y="595"/>
                  </a:lnTo>
                  <a:lnTo>
                    <a:pt x="397" y="595"/>
                  </a:lnTo>
                  <a:lnTo>
                    <a:pt x="340" y="567"/>
                  </a:lnTo>
                  <a:lnTo>
                    <a:pt x="283" y="567"/>
                  </a:lnTo>
                  <a:lnTo>
                    <a:pt x="283" y="539"/>
                  </a:lnTo>
                  <a:lnTo>
                    <a:pt x="198" y="510"/>
                  </a:lnTo>
                  <a:lnTo>
                    <a:pt x="170" y="595"/>
                  </a:lnTo>
                  <a:lnTo>
                    <a:pt x="142" y="567"/>
                  </a:lnTo>
                  <a:lnTo>
                    <a:pt x="142" y="510"/>
                  </a:lnTo>
                  <a:lnTo>
                    <a:pt x="85" y="482"/>
                  </a:lnTo>
                  <a:lnTo>
                    <a:pt x="85" y="454"/>
                  </a:lnTo>
                  <a:lnTo>
                    <a:pt x="57" y="454"/>
                  </a:lnTo>
                  <a:lnTo>
                    <a:pt x="85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8" name="Freeform 744"/>
            <p:cNvSpPr>
              <a:spLocks/>
            </p:cNvSpPr>
            <p:nvPr/>
          </p:nvSpPr>
          <p:spPr bwMode="auto">
            <a:xfrm>
              <a:off x="3040" y="1521"/>
              <a:ext cx="1219" cy="1758"/>
            </a:xfrm>
            <a:custGeom>
              <a:avLst/>
              <a:gdLst>
                <a:gd name="T0" fmla="*/ 85 w 1219"/>
                <a:gd name="T1" fmla="*/ 1531 h 1758"/>
                <a:gd name="T2" fmla="*/ 170 w 1219"/>
                <a:gd name="T3" fmla="*/ 1616 h 1758"/>
                <a:gd name="T4" fmla="*/ 227 w 1219"/>
                <a:gd name="T5" fmla="*/ 1503 h 1758"/>
                <a:gd name="T6" fmla="*/ 283 w 1219"/>
                <a:gd name="T7" fmla="*/ 1503 h 1758"/>
                <a:gd name="T8" fmla="*/ 312 w 1219"/>
                <a:gd name="T9" fmla="*/ 1418 h 1758"/>
                <a:gd name="T10" fmla="*/ 453 w 1219"/>
                <a:gd name="T11" fmla="*/ 1418 h 1758"/>
                <a:gd name="T12" fmla="*/ 538 w 1219"/>
                <a:gd name="T13" fmla="*/ 1418 h 1758"/>
                <a:gd name="T14" fmla="*/ 652 w 1219"/>
                <a:gd name="T15" fmla="*/ 1390 h 1758"/>
                <a:gd name="T16" fmla="*/ 652 w 1219"/>
                <a:gd name="T17" fmla="*/ 1588 h 1758"/>
                <a:gd name="T18" fmla="*/ 680 w 1219"/>
                <a:gd name="T19" fmla="*/ 1645 h 1758"/>
                <a:gd name="T20" fmla="*/ 680 w 1219"/>
                <a:gd name="T21" fmla="*/ 1730 h 1758"/>
                <a:gd name="T22" fmla="*/ 737 w 1219"/>
                <a:gd name="T23" fmla="*/ 1758 h 1758"/>
                <a:gd name="T24" fmla="*/ 794 w 1219"/>
                <a:gd name="T25" fmla="*/ 1645 h 1758"/>
                <a:gd name="T26" fmla="*/ 992 w 1219"/>
                <a:gd name="T27" fmla="*/ 1560 h 1758"/>
                <a:gd name="T28" fmla="*/ 1105 w 1219"/>
                <a:gd name="T29" fmla="*/ 1503 h 1758"/>
                <a:gd name="T30" fmla="*/ 1162 w 1219"/>
                <a:gd name="T31" fmla="*/ 1333 h 1758"/>
                <a:gd name="T32" fmla="*/ 1105 w 1219"/>
                <a:gd name="T33" fmla="*/ 1191 h 1758"/>
                <a:gd name="T34" fmla="*/ 1162 w 1219"/>
                <a:gd name="T35" fmla="*/ 1078 h 1758"/>
                <a:gd name="T36" fmla="*/ 1190 w 1219"/>
                <a:gd name="T37" fmla="*/ 1021 h 1758"/>
                <a:gd name="T38" fmla="*/ 1219 w 1219"/>
                <a:gd name="T39" fmla="*/ 936 h 1758"/>
                <a:gd name="T40" fmla="*/ 1049 w 1219"/>
                <a:gd name="T41" fmla="*/ 851 h 1758"/>
                <a:gd name="T42" fmla="*/ 1134 w 1219"/>
                <a:gd name="T43" fmla="*/ 624 h 1758"/>
                <a:gd name="T44" fmla="*/ 1049 w 1219"/>
                <a:gd name="T45" fmla="*/ 596 h 1758"/>
                <a:gd name="T46" fmla="*/ 1105 w 1219"/>
                <a:gd name="T47" fmla="*/ 369 h 1758"/>
                <a:gd name="T48" fmla="*/ 1105 w 1219"/>
                <a:gd name="T49" fmla="*/ 284 h 1758"/>
                <a:gd name="T50" fmla="*/ 737 w 1219"/>
                <a:gd name="T51" fmla="*/ 142 h 1758"/>
                <a:gd name="T52" fmla="*/ 822 w 1219"/>
                <a:gd name="T53" fmla="*/ 57 h 1758"/>
                <a:gd name="T54" fmla="*/ 765 w 1219"/>
                <a:gd name="T55" fmla="*/ 0 h 1758"/>
                <a:gd name="T56" fmla="*/ 709 w 1219"/>
                <a:gd name="T57" fmla="*/ 57 h 1758"/>
                <a:gd name="T58" fmla="*/ 623 w 1219"/>
                <a:gd name="T59" fmla="*/ 29 h 1758"/>
                <a:gd name="T60" fmla="*/ 538 w 1219"/>
                <a:gd name="T61" fmla="*/ 114 h 1758"/>
                <a:gd name="T62" fmla="*/ 453 w 1219"/>
                <a:gd name="T63" fmla="*/ 57 h 1758"/>
                <a:gd name="T64" fmla="*/ 312 w 1219"/>
                <a:gd name="T65" fmla="*/ 86 h 1758"/>
                <a:gd name="T66" fmla="*/ 255 w 1219"/>
                <a:gd name="T67" fmla="*/ 114 h 1758"/>
                <a:gd name="T68" fmla="*/ 142 w 1219"/>
                <a:gd name="T69" fmla="*/ 256 h 1758"/>
                <a:gd name="T70" fmla="*/ 0 w 1219"/>
                <a:gd name="T71" fmla="*/ 312 h 1758"/>
                <a:gd name="T72" fmla="*/ 56 w 1219"/>
                <a:gd name="T73" fmla="*/ 369 h 1758"/>
                <a:gd name="T74" fmla="*/ 142 w 1219"/>
                <a:gd name="T75" fmla="*/ 482 h 1758"/>
                <a:gd name="T76" fmla="*/ 142 w 1219"/>
                <a:gd name="T77" fmla="*/ 624 h 1758"/>
                <a:gd name="T78" fmla="*/ 227 w 1219"/>
                <a:gd name="T79" fmla="*/ 681 h 1758"/>
                <a:gd name="T80" fmla="*/ 170 w 1219"/>
                <a:gd name="T81" fmla="*/ 766 h 1758"/>
                <a:gd name="T82" fmla="*/ 170 w 1219"/>
                <a:gd name="T83" fmla="*/ 851 h 1758"/>
                <a:gd name="T84" fmla="*/ 198 w 1219"/>
                <a:gd name="T85" fmla="*/ 879 h 1758"/>
                <a:gd name="T86" fmla="*/ 255 w 1219"/>
                <a:gd name="T87" fmla="*/ 908 h 1758"/>
                <a:gd name="T88" fmla="*/ 255 w 1219"/>
                <a:gd name="T89" fmla="*/ 964 h 1758"/>
                <a:gd name="T90" fmla="*/ 227 w 1219"/>
                <a:gd name="T91" fmla="*/ 993 h 1758"/>
                <a:gd name="T92" fmla="*/ 255 w 1219"/>
                <a:gd name="T93" fmla="*/ 1106 h 1758"/>
                <a:gd name="T94" fmla="*/ 198 w 1219"/>
                <a:gd name="T95" fmla="*/ 1220 h 1758"/>
                <a:gd name="T96" fmla="*/ 170 w 1219"/>
                <a:gd name="T97" fmla="*/ 1305 h 1758"/>
                <a:gd name="T98" fmla="*/ 170 w 1219"/>
                <a:gd name="T99" fmla="*/ 1390 h 1758"/>
                <a:gd name="T100" fmla="*/ 85 w 1219"/>
                <a:gd name="T101" fmla="*/ 1446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19" h="1758">
                  <a:moveTo>
                    <a:pt x="28" y="1503"/>
                  </a:moveTo>
                  <a:lnTo>
                    <a:pt x="85" y="1531"/>
                  </a:lnTo>
                  <a:lnTo>
                    <a:pt x="113" y="1531"/>
                  </a:lnTo>
                  <a:lnTo>
                    <a:pt x="170" y="1616"/>
                  </a:lnTo>
                  <a:lnTo>
                    <a:pt x="227" y="1560"/>
                  </a:lnTo>
                  <a:lnTo>
                    <a:pt x="227" y="1503"/>
                  </a:lnTo>
                  <a:lnTo>
                    <a:pt x="255" y="1475"/>
                  </a:lnTo>
                  <a:lnTo>
                    <a:pt x="283" y="1503"/>
                  </a:lnTo>
                  <a:lnTo>
                    <a:pt x="312" y="1475"/>
                  </a:lnTo>
                  <a:lnTo>
                    <a:pt x="312" y="1418"/>
                  </a:lnTo>
                  <a:lnTo>
                    <a:pt x="340" y="1390"/>
                  </a:lnTo>
                  <a:lnTo>
                    <a:pt x="453" y="1418"/>
                  </a:lnTo>
                  <a:lnTo>
                    <a:pt x="482" y="1390"/>
                  </a:lnTo>
                  <a:lnTo>
                    <a:pt x="538" y="1418"/>
                  </a:lnTo>
                  <a:lnTo>
                    <a:pt x="567" y="1361"/>
                  </a:lnTo>
                  <a:lnTo>
                    <a:pt x="652" y="1390"/>
                  </a:lnTo>
                  <a:lnTo>
                    <a:pt x="709" y="1503"/>
                  </a:lnTo>
                  <a:lnTo>
                    <a:pt x="652" y="1588"/>
                  </a:lnTo>
                  <a:lnTo>
                    <a:pt x="709" y="1616"/>
                  </a:lnTo>
                  <a:lnTo>
                    <a:pt x="680" y="1645"/>
                  </a:lnTo>
                  <a:lnTo>
                    <a:pt x="709" y="1701"/>
                  </a:lnTo>
                  <a:lnTo>
                    <a:pt x="680" y="1730"/>
                  </a:lnTo>
                  <a:lnTo>
                    <a:pt x="709" y="1758"/>
                  </a:lnTo>
                  <a:lnTo>
                    <a:pt x="737" y="1758"/>
                  </a:lnTo>
                  <a:lnTo>
                    <a:pt x="737" y="1701"/>
                  </a:lnTo>
                  <a:lnTo>
                    <a:pt x="794" y="1645"/>
                  </a:lnTo>
                  <a:lnTo>
                    <a:pt x="879" y="1645"/>
                  </a:lnTo>
                  <a:lnTo>
                    <a:pt x="992" y="1560"/>
                  </a:lnTo>
                  <a:lnTo>
                    <a:pt x="1049" y="1560"/>
                  </a:lnTo>
                  <a:lnTo>
                    <a:pt x="1105" y="1503"/>
                  </a:lnTo>
                  <a:lnTo>
                    <a:pt x="1105" y="1418"/>
                  </a:lnTo>
                  <a:lnTo>
                    <a:pt x="1162" y="1333"/>
                  </a:lnTo>
                  <a:lnTo>
                    <a:pt x="1162" y="1220"/>
                  </a:lnTo>
                  <a:lnTo>
                    <a:pt x="1105" y="1191"/>
                  </a:lnTo>
                  <a:lnTo>
                    <a:pt x="1105" y="1106"/>
                  </a:lnTo>
                  <a:lnTo>
                    <a:pt x="1162" y="1078"/>
                  </a:lnTo>
                  <a:lnTo>
                    <a:pt x="1162" y="1049"/>
                  </a:lnTo>
                  <a:lnTo>
                    <a:pt x="1190" y="1021"/>
                  </a:lnTo>
                  <a:lnTo>
                    <a:pt x="1162" y="964"/>
                  </a:lnTo>
                  <a:lnTo>
                    <a:pt x="1219" y="936"/>
                  </a:lnTo>
                  <a:lnTo>
                    <a:pt x="1219" y="908"/>
                  </a:lnTo>
                  <a:lnTo>
                    <a:pt x="1049" y="851"/>
                  </a:lnTo>
                  <a:lnTo>
                    <a:pt x="1077" y="709"/>
                  </a:lnTo>
                  <a:lnTo>
                    <a:pt x="1134" y="624"/>
                  </a:lnTo>
                  <a:lnTo>
                    <a:pt x="1105" y="596"/>
                  </a:lnTo>
                  <a:lnTo>
                    <a:pt x="1049" y="596"/>
                  </a:lnTo>
                  <a:lnTo>
                    <a:pt x="1020" y="539"/>
                  </a:lnTo>
                  <a:lnTo>
                    <a:pt x="1105" y="369"/>
                  </a:lnTo>
                  <a:lnTo>
                    <a:pt x="1077" y="312"/>
                  </a:lnTo>
                  <a:lnTo>
                    <a:pt x="1105" y="284"/>
                  </a:lnTo>
                  <a:lnTo>
                    <a:pt x="737" y="199"/>
                  </a:lnTo>
                  <a:lnTo>
                    <a:pt x="737" y="142"/>
                  </a:lnTo>
                  <a:lnTo>
                    <a:pt x="822" y="142"/>
                  </a:lnTo>
                  <a:lnTo>
                    <a:pt x="822" y="57"/>
                  </a:lnTo>
                  <a:lnTo>
                    <a:pt x="794" y="57"/>
                  </a:lnTo>
                  <a:lnTo>
                    <a:pt x="765" y="0"/>
                  </a:lnTo>
                  <a:lnTo>
                    <a:pt x="737" y="57"/>
                  </a:lnTo>
                  <a:lnTo>
                    <a:pt x="709" y="57"/>
                  </a:lnTo>
                  <a:lnTo>
                    <a:pt x="680" y="29"/>
                  </a:lnTo>
                  <a:lnTo>
                    <a:pt x="623" y="29"/>
                  </a:lnTo>
                  <a:lnTo>
                    <a:pt x="595" y="114"/>
                  </a:lnTo>
                  <a:lnTo>
                    <a:pt x="538" y="114"/>
                  </a:lnTo>
                  <a:lnTo>
                    <a:pt x="510" y="57"/>
                  </a:lnTo>
                  <a:lnTo>
                    <a:pt x="453" y="57"/>
                  </a:lnTo>
                  <a:lnTo>
                    <a:pt x="368" y="57"/>
                  </a:lnTo>
                  <a:lnTo>
                    <a:pt x="312" y="86"/>
                  </a:lnTo>
                  <a:lnTo>
                    <a:pt x="312" y="114"/>
                  </a:lnTo>
                  <a:lnTo>
                    <a:pt x="255" y="114"/>
                  </a:lnTo>
                  <a:lnTo>
                    <a:pt x="142" y="227"/>
                  </a:lnTo>
                  <a:lnTo>
                    <a:pt x="142" y="256"/>
                  </a:lnTo>
                  <a:lnTo>
                    <a:pt x="85" y="256"/>
                  </a:lnTo>
                  <a:lnTo>
                    <a:pt x="0" y="312"/>
                  </a:lnTo>
                  <a:lnTo>
                    <a:pt x="0" y="369"/>
                  </a:lnTo>
                  <a:lnTo>
                    <a:pt x="56" y="369"/>
                  </a:lnTo>
                  <a:lnTo>
                    <a:pt x="56" y="426"/>
                  </a:lnTo>
                  <a:lnTo>
                    <a:pt x="142" y="482"/>
                  </a:lnTo>
                  <a:lnTo>
                    <a:pt x="113" y="567"/>
                  </a:lnTo>
                  <a:lnTo>
                    <a:pt x="142" y="624"/>
                  </a:lnTo>
                  <a:lnTo>
                    <a:pt x="170" y="624"/>
                  </a:lnTo>
                  <a:lnTo>
                    <a:pt x="227" y="681"/>
                  </a:lnTo>
                  <a:lnTo>
                    <a:pt x="170" y="709"/>
                  </a:lnTo>
                  <a:lnTo>
                    <a:pt x="170" y="766"/>
                  </a:lnTo>
                  <a:lnTo>
                    <a:pt x="198" y="823"/>
                  </a:lnTo>
                  <a:lnTo>
                    <a:pt x="170" y="851"/>
                  </a:lnTo>
                  <a:lnTo>
                    <a:pt x="170" y="879"/>
                  </a:lnTo>
                  <a:lnTo>
                    <a:pt x="198" y="879"/>
                  </a:lnTo>
                  <a:lnTo>
                    <a:pt x="227" y="936"/>
                  </a:lnTo>
                  <a:lnTo>
                    <a:pt x="255" y="908"/>
                  </a:lnTo>
                  <a:lnTo>
                    <a:pt x="312" y="936"/>
                  </a:lnTo>
                  <a:lnTo>
                    <a:pt x="255" y="964"/>
                  </a:lnTo>
                  <a:lnTo>
                    <a:pt x="255" y="993"/>
                  </a:lnTo>
                  <a:lnTo>
                    <a:pt x="227" y="993"/>
                  </a:lnTo>
                  <a:lnTo>
                    <a:pt x="198" y="1049"/>
                  </a:lnTo>
                  <a:lnTo>
                    <a:pt x="255" y="1106"/>
                  </a:lnTo>
                  <a:lnTo>
                    <a:pt x="198" y="1163"/>
                  </a:lnTo>
                  <a:lnTo>
                    <a:pt x="198" y="1220"/>
                  </a:lnTo>
                  <a:lnTo>
                    <a:pt x="170" y="1248"/>
                  </a:lnTo>
                  <a:lnTo>
                    <a:pt x="170" y="1305"/>
                  </a:lnTo>
                  <a:lnTo>
                    <a:pt x="142" y="1333"/>
                  </a:lnTo>
                  <a:lnTo>
                    <a:pt x="170" y="1390"/>
                  </a:lnTo>
                  <a:lnTo>
                    <a:pt x="142" y="1446"/>
                  </a:lnTo>
                  <a:lnTo>
                    <a:pt x="85" y="1446"/>
                  </a:lnTo>
                  <a:lnTo>
                    <a:pt x="28" y="150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9" name="Freeform 745"/>
            <p:cNvSpPr>
              <a:spLocks/>
            </p:cNvSpPr>
            <p:nvPr/>
          </p:nvSpPr>
          <p:spPr bwMode="auto">
            <a:xfrm>
              <a:off x="5506" y="2060"/>
              <a:ext cx="851" cy="1276"/>
            </a:xfrm>
            <a:custGeom>
              <a:avLst/>
              <a:gdLst>
                <a:gd name="T0" fmla="*/ 624 w 851"/>
                <a:gd name="T1" fmla="*/ 1219 h 1276"/>
                <a:gd name="T2" fmla="*/ 652 w 851"/>
                <a:gd name="T3" fmla="*/ 1276 h 1276"/>
                <a:gd name="T4" fmla="*/ 709 w 851"/>
                <a:gd name="T5" fmla="*/ 1276 h 1276"/>
                <a:gd name="T6" fmla="*/ 709 w 851"/>
                <a:gd name="T7" fmla="*/ 1219 h 1276"/>
                <a:gd name="T8" fmla="*/ 822 w 851"/>
                <a:gd name="T9" fmla="*/ 1134 h 1276"/>
                <a:gd name="T10" fmla="*/ 822 w 851"/>
                <a:gd name="T11" fmla="*/ 1049 h 1276"/>
                <a:gd name="T12" fmla="*/ 851 w 851"/>
                <a:gd name="T13" fmla="*/ 992 h 1276"/>
                <a:gd name="T14" fmla="*/ 681 w 851"/>
                <a:gd name="T15" fmla="*/ 851 h 1276"/>
                <a:gd name="T16" fmla="*/ 652 w 851"/>
                <a:gd name="T17" fmla="*/ 766 h 1276"/>
                <a:gd name="T18" fmla="*/ 709 w 851"/>
                <a:gd name="T19" fmla="*/ 737 h 1276"/>
                <a:gd name="T20" fmla="*/ 681 w 851"/>
                <a:gd name="T21" fmla="*/ 681 h 1276"/>
                <a:gd name="T22" fmla="*/ 709 w 851"/>
                <a:gd name="T23" fmla="*/ 652 h 1276"/>
                <a:gd name="T24" fmla="*/ 652 w 851"/>
                <a:gd name="T25" fmla="*/ 595 h 1276"/>
                <a:gd name="T26" fmla="*/ 624 w 851"/>
                <a:gd name="T27" fmla="*/ 624 h 1276"/>
                <a:gd name="T28" fmla="*/ 510 w 851"/>
                <a:gd name="T29" fmla="*/ 539 h 1276"/>
                <a:gd name="T30" fmla="*/ 510 w 851"/>
                <a:gd name="T31" fmla="*/ 482 h 1276"/>
                <a:gd name="T32" fmla="*/ 454 w 851"/>
                <a:gd name="T33" fmla="*/ 454 h 1276"/>
                <a:gd name="T34" fmla="*/ 454 w 851"/>
                <a:gd name="T35" fmla="*/ 397 h 1276"/>
                <a:gd name="T36" fmla="*/ 539 w 851"/>
                <a:gd name="T37" fmla="*/ 340 h 1276"/>
                <a:gd name="T38" fmla="*/ 482 w 851"/>
                <a:gd name="T39" fmla="*/ 255 h 1276"/>
                <a:gd name="T40" fmla="*/ 397 w 851"/>
                <a:gd name="T41" fmla="*/ 227 h 1276"/>
                <a:gd name="T42" fmla="*/ 340 w 851"/>
                <a:gd name="T43" fmla="*/ 142 h 1276"/>
                <a:gd name="T44" fmla="*/ 369 w 851"/>
                <a:gd name="T45" fmla="*/ 114 h 1276"/>
                <a:gd name="T46" fmla="*/ 369 w 851"/>
                <a:gd name="T47" fmla="*/ 0 h 1276"/>
                <a:gd name="T48" fmla="*/ 284 w 851"/>
                <a:gd name="T49" fmla="*/ 28 h 1276"/>
                <a:gd name="T50" fmla="*/ 227 w 851"/>
                <a:gd name="T51" fmla="*/ 0 h 1276"/>
                <a:gd name="T52" fmla="*/ 199 w 851"/>
                <a:gd name="T53" fmla="*/ 85 h 1276"/>
                <a:gd name="T54" fmla="*/ 170 w 851"/>
                <a:gd name="T55" fmla="*/ 85 h 1276"/>
                <a:gd name="T56" fmla="*/ 142 w 851"/>
                <a:gd name="T57" fmla="*/ 142 h 1276"/>
                <a:gd name="T58" fmla="*/ 85 w 851"/>
                <a:gd name="T59" fmla="*/ 142 h 1276"/>
                <a:gd name="T60" fmla="*/ 57 w 851"/>
                <a:gd name="T61" fmla="*/ 199 h 1276"/>
                <a:gd name="T62" fmla="*/ 85 w 851"/>
                <a:gd name="T63" fmla="*/ 255 h 1276"/>
                <a:gd name="T64" fmla="*/ 85 w 851"/>
                <a:gd name="T65" fmla="*/ 340 h 1276"/>
                <a:gd name="T66" fmla="*/ 29 w 851"/>
                <a:gd name="T67" fmla="*/ 397 h 1276"/>
                <a:gd name="T68" fmla="*/ 29 w 851"/>
                <a:gd name="T69" fmla="*/ 425 h 1276"/>
                <a:gd name="T70" fmla="*/ 0 w 851"/>
                <a:gd name="T71" fmla="*/ 482 h 1276"/>
                <a:gd name="T72" fmla="*/ 29 w 851"/>
                <a:gd name="T73" fmla="*/ 510 h 1276"/>
                <a:gd name="T74" fmla="*/ 170 w 851"/>
                <a:gd name="T75" fmla="*/ 624 h 1276"/>
                <a:gd name="T76" fmla="*/ 170 w 851"/>
                <a:gd name="T77" fmla="*/ 681 h 1276"/>
                <a:gd name="T78" fmla="*/ 312 w 851"/>
                <a:gd name="T79" fmla="*/ 681 h 1276"/>
                <a:gd name="T80" fmla="*/ 340 w 851"/>
                <a:gd name="T81" fmla="*/ 737 h 1276"/>
                <a:gd name="T82" fmla="*/ 312 w 851"/>
                <a:gd name="T83" fmla="*/ 822 h 1276"/>
                <a:gd name="T84" fmla="*/ 340 w 851"/>
                <a:gd name="T85" fmla="*/ 851 h 1276"/>
                <a:gd name="T86" fmla="*/ 227 w 851"/>
                <a:gd name="T87" fmla="*/ 964 h 1276"/>
                <a:gd name="T88" fmla="*/ 284 w 851"/>
                <a:gd name="T89" fmla="*/ 992 h 1276"/>
                <a:gd name="T90" fmla="*/ 284 w 851"/>
                <a:gd name="T91" fmla="*/ 1021 h 1276"/>
                <a:gd name="T92" fmla="*/ 369 w 851"/>
                <a:gd name="T93" fmla="*/ 1077 h 1276"/>
                <a:gd name="T94" fmla="*/ 369 w 851"/>
                <a:gd name="T95" fmla="*/ 1162 h 1276"/>
                <a:gd name="T96" fmla="*/ 425 w 851"/>
                <a:gd name="T97" fmla="*/ 1162 h 1276"/>
                <a:gd name="T98" fmla="*/ 425 w 851"/>
                <a:gd name="T99" fmla="*/ 1191 h 1276"/>
                <a:gd name="T100" fmla="*/ 482 w 851"/>
                <a:gd name="T101" fmla="*/ 1219 h 1276"/>
                <a:gd name="T102" fmla="*/ 482 w 851"/>
                <a:gd name="T103" fmla="*/ 1247 h 1276"/>
                <a:gd name="T104" fmla="*/ 510 w 851"/>
                <a:gd name="T105" fmla="*/ 1247 h 1276"/>
                <a:gd name="T106" fmla="*/ 510 w 851"/>
                <a:gd name="T107" fmla="*/ 1191 h 1276"/>
                <a:gd name="T108" fmla="*/ 539 w 851"/>
                <a:gd name="T109" fmla="*/ 1191 h 1276"/>
                <a:gd name="T110" fmla="*/ 567 w 851"/>
                <a:gd name="T111" fmla="*/ 1247 h 1276"/>
                <a:gd name="T112" fmla="*/ 624 w 851"/>
                <a:gd name="T113" fmla="*/ 1219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51" h="1276">
                  <a:moveTo>
                    <a:pt x="624" y="1219"/>
                  </a:moveTo>
                  <a:lnTo>
                    <a:pt x="652" y="1276"/>
                  </a:lnTo>
                  <a:lnTo>
                    <a:pt x="709" y="1276"/>
                  </a:lnTo>
                  <a:lnTo>
                    <a:pt x="709" y="1219"/>
                  </a:lnTo>
                  <a:lnTo>
                    <a:pt x="822" y="1134"/>
                  </a:lnTo>
                  <a:lnTo>
                    <a:pt x="822" y="1049"/>
                  </a:lnTo>
                  <a:lnTo>
                    <a:pt x="851" y="992"/>
                  </a:lnTo>
                  <a:lnTo>
                    <a:pt x="681" y="851"/>
                  </a:lnTo>
                  <a:lnTo>
                    <a:pt x="652" y="766"/>
                  </a:lnTo>
                  <a:lnTo>
                    <a:pt x="709" y="737"/>
                  </a:lnTo>
                  <a:lnTo>
                    <a:pt x="681" y="681"/>
                  </a:lnTo>
                  <a:lnTo>
                    <a:pt x="709" y="652"/>
                  </a:lnTo>
                  <a:lnTo>
                    <a:pt x="652" y="595"/>
                  </a:lnTo>
                  <a:lnTo>
                    <a:pt x="624" y="624"/>
                  </a:lnTo>
                  <a:lnTo>
                    <a:pt x="510" y="539"/>
                  </a:lnTo>
                  <a:lnTo>
                    <a:pt x="510" y="482"/>
                  </a:lnTo>
                  <a:lnTo>
                    <a:pt x="454" y="454"/>
                  </a:lnTo>
                  <a:lnTo>
                    <a:pt x="454" y="397"/>
                  </a:lnTo>
                  <a:lnTo>
                    <a:pt x="539" y="340"/>
                  </a:lnTo>
                  <a:lnTo>
                    <a:pt x="482" y="255"/>
                  </a:lnTo>
                  <a:lnTo>
                    <a:pt x="397" y="227"/>
                  </a:lnTo>
                  <a:lnTo>
                    <a:pt x="340" y="142"/>
                  </a:lnTo>
                  <a:lnTo>
                    <a:pt x="369" y="114"/>
                  </a:lnTo>
                  <a:lnTo>
                    <a:pt x="369" y="0"/>
                  </a:lnTo>
                  <a:lnTo>
                    <a:pt x="284" y="28"/>
                  </a:lnTo>
                  <a:lnTo>
                    <a:pt x="227" y="0"/>
                  </a:lnTo>
                  <a:lnTo>
                    <a:pt x="199" y="85"/>
                  </a:lnTo>
                  <a:lnTo>
                    <a:pt x="170" y="85"/>
                  </a:lnTo>
                  <a:lnTo>
                    <a:pt x="142" y="142"/>
                  </a:lnTo>
                  <a:lnTo>
                    <a:pt x="85" y="142"/>
                  </a:lnTo>
                  <a:lnTo>
                    <a:pt x="57" y="199"/>
                  </a:lnTo>
                  <a:lnTo>
                    <a:pt x="85" y="255"/>
                  </a:lnTo>
                  <a:lnTo>
                    <a:pt x="85" y="340"/>
                  </a:lnTo>
                  <a:lnTo>
                    <a:pt x="29" y="397"/>
                  </a:lnTo>
                  <a:lnTo>
                    <a:pt x="29" y="425"/>
                  </a:lnTo>
                  <a:lnTo>
                    <a:pt x="0" y="482"/>
                  </a:lnTo>
                  <a:lnTo>
                    <a:pt x="29" y="510"/>
                  </a:lnTo>
                  <a:lnTo>
                    <a:pt x="170" y="624"/>
                  </a:lnTo>
                  <a:lnTo>
                    <a:pt x="170" y="681"/>
                  </a:lnTo>
                  <a:lnTo>
                    <a:pt x="312" y="681"/>
                  </a:lnTo>
                  <a:lnTo>
                    <a:pt x="340" y="737"/>
                  </a:lnTo>
                  <a:lnTo>
                    <a:pt x="312" y="822"/>
                  </a:lnTo>
                  <a:lnTo>
                    <a:pt x="340" y="851"/>
                  </a:lnTo>
                  <a:lnTo>
                    <a:pt x="227" y="964"/>
                  </a:lnTo>
                  <a:lnTo>
                    <a:pt x="284" y="992"/>
                  </a:lnTo>
                  <a:lnTo>
                    <a:pt x="284" y="1021"/>
                  </a:lnTo>
                  <a:lnTo>
                    <a:pt x="369" y="1077"/>
                  </a:lnTo>
                  <a:lnTo>
                    <a:pt x="369" y="1162"/>
                  </a:lnTo>
                  <a:lnTo>
                    <a:pt x="425" y="1162"/>
                  </a:lnTo>
                  <a:lnTo>
                    <a:pt x="425" y="1191"/>
                  </a:lnTo>
                  <a:lnTo>
                    <a:pt x="482" y="1219"/>
                  </a:lnTo>
                  <a:lnTo>
                    <a:pt x="482" y="1247"/>
                  </a:lnTo>
                  <a:lnTo>
                    <a:pt x="510" y="1247"/>
                  </a:lnTo>
                  <a:lnTo>
                    <a:pt x="510" y="1191"/>
                  </a:lnTo>
                  <a:lnTo>
                    <a:pt x="539" y="1191"/>
                  </a:lnTo>
                  <a:lnTo>
                    <a:pt x="567" y="1247"/>
                  </a:lnTo>
                  <a:lnTo>
                    <a:pt x="624" y="121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0" name="Freeform 746"/>
            <p:cNvSpPr>
              <a:spLocks/>
            </p:cNvSpPr>
            <p:nvPr/>
          </p:nvSpPr>
          <p:spPr bwMode="auto">
            <a:xfrm>
              <a:off x="6073" y="2315"/>
              <a:ext cx="1134" cy="1900"/>
            </a:xfrm>
            <a:custGeom>
              <a:avLst/>
              <a:gdLst>
                <a:gd name="T0" fmla="*/ 142 w 1134"/>
                <a:gd name="T1" fmla="*/ 1503 h 1900"/>
                <a:gd name="T2" fmla="*/ 85 w 1134"/>
                <a:gd name="T3" fmla="*/ 1446 h 1900"/>
                <a:gd name="T4" fmla="*/ 142 w 1134"/>
                <a:gd name="T5" fmla="*/ 1389 h 1900"/>
                <a:gd name="T6" fmla="*/ 0 w 1134"/>
                <a:gd name="T7" fmla="*/ 1333 h 1900"/>
                <a:gd name="T8" fmla="*/ 85 w 1134"/>
                <a:gd name="T9" fmla="*/ 1333 h 1900"/>
                <a:gd name="T10" fmla="*/ 85 w 1134"/>
                <a:gd name="T11" fmla="*/ 1248 h 1900"/>
                <a:gd name="T12" fmla="*/ 114 w 1134"/>
                <a:gd name="T13" fmla="*/ 1163 h 1900"/>
                <a:gd name="T14" fmla="*/ 142 w 1134"/>
                <a:gd name="T15" fmla="*/ 1106 h 1900"/>
                <a:gd name="T16" fmla="*/ 85 w 1134"/>
                <a:gd name="T17" fmla="*/ 1106 h 1900"/>
                <a:gd name="T18" fmla="*/ 0 w 1134"/>
                <a:gd name="T19" fmla="*/ 1078 h 1900"/>
                <a:gd name="T20" fmla="*/ 57 w 1134"/>
                <a:gd name="T21" fmla="*/ 964 h 1900"/>
                <a:gd name="T22" fmla="*/ 142 w 1134"/>
                <a:gd name="T23" fmla="*/ 1021 h 1900"/>
                <a:gd name="T24" fmla="*/ 255 w 1134"/>
                <a:gd name="T25" fmla="*/ 879 h 1900"/>
                <a:gd name="T26" fmla="*/ 284 w 1134"/>
                <a:gd name="T27" fmla="*/ 737 h 1900"/>
                <a:gd name="T28" fmla="*/ 85 w 1134"/>
                <a:gd name="T29" fmla="*/ 511 h 1900"/>
                <a:gd name="T30" fmla="*/ 114 w 1134"/>
                <a:gd name="T31" fmla="*/ 426 h 1900"/>
                <a:gd name="T32" fmla="*/ 199 w 1134"/>
                <a:gd name="T33" fmla="*/ 369 h 1900"/>
                <a:gd name="T34" fmla="*/ 227 w 1134"/>
                <a:gd name="T35" fmla="*/ 340 h 1900"/>
                <a:gd name="T36" fmla="*/ 312 w 1134"/>
                <a:gd name="T37" fmla="*/ 255 h 1900"/>
                <a:gd name="T38" fmla="*/ 340 w 1134"/>
                <a:gd name="T39" fmla="*/ 227 h 1900"/>
                <a:gd name="T40" fmla="*/ 369 w 1134"/>
                <a:gd name="T41" fmla="*/ 340 h 1900"/>
                <a:gd name="T42" fmla="*/ 454 w 1134"/>
                <a:gd name="T43" fmla="*/ 397 h 1900"/>
                <a:gd name="T44" fmla="*/ 510 w 1134"/>
                <a:gd name="T45" fmla="*/ 312 h 1900"/>
                <a:gd name="T46" fmla="*/ 567 w 1134"/>
                <a:gd name="T47" fmla="*/ 255 h 1900"/>
                <a:gd name="T48" fmla="*/ 596 w 1134"/>
                <a:gd name="T49" fmla="*/ 170 h 1900"/>
                <a:gd name="T50" fmla="*/ 681 w 1134"/>
                <a:gd name="T51" fmla="*/ 0 h 1900"/>
                <a:gd name="T52" fmla="*/ 766 w 1134"/>
                <a:gd name="T53" fmla="*/ 85 h 1900"/>
                <a:gd name="T54" fmla="*/ 794 w 1134"/>
                <a:gd name="T55" fmla="*/ 170 h 1900"/>
                <a:gd name="T56" fmla="*/ 879 w 1134"/>
                <a:gd name="T57" fmla="*/ 199 h 1900"/>
                <a:gd name="T58" fmla="*/ 822 w 1134"/>
                <a:gd name="T59" fmla="*/ 397 h 1900"/>
                <a:gd name="T60" fmla="*/ 794 w 1134"/>
                <a:gd name="T61" fmla="*/ 482 h 1900"/>
                <a:gd name="T62" fmla="*/ 851 w 1134"/>
                <a:gd name="T63" fmla="*/ 539 h 1900"/>
                <a:gd name="T64" fmla="*/ 964 w 1134"/>
                <a:gd name="T65" fmla="*/ 681 h 1900"/>
                <a:gd name="T66" fmla="*/ 1077 w 1134"/>
                <a:gd name="T67" fmla="*/ 822 h 1900"/>
                <a:gd name="T68" fmla="*/ 1077 w 1134"/>
                <a:gd name="T69" fmla="*/ 1134 h 1900"/>
                <a:gd name="T70" fmla="*/ 1134 w 1134"/>
                <a:gd name="T71" fmla="*/ 1134 h 1900"/>
                <a:gd name="T72" fmla="*/ 1077 w 1134"/>
                <a:gd name="T73" fmla="*/ 1248 h 1900"/>
                <a:gd name="T74" fmla="*/ 964 w 1134"/>
                <a:gd name="T75" fmla="*/ 1389 h 1900"/>
                <a:gd name="T76" fmla="*/ 907 w 1134"/>
                <a:gd name="T77" fmla="*/ 1389 h 1900"/>
                <a:gd name="T78" fmla="*/ 1021 w 1134"/>
                <a:gd name="T79" fmla="*/ 1588 h 1900"/>
                <a:gd name="T80" fmla="*/ 907 w 1134"/>
                <a:gd name="T81" fmla="*/ 1531 h 1900"/>
                <a:gd name="T82" fmla="*/ 766 w 1134"/>
                <a:gd name="T83" fmla="*/ 1730 h 1900"/>
                <a:gd name="T84" fmla="*/ 737 w 1134"/>
                <a:gd name="T85" fmla="*/ 1900 h 1900"/>
                <a:gd name="T86" fmla="*/ 624 w 1134"/>
                <a:gd name="T87" fmla="*/ 1843 h 1900"/>
                <a:gd name="T88" fmla="*/ 454 w 1134"/>
                <a:gd name="T89" fmla="*/ 1815 h 1900"/>
                <a:gd name="T90" fmla="*/ 397 w 1134"/>
                <a:gd name="T91" fmla="*/ 1786 h 1900"/>
                <a:gd name="T92" fmla="*/ 340 w 1134"/>
                <a:gd name="T93" fmla="*/ 1701 h 1900"/>
                <a:gd name="T94" fmla="*/ 170 w 1134"/>
                <a:gd name="T95" fmla="*/ 1786 h 1900"/>
                <a:gd name="T96" fmla="*/ 255 w 1134"/>
                <a:gd name="T97" fmla="*/ 1673 h 1900"/>
                <a:gd name="T98" fmla="*/ 199 w 1134"/>
                <a:gd name="T99" fmla="*/ 1503 h 1900"/>
                <a:gd name="T100" fmla="*/ 199 w 1134"/>
                <a:gd name="T101" fmla="*/ 1616 h 1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4" h="1900">
                  <a:moveTo>
                    <a:pt x="170" y="1559"/>
                  </a:moveTo>
                  <a:lnTo>
                    <a:pt x="142" y="1503"/>
                  </a:lnTo>
                  <a:lnTo>
                    <a:pt x="85" y="1474"/>
                  </a:lnTo>
                  <a:lnTo>
                    <a:pt x="85" y="1446"/>
                  </a:lnTo>
                  <a:lnTo>
                    <a:pt x="142" y="1418"/>
                  </a:lnTo>
                  <a:lnTo>
                    <a:pt x="142" y="1389"/>
                  </a:lnTo>
                  <a:lnTo>
                    <a:pt x="29" y="1361"/>
                  </a:lnTo>
                  <a:lnTo>
                    <a:pt x="0" y="1333"/>
                  </a:lnTo>
                  <a:lnTo>
                    <a:pt x="29" y="1304"/>
                  </a:lnTo>
                  <a:lnTo>
                    <a:pt x="85" y="1333"/>
                  </a:lnTo>
                  <a:lnTo>
                    <a:pt x="114" y="1304"/>
                  </a:lnTo>
                  <a:lnTo>
                    <a:pt x="85" y="1248"/>
                  </a:lnTo>
                  <a:lnTo>
                    <a:pt x="114" y="1219"/>
                  </a:lnTo>
                  <a:lnTo>
                    <a:pt x="114" y="1163"/>
                  </a:lnTo>
                  <a:lnTo>
                    <a:pt x="142" y="1134"/>
                  </a:lnTo>
                  <a:lnTo>
                    <a:pt x="142" y="1106"/>
                  </a:lnTo>
                  <a:lnTo>
                    <a:pt x="114" y="1078"/>
                  </a:lnTo>
                  <a:lnTo>
                    <a:pt x="85" y="1106"/>
                  </a:lnTo>
                  <a:lnTo>
                    <a:pt x="29" y="1134"/>
                  </a:lnTo>
                  <a:lnTo>
                    <a:pt x="0" y="1078"/>
                  </a:lnTo>
                  <a:lnTo>
                    <a:pt x="57" y="1049"/>
                  </a:lnTo>
                  <a:lnTo>
                    <a:pt x="57" y="964"/>
                  </a:lnTo>
                  <a:lnTo>
                    <a:pt x="85" y="1021"/>
                  </a:lnTo>
                  <a:lnTo>
                    <a:pt x="142" y="1021"/>
                  </a:lnTo>
                  <a:lnTo>
                    <a:pt x="142" y="964"/>
                  </a:lnTo>
                  <a:lnTo>
                    <a:pt x="255" y="879"/>
                  </a:lnTo>
                  <a:lnTo>
                    <a:pt x="255" y="794"/>
                  </a:lnTo>
                  <a:lnTo>
                    <a:pt x="284" y="737"/>
                  </a:lnTo>
                  <a:lnTo>
                    <a:pt x="114" y="596"/>
                  </a:lnTo>
                  <a:lnTo>
                    <a:pt x="85" y="511"/>
                  </a:lnTo>
                  <a:lnTo>
                    <a:pt x="142" y="482"/>
                  </a:lnTo>
                  <a:lnTo>
                    <a:pt x="114" y="426"/>
                  </a:lnTo>
                  <a:lnTo>
                    <a:pt x="142" y="397"/>
                  </a:lnTo>
                  <a:lnTo>
                    <a:pt x="199" y="369"/>
                  </a:lnTo>
                  <a:lnTo>
                    <a:pt x="199" y="312"/>
                  </a:lnTo>
                  <a:lnTo>
                    <a:pt x="227" y="340"/>
                  </a:lnTo>
                  <a:lnTo>
                    <a:pt x="255" y="255"/>
                  </a:lnTo>
                  <a:lnTo>
                    <a:pt x="312" y="255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369" y="227"/>
                  </a:lnTo>
                  <a:lnTo>
                    <a:pt x="369" y="340"/>
                  </a:lnTo>
                  <a:lnTo>
                    <a:pt x="425" y="340"/>
                  </a:lnTo>
                  <a:lnTo>
                    <a:pt x="454" y="397"/>
                  </a:lnTo>
                  <a:lnTo>
                    <a:pt x="482" y="426"/>
                  </a:lnTo>
                  <a:lnTo>
                    <a:pt x="510" y="312"/>
                  </a:lnTo>
                  <a:lnTo>
                    <a:pt x="567" y="284"/>
                  </a:lnTo>
                  <a:lnTo>
                    <a:pt x="567" y="255"/>
                  </a:lnTo>
                  <a:lnTo>
                    <a:pt x="596" y="255"/>
                  </a:lnTo>
                  <a:lnTo>
                    <a:pt x="596" y="170"/>
                  </a:lnTo>
                  <a:lnTo>
                    <a:pt x="737" y="114"/>
                  </a:lnTo>
                  <a:lnTo>
                    <a:pt x="681" y="0"/>
                  </a:lnTo>
                  <a:lnTo>
                    <a:pt x="737" y="0"/>
                  </a:lnTo>
                  <a:lnTo>
                    <a:pt x="766" y="85"/>
                  </a:lnTo>
                  <a:lnTo>
                    <a:pt x="822" y="142"/>
                  </a:lnTo>
                  <a:lnTo>
                    <a:pt x="794" y="170"/>
                  </a:lnTo>
                  <a:lnTo>
                    <a:pt x="822" y="199"/>
                  </a:lnTo>
                  <a:lnTo>
                    <a:pt x="879" y="199"/>
                  </a:lnTo>
                  <a:lnTo>
                    <a:pt x="907" y="227"/>
                  </a:lnTo>
                  <a:lnTo>
                    <a:pt x="822" y="397"/>
                  </a:lnTo>
                  <a:lnTo>
                    <a:pt x="851" y="426"/>
                  </a:lnTo>
                  <a:lnTo>
                    <a:pt x="794" y="482"/>
                  </a:lnTo>
                  <a:lnTo>
                    <a:pt x="794" y="539"/>
                  </a:lnTo>
                  <a:lnTo>
                    <a:pt x="851" y="539"/>
                  </a:lnTo>
                  <a:lnTo>
                    <a:pt x="879" y="624"/>
                  </a:lnTo>
                  <a:lnTo>
                    <a:pt x="964" y="681"/>
                  </a:lnTo>
                  <a:lnTo>
                    <a:pt x="992" y="766"/>
                  </a:lnTo>
                  <a:lnTo>
                    <a:pt x="1077" y="822"/>
                  </a:lnTo>
                  <a:lnTo>
                    <a:pt x="1134" y="992"/>
                  </a:lnTo>
                  <a:lnTo>
                    <a:pt x="1077" y="1134"/>
                  </a:lnTo>
                  <a:lnTo>
                    <a:pt x="1106" y="1134"/>
                  </a:lnTo>
                  <a:lnTo>
                    <a:pt x="1134" y="1134"/>
                  </a:lnTo>
                  <a:lnTo>
                    <a:pt x="1134" y="1191"/>
                  </a:lnTo>
                  <a:lnTo>
                    <a:pt x="1077" y="1248"/>
                  </a:lnTo>
                  <a:lnTo>
                    <a:pt x="1077" y="1474"/>
                  </a:lnTo>
                  <a:lnTo>
                    <a:pt x="964" y="1389"/>
                  </a:lnTo>
                  <a:lnTo>
                    <a:pt x="936" y="1276"/>
                  </a:lnTo>
                  <a:lnTo>
                    <a:pt x="907" y="1389"/>
                  </a:lnTo>
                  <a:lnTo>
                    <a:pt x="1049" y="1503"/>
                  </a:lnTo>
                  <a:lnTo>
                    <a:pt x="1021" y="1588"/>
                  </a:lnTo>
                  <a:lnTo>
                    <a:pt x="737" y="1361"/>
                  </a:lnTo>
                  <a:lnTo>
                    <a:pt x="907" y="1531"/>
                  </a:lnTo>
                  <a:lnTo>
                    <a:pt x="794" y="1616"/>
                  </a:lnTo>
                  <a:lnTo>
                    <a:pt x="766" y="1730"/>
                  </a:lnTo>
                  <a:lnTo>
                    <a:pt x="822" y="1815"/>
                  </a:lnTo>
                  <a:lnTo>
                    <a:pt x="737" y="1900"/>
                  </a:lnTo>
                  <a:lnTo>
                    <a:pt x="652" y="1900"/>
                  </a:lnTo>
                  <a:lnTo>
                    <a:pt x="624" y="1843"/>
                  </a:lnTo>
                  <a:lnTo>
                    <a:pt x="567" y="1815"/>
                  </a:lnTo>
                  <a:lnTo>
                    <a:pt x="454" y="1815"/>
                  </a:lnTo>
                  <a:lnTo>
                    <a:pt x="425" y="1786"/>
                  </a:lnTo>
                  <a:lnTo>
                    <a:pt x="397" y="1786"/>
                  </a:lnTo>
                  <a:lnTo>
                    <a:pt x="340" y="1758"/>
                  </a:lnTo>
                  <a:lnTo>
                    <a:pt x="340" y="1701"/>
                  </a:lnTo>
                  <a:lnTo>
                    <a:pt x="284" y="1758"/>
                  </a:lnTo>
                  <a:lnTo>
                    <a:pt x="170" y="1786"/>
                  </a:lnTo>
                  <a:lnTo>
                    <a:pt x="170" y="1701"/>
                  </a:lnTo>
                  <a:lnTo>
                    <a:pt x="255" y="1673"/>
                  </a:lnTo>
                  <a:lnTo>
                    <a:pt x="284" y="1559"/>
                  </a:lnTo>
                  <a:lnTo>
                    <a:pt x="199" y="1503"/>
                  </a:lnTo>
                  <a:lnTo>
                    <a:pt x="227" y="1588"/>
                  </a:lnTo>
                  <a:lnTo>
                    <a:pt x="199" y="1616"/>
                  </a:lnTo>
                  <a:lnTo>
                    <a:pt x="170" y="155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1" name="Freeform 750"/>
            <p:cNvSpPr>
              <a:spLocks/>
            </p:cNvSpPr>
            <p:nvPr/>
          </p:nvSpPr>
          <p:spPr bwMode="auto">
            <a:xfrm>
              <a:off x="5733" y="1493"/>
              <a:ext cx="1106" cy="1248"/>
            </a:xfrm>
            <a:custGeom>
              <a:avLst/>
              <a:gdLst>
                <a:gd name="T0" fmla="*/ 142 w 1106"/>
                <a:gd name="T1" fmla="*/ 681 h 1248"/>
                <a:gd name="T2" fmla="*/ 170 w 1106"/>
                <a:gd name="T3" fmla="*/ 794 h 1248"/>
                <a:gd name="T4" fmla="*/ 312 w 1106"/>
                <a:gd name="T5" fmla="*/ 907 h 1248"/>
                <a:gd name="T6" fmla="*/ 227 w 1106"/>
                <a:gd name="T7" fmla="*/ 1021 h 1248"/>
                <a:gd name="T8" fmla="*/ 283 w 1106"/>
                <a:gd name="T9" fmla="*/ 1106 h 1248"/>
                <a:gd name="T10" fmla="*/ 425 w 1106"/>
                <a:gd name="T11" fmla="*/ 1162 h 1248"/>
                <a:gd name="T12" fmla="*/ 539 w 1106"/>
                <a:gd name="T13" fmla="*/ 1191 h 1248"/>
                <a:gd name="T14" fmla="*/ 567 w 1106"/>
                <a:gd name="T15" fmla="*/ 1162 h 1248"/>
                <a:gd name="T16" fmla="*/ 652 w 1106"/>
                <a:gd name="T17" fmla="*/ 1077 h 1248"/>
                <a:gd name="T18" fmla="*/ 680 w 1106"/>
                <a:gd name="T19" fmla="*/ 1049 h 1248"/>
                <a:gd name="T20" fmla="*/ 709 w 1106"/>
                <a:gd name="T21" fmla="*/ 1134 h 1248"/>
                <a:gd name="T22" fmla="*/ 765 w 1106"/>
                <a:gd name="T23" fmla="*/ 1162 h 1248"/>
                <a:gd name="T24" fmla="*/ 822 w 1106"/>
                <a:gd name="T25" fmla="*/ 1248 h 1248"/>
                <a:gd name="T26" fmla="*/ 907 w 1106"/>
                <a:gd name="T27" fmla="*/ 1106 h 1248"/>
                <a:gd name="T28" fmla="*/ 936 w 1106"/>
                <a:gd name="T29" fmla="*/ 1077 h 1248"/>
                <a:gd name="T30" fmla="*/ 1077 w 1106"/>
                <a:gd name="T31" fmla="*/ 936 h 1248"/>
                <a:gd name="T32" fmla="*/ 1077 w 1106"/>
                <a:gd name="T33" fmla="*/ 822 h 1248"/>
                <a:gd name="T34" fmla="*/ 1049 w 1106"/>
                <a:gd name="T35" fmla="*/ 737 h 1248"/>
                <a:gd name="T36" fmla="*/ 1077 w 1106"/>
                <a:gd name="T37" fmla="*/ 652 h 1248"/>
                <a:gd name="T38" fmla="*/ 1049 w 1106"/>
                <a:gd name="T39" fmla="*/ 567 h 1248"/>
                <a:gd name="T40" fmla="*/ 1049 w 1106"/>
                <a:gd name="T41" fmla="*/ 482 h 1248"/>
                <a:gd name="T42" fmla="*/ 1077 w 1106"/>
                <a:gd name="T43" fmla="*/ 397 h 1248"/>
                <a:gd name="T44" fmla="*/ 1106 w 1106"/>
                <a:gd name="T45" fmla="*/ 255 h 1248"/>
                <a:gd name="T46" fmla="*/ 1021 w 1106"/>
                <a:gd name="T47" fmla="*/ 227 h 1248"/>
                <a:gd name="T48" fmla="*/ 964 w 1106"/>
                <a:gd name="T49" fmla="*/ 142 h 1248"/>
                <a:gd name="T50" fmla="*/ 907 w 1106"/>
                <a:gd name="T51" fmla="*/ 57 h 1248"/>
                <a:gd name="T52" fmla="*/ 850 w 1106"/>
                <a:gd name="T53" fmla="*/ 28 h 1248"/>
                <a:gd name="T54" fmla="*/ 765 w 1106"/>
                <a:gd name="T55" fmla="*/ 57 h 1248"/>
                <a:gd name="T56" fmla="*/ 624 w 1106"/>
                <a:gd name="T57" fmla="*/ 57 h 1248"/>
                <a:gd name="T58" fmla="*/ 624 w 1106"/>
                <a:gd name="T59" fmla="*/ 170 h 1248"/>
                <a:gd name="T60" fmla="*/ 510 w 1106"/>
                <a:gd name="T61" fmla="*/ 284 h 1248"/>
                <a:gd name="T62" fmla="*/ 425 w 1106"/>
                <a:gd name="T63" fmla="*/ 199 h 1248"/>
                <a:gd name="T64" fmla="*/ 425 w 1106"/>
                <a:gd name="T65" fmla="*/ 142 h 1248"/>
                <a:gd name="T66" fmla="*/ 369 w 1106"/>
                <a:gd name="T67" fmla="*/ 0 h 1248"/>
                <a:gd name="T68" fmla="*/ 283 w 1106"/>
                <a:gd name="T69" fmla="*/ 57 h 1248"/>
                <a:gd name="T70" fmla="*/ 142 w 1106"/>
                <a:gd name="T71" fmla="*/ 28 h 1248"/>
                <a:gd name="T72" fmla="*/ 113 w 1106"/>
                <a:gd name="T73" fmla="*/ 85 h 1248"/>
                <a:gd name="T74" fmla="*/ 57 w 1106"/>
                <a:gd name="T75" fmla="*/ 170 h 1248"/>
                <a:gd name="T76" fmla="*/ 57 w 1106"/>
                <a:gd name="T77" fmla="*/ 284 h 1248"/>
                <a:gd name="T78" fmla="*/ 0 w 1106"/>
                <a:gd name="T79" fmla="*/ 369 h 1248"/>
                <a:gd name="T80" fmla="*/ 57 w 1106"/>
                <a:gd name="T81" fmla="*/ 425 h 1248"/>
                <a:gd name="T82" fmla="*/ 170 w 1106"/>
                <a:gd name="T83" fmla="*/ 51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06" h="1248">
                  <a:moveTo>
                    <a:pt x="142" y="567"/>
                  </a:moveTo>
                  <a:lnTo>
                    <a:pt x="142" y="681"/>
                  </a:lnTo>
                  <a:lnTo>
                    <a:pt x="113" y="709"/>
                  </a:lnTo>
                  <a:lnTo>
                    <a:pt x="170" y="794"/>
                  </a:lnTo>
                  <a:lnTo>
                    <a:pt x="255" y="822"/>
                  </a:lnTo>
                  <a:lnTo>
                    <a:pt x="312" y="907"/>
                  </a:lnTo>
                  <a:lnTo>
                    <a:pt x="227" y="964"/>
                  </a:lnTo>
                  <a:lnTo>
                    <a:pt x="227" y="1021"/>
                  </a:lnTo>
                  <a:lnTo>
                    <a:pt x="283" y="1049"/>
                  </a:lnTo>
                  <a:lnTo>
                    <a:pt x="283" y="1106"/>
                  </a:lnTo>
                  <a:lnTo>
                    <a:pt x="397" y="1191"/>
                  </a:lnTo>
                  <a:lnTo>
                    <a:pt x="425" y="1162"/>
                  </a:lnTo>
                  <a:lnTo>
                    <a:pt x="482" y="1219"/>
                  </a:lnTo>
                  <a:lnTo>
                    <a:pt x="539" y="1191"/>
                  </a:lnTo>
                  <a:lnTo>
                    <a:pt x="539" y="1134"/>
                  </a:lnTo>
                  <a:lnTo>
                    <a:pt x="567" y="1162"/>
                  </a:lnTo>
                  <a:lnTo>
                    <a:pt x="595" y="1077"/>
                  </a:lnTo>
                  <a:lnTo>
                    <a:pt x="652" y="1077"/>
                  </a:lnTo>
                  <a:lnTo>
                    <a:pt x="680" y="1106"/>
                  </a:lnTo>
                  <a:lnTo>
                    <a:pt x="680" y="1049"/>
                  </a:lnTo>
                  <a:lnTo>
                    <a:pt x="709" y="1049"/>
                  </a:lnTo>
                  <a:lnTo>
                    <a:pt x="709" y="1134"/>
                  </a:lnTo>
                  <a:lnTo>
                    <a:pt x="709" y="1162"/>
                  </a:lnTo>
                  <a:lnTo>
                    <a:pt x="765" y="1162"/>
                  </a:lnTo>
                  <a:lnTo>
                    <a:pt x="794" y="1219"/>
                  </a:lnTo>
                  <a:lnTo>
                    <a:pt x="822" y="1248"/>
                  </a:lnTo>
                  <a:lnTo>
                    <a:pt x="850" y="1134"/>
                  </a:lnTo>
                  <a:lnTo>
                    <a:pt x="907" y="1106"/>
                  </a:lnTo>
                  <a:lnTo>
                    <a:pt x="907" y="1077"/>
                  </a:lnTo>
                  <a:lnTo>
                    <a:pt x="936" y="1077"/>
                  </a:lnTo>
                  <a:lnTo>
                    <a:pt x="936" y="992"/>
                  </a:lnTo>
                  <a:lnTo>
                    <a:pt x="1077" y="936"/>
                  </a:lnTo>
                  <a:lnTo>
                    <a:pt x="1021" y="822"/>
                  </a:lnTo>
                  <a:lnTo>
                    <a:pt x="1077" y="822"/>
                  </a:lnTo>
                  <a:lnTo>
                    <a:pt x="1077" y="737"/>
                  </a:lnTo>
                  <a:lnTo>
                    <a:pt x="1049" y="737"/>
                  </a:lnTo>
                  <a:lnTo>
                    <a:pt x="1021" y="709"/>
                  </a:lnTo>
                  <a:lnTo>
                    <a:pt x="1077" y="652"/>
                  </a:lnTo>
                  <a:lnTo>
                    <a:pt x="1077" y="595"/>
                  </a:lnTo>
                  <a:lnTo>
                    <a:pt x="1049" y="567"/>
                  </a:lnTo>
                  <a:lnTo>
                    <a:pt x="1077" y="539"/>
                  </a:lnTo>
                  <a:lnTo>
                    <a:pt x="1049" y="482"/>
                  </a:lnTo>
                  <a:lnTo>
                    <a:pt x="1106" y="425"/>
                  </a:lnTo>
                  <a:lnTo>
                    <a:pt x="1077" y="397"/>
                  </a:lnTo>
                  <a:lnTo>
                    <a:pt x="1106" y="369"/>
                  </a:lnTo>
                  <a:lnTo>
                    <a:pt x="1106" y="255"/>
                  </a:lnTo>
                  <a:lnTo>
                    <a:pt x="1077" y="227"/>
                  </a:lnTo>
                  <a:lnTo>
                    <a:pt x="1021" y="227"/>
                  </a:lnTo>
                  <a:lnTo>
                    <a:pt x="992" y="142"/>
                  </a:lnTo>
                  <a:lnTo>
                    <a:pt x="964" y="142"/>
                  </a:lnTo>
                  <a:lnTo>
                    <a:pt x="907" y="114"/>
                  </a:lnTo>
                  <a:lnTo>
                    <a:pt x="907" y="57"/>
                  </a:lnTo>
                  <a:lnTo>
                    <a:pt x="907" y="28"/>
                  </a:lnTo>
                  <a:lnTo>
                    <a:pt x="850" y="28"/>
                  </a:lnTo>
                  <a:lnTo>
                    <a:pt x="822" y="57"/>
                  </a:lnTo>
                  <a:lnTo>
                    <a:pt x="765" y="57"/>
                  </a:lnTo>
                  <a:lnTo>
                    <a:pt x="652" y="28"/>
                  </a:lnTo>
                  <a:lnTo>
                    <a:pt x="624" y="57"/>
                  </a:lnTo>
                  <a:lnTo>
                    <a:pt x="652" y="57"/>
                  </a:lnTo>
                  <a:lnTo>
                    <a:pt x="624" y="170"/>
                  </a:lnTo>
                  <a:lnTo>
                    <a:pt x="510" y="227"/>
                  </a:lnTo>
                  <a:lnTo>
                    <a:pt x="510" y="284"/>
                  </a:lnTo>
                  <a:lnTo>
                    <a:pt x="482" y="227"/>
                  </a:lnTo>
                  <a:lnTo>
                    <a:pt x="425" y="199"/>
                  </a:lnTo>
                  <a:lnTo>
                    <a:pt x="454" y="170"/>
                  </a:lnTo>
                  <a:lnTo>
                    <a:pt x="425" y="142"/>
                  </a:lnTo>
                  <a:lnTo>
                    <a:pt x="425" y="85"/>
                  </a:lnTo>
                  <a:lnTo>
                    <a:pt x="369" y="0"/>
                  </a:lnTo>
                  <a:lnTo>
                    <a:pt x="340" y="0"/>
                  </a:lnTo>
                  <a:lnTo>
                    <a:pt x="283" y="57"/>
                  </a:lnTo>
                  <a:lnTo>
                    <a:pt x="198" y="57"/>
                  </a:lnTo>
                  <a:lnTo>
                    <a:pt x="142" y="28"/>
                  </a:lnTo>
                  <a:lnTo>
                    <a:pt x="113" y="28"/>
                  </a:lnTo>
                  <a:lnTo>
                    <a:pt x="113" y="85"/>
                  </a:lnTo>
                  <a:lnTo>
                    <a:pt x="57" y="85"/>
                  </a:lnTo>
                  <a:lnTo>
                    <a:pt x="57" y="170"/>
                  </a:lnTo>
                  <a:lnTo>
                    <a:pt x="28" y="199"/>
                  </a:lnTo>
                  <a:lnTo>
                    <a:pt x="57" y="284"/>
                  </a:lnTo>
                  <a:lnTo>
                    <a:pt x="28" y="340"/>
                  </a:lnTo>
                  <a:lnTo>
                    <a:pt x="0" y="369"/>
                  </a:lnTo>
                  <a:lnTo>
                    <a:pt x="28" y="425"/>
                  </a:lnTo>
                  <a:lnTo>
                    <a:pt x="57" y="425"/>
                  </a:lnTo>
                  <a:lnTo>
                    <a:pt x="113" y="482"/>
                  </a:lnTo>
                  <a:lnTo>
                    <a:pt x="170" y="510"/>
                  </a:lnTo>
                  <a:lnTo>
                    <a:pt x="142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2" name="Freeform 751"/>
            <p:cNvSpPr>
              <a:spLocks/>
            </p:cNvSpPr>
            <p:nvPr/>
          </p:nvSpPr>
          <p:spPr bwMode="auto">
            <a:xfrm>
              <a:off x="1112" y="2287"/>
              <a:ext cx="1304" cy="1191"/>
            </a:xfrm>
            <a:custGeom>
              <a:avLst/>
              <a:gdLst>
                <a:gd name="T0" fmla="*/ 454 w 1304"/>
                <a:gd name="T1" fmla="*/ 1106 h 1191"/>
                <a:gd name="T2" fmla="*/ 595 w 1304"/>
                <a:gd name="T3" fmla="*/ 1134 h 1191"/>
                <a:gd name="T4" fmla="*/ 624 w 1304"/>
                <a:gd name="T5" fmla="*/ 1020 h 1191"/>
                <a:gd name="T6" fmla="*/ 794 w 1304"/>
                <a:gd name="T7" fmla="*/ 935 h 1191"/>
                <a:gd name="T8" fmla="*/ 879 w 1304"/>
                <a:gd name="T9" fmla="*/ 935 h 1191"/>
                <a:gd name="T10" fmla="*/ 1106 w 1304"/>
                <a:gd name="T11" fmla="*/ 907 h 1191"/>
                <a:gd name="T12" fmla="*/ 1106 w 1304"/>
                <a:gd name="T13" fmla="*/ 992 h 1191"/>
                <a:gd name="T14" fmla="*/ 1162 w 1304"/>
                <a:gd name="T15" fmla="*/ 935 h 1191"/>
                <a:gd name="T16" fmla="*/ 1247 w 1304"/>
                <a:gd name="T17" fmla="*/ 907 h 1191"/>
                <a:gd name="T18" fmla="*/ 1247 w 1304"/>
                <a:gd name="T19" fmla="*/ 822 h 1191"/>
                <a:gd name="T20" fmla="*/ 1304 w 1304"/>
                <a:gd name="T21" fmla="*/ 624 h 1191"/>
                <a:gd name="T22" fmla="*/ 1134 w 1304"/>
                <a:gd name="T23" fmla="*/ 595 h 1191"/>
                <a:gd name="T24" fmla="*/ 1106 w 1304"/>
                <a:gd name="T25" fmla="*/ 567 h 1191"/>
                <a:gd name="T26" fmla="*/ 1134 w 1304"/>
                <a:gd name="T27" fmla="*/ 454 h 1191"/>
                <a:gd name="T28" fmla="*/ 1106 w 1304"/>
                <a:gd name="T29" fmla="*/ 368 h 1191"/>
                <a:gd name="T30" fmla="*/ 1106 w 1304"/>
                <a:gd name="T31" fmla="*/ 227 h 1191"/>
                <a:gd name="T32" fmla="*/ 1106 w 1304"/>
                <a:gd name="T33" fmla="*/ 113 h 1191"/>
                <a:gd name="T34" fmla="*/ 992 w 1304"/>
                <a:gd name="T35" fmla="*/ 0 h 1191"/>
                <a:gd name="T36" fmla="*/ 936 w 1304"/>
                <a:gd name="T37" fmla="*/ 28 h 1191"/>
                <a:gd name="T38" fmla="*/ 850 w 1304"/>
                <a:gd name="T39" fmla="*/ 227 h 1191"/>
                <a:gd name="T40" fmla="*/ 709 w 1304"/>
                <a:gd name="T41" fmla="*/ 255 h 1191"/>
                <a:gd name="T42" fmla="*/ 652 w 1304"/>
                <a:gd name="T43" fmla="*/ 255 h 1191"/>
                <a:gd name="T44" fmla="*/ 624 w 1304"/>
                <a:gd name="T45" fmla="*/ 198 h 1191"/>
                <a:gd name="T46" fmla="*/ 482 w 1304"/>
                <a:gd name="T47" fmla="*/ 227 h 1191"/>
                <a:gd name="T48" fmla="*/ 482 w 1304"/>
                <a:gd name="T49" fmla="*/ 283 h 1191"/>
                <a:gd name="T50" fmla="*/ 369 w 1304"/>
                <a:gd name="T51" fmla="*/ 227 h 1191"/>
                <a:gd name="T52" fmla="*/ 312 w 1304"/>
                <a:gd name="T53" fmla="*/ 312 h 1191"/>
                <a:gd name="T54" fmla="*/ 283 w 1304"/>
                <a:gd name="T55" fmla="*/ 368 h 1191"/>
                <a:gd name="T56" fmla="*/ 142 w 1304"/>
                <a:gd name="T57" fmla="*/ 397 h 1191"/>
                <a:gd name="T58" fmla="*/ 28 w 1304"/>
                <a:gd name="T59" fmla="*/ 425 h 1191"/>
                <a:gd name="T60" fmla="*/ 0 w 1304"/>
                <a:gd name="T61" fmla="*/ 567 h 1191"/>
                <a:gd name="T62" fmla="*/ 57 w 1304"/>
                <a:gd name="T63" fmla="*/ 652 h 1191"/>
                <a:gd name="T64" fmla="*/ 85 w 1304"/>
                <a:gd name="T65" fmla="*/ 765 h 1191"/>
                <a:gd name="T66" fmla="*/ 170 w 1304"/>
                <a:gd name="T67" fmla="*/ 822 h 1191"/>
                <a:gd name="T68" fmla="*/ 312 w 1304"/>
                <a:gd name="T69" fmla="*/ 964 h 1191"/>
                <a:gd name="T70" fmla="*/ 255 w 1304"/>
                <a:gd name="T71" fmla="*/ 1049 h 1191"/>
                <a:gd name="T72" fmla="*/ 369 w 1304"/>
                <a:gd name="T73" fmla="*/ 1191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04" h="1191">
                  <a:moveTo>
                    <a:pt x="369" y="1191"/>
                  </a:moveTo>
                  <a:lnTo>
                    <a:pt x="454" y="1106"/>
                  </a:lnTo>
                  <a:lnTo>
                    <a:pt x="567" y="1162"/>
                  </a:lnTo>
                  <a:lnTo>
                    <a:pt x="595" y="1134"/>
                  </a:lnTo>
                  <a:lnTo>
                    <a:pt x="567" y="1106"/>
                  </a:lnTo>
                  <a:lnTo>
                    <a:pt x="624" y="1020"/>
                  </a:lnTo>
                  <a:lnTo>
                    <a:pt x="709" y="992"/>
                  </a:lnTo>
                  <a:lnTo>
                    <a:pt x="794" y="935"/>
                  </a:lnTo>
                  <a:lnTo>
                    <a:pt x="850" y="935"/>
                  </a:lnTo>
                  <a:lnTo>
                    <a:pt x="879" y="935"/>
                  </a:lnTo>
                  <a:lnTo>
                    <a:pt x="1021" y="879"/>
                  </a:lnTo>
                  <a:lnTo>
                    <a:pt x="1106" y="907"/>
                  </a:lnTo>
                  <a:lnTo>
                    <a:pt x="1134" y="935"/>
                  </a:lnTo>
                  <a:lnTo>
                    <a:pt x="1106" y="992"/>
                  </a:lnTo>
                  <a:lnTo>
                    <a:pt x="1134" y="992"/>
                  </a:lnTo>
                  <a:lnTo>
                    <a:pt x="1162" y="935"/>
                  </a:lnTo>
                  <a:lnTo>
                    <a:pt x="1191" y="907"/>
                  </a:lnTo>
                  <a:lnTo>
                    <a:pt x="1247" y="907"/>
                  </a:lnTo>
                  <a:lnTo>
                    <a:pt x="1219" y="850"/>
                  </a:lnTo>
                  <a:lnTo>
                    <a:pt x="1247" y="822"/>
                  </a:lnTo>
                  <a:lnTo>
                    <a:pt x="1247" y="737"/>
                  </a:lnTo>
                  <a:lnTo>
                    <a:pt x="1304" y="624"/>
                  </a:lnTo>
                  <a:lnTo>
                    <a:pt x="1304" y="595"/>
                  </a:lnTo>
                  <a:lnTo>
                    <a:pt x="1134" y="595"/>
                  </a:lnTo>
                  <a:lnTo>
                    <a:pt x="1134" y="567"/>
                  </a:lnTo>
                  <a:lnTo>
                    <a:pt x="1106" y="567"/>
                  </a:lnTo>
                  <a:lnTo>
                    <a:pt x="1106" y="539"/>
                  </a:lnTo>
                  <a:lnTo>
                    <a:pt x="1134" y="454"/>
                  </a:lnTo>
                  <a:lnTo>
                    <a:pt x="1077" y="425"/>
                  </a:lnTo>
                  <a:lnTo>
                    <a:pt x="1106" y="368"/>
                  </a:lnTo>
                  <a:lnTo>
                    <a:pt x="1049" y="340"/>
                  </a:lnTo>
                  <a:lnTo>
                    <a:pt x="1106" y="227"/>
                  </a:lnTo>
                  <a:lnTo>
                    <a:pt x="1077" y="142"/>
                  </a:lnTo>
                  <a:lnTo>
                    <a:pt x="1106" y="113"/>
                  </a:lnTo>
                  <a:lnTo>
                    <a:pt x="1049" y="85"/>
                  </a:lnTo>
                  <a:lnTo>
                    <a:pt x="992" y="0"/>
                  </a:lnTo>
                  <a:lnTo>
                    <a:pt x="964" y="28"/>
                  </a:lnTo>
                  <a:lnTo>
                    <a:pt x="936" y="28"/>
                  </a:lnTo>
                  <a:lnTo>
                    <a:pt x="879" y="113"/>
                  </a:lnTo>
                  <a:lnTo>
                    <a:pt x="850" y="227"/>
                  </a:lnTo>
                  <a:lnTo>
                    <a:pt x="822" y="170"/>
                  </a:lnTo>
                  <a:lnTo>
                    <a:pt x="709" y="255"/>
                  </a:lnTo>
                  <a:lnTo>
                    <a:pt x="709" y="312"/>
                  </a:lnTo>
                  <a:lnTo>
                    <a:pt x="652" y="255"/>
                  </a:lnTo>
                  <a:lnTo>
                    <a:pt x="624" y="255"/>
                  </a:lnTo>
                  <a:lnTo>
                    <a:pt x="624" y="198"/>
                  </a:lnTo>
                  <a:lnTo>
                    <a:pt x="510" y="198"/>
                  </a:lnTo>
                  <a:lnTo>
                    <a:pt x="482" y="227"/>
                  </a:lnTo>
                  <a:lnTo>
                    <a:pt x="510" y="255"/>
                  </a:lnTo>
                  <a:lnTo>
                    <a:pt x="482" y="283"/>
                  </a:lnTo>
                  <a:lnTo>
                    <a:pt x="397" y="283"/>
                  </a:lnTo>
                  <a:lnTo>
                    <a:pt x="369" y="227"/>
                  </a:lnTo>
                  <a:lnTo>
                    <a:pt x="340" y="227"/>
                  </a:lnTo>
                  <a:lnTo>
                    <a:pt x="312" y="312"/>
                  </a:lnTo>
                  <a:lnTo>
                    <a:pt x="283" y="340"/>
                  </a:lnTo>
                  <a:lnTo>
                    <a:pt x="283" y="368"/>
                  </a:lnTo>
                  <a:lnTo>
                    <a:pt x="198" y="425"/>
                  </a:lnTo>
                  <a:lnTo>
                    <a:pt x="142" y="397"/>
                  </a:lnTo>
                  <a:lnTo>
                    <a:pt x="113" y="340"/>
                  </a:lnTo>
                  <a:lnTo>
                    <a:pt x="28" y="425"/>
                  </a:lnTo>
                  <a:lnTo>
                    <a:pt x="57" y="454"/>
                  </a:lnTo>
                  <a:lnTo>
                    <a:pt x="0" y="567"/>
                  </a:lnTo>
                  <a:lnTo>
                    <a:pt x="0" y="624"/>
                  </a:lnTo>
                  <a:lnTo>
                    <a:pt x="57" y="652"/>
                  </a:lnTo>
                  <a:lnTo>
                    <a:pt x="28" y="737"/>
                  </a:lnTo>
                  <a:lnTo>
                    <a:pt x="85" y="765"/>
                  </a:lnTo>
                  <a:lnTo>
                    <a:pt x="113" y="822"/>
                  </a:lnTo>
                  <a:lnTo>
                    <a:pt x="170" y="822"/>
                  </a:lnTo>
                  <a:lnTo>
                    <a:pt x="198" y="935"/>
                  </a:lnTo>
                  <a:lnTo>
                    <a:pt x="312" y="964"/>
                  </a:lnTo>
                  <a:lnTo>
                    <a:pt x="312" y="992"/>
                  </a:lnTo>
                  <a:lnTo>
                    <a:pt x="255" y="1049"/>
                  </a:lnTo>
                  <a:lnTo>
                    <a:pt x="312" y="1191"/>
                  </a:lnTo>
                  <a:lnTo>
                    <a:pt x="369" y="119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3" name="Freeform 752"/>
            <p:cNvSpPr>
              <a:spLocks/>
            </p:cNvSpPr>
            <p:nvPr/>
          </p:nvSpPr>
          <p:spPr bwMode="auto">
            <a:xfrm>
              <a:off x="1140" y="4413"/>
              <a:ext cx="567" cy="709"/>
            </a:xfrm>
            <a:custGeom>
              <a:avLst/>
              <a:gdLst>
                <a:gd name="T0" fmla="*/ 0 w 567"/>
                <a:gd name="T1" fmla="*/ 85 h 709"/>
                <a:gd name="T2" fmla="*/ 29 w 567"/>
                <a:gd name="T3" fmla="*/ 85 h 709"/>
                <a:gd name="T4" fmla="*/ 85 w 567"/>
                <a:gd name="T5" fmla="*/ 57 h 709"/>
                <a:gd name="T6" fmla="*/ 114 w 567"/>
                <a:gd name="T7" fmla="*/ 114 h 709"/>
                <a:gd name="T8" fmla="*/ 142 w 567"/>
                <a:gd name="T9" fmla="*/ 57 h 709"/>
                <a:gd name="T10" fmla="*/ 114 w 567"/>
                <a:gd name="T11" fmla="*/ 0 h 709"/>
                <a:gd name="T12" fmla="*/ 199 w 567"/>
                <a:gd name="T13" fmla="*/ 0 h 709"/>
                <a:gd name="T14" fmla="*/ 227 w 567"/>
                <a:gd name="T15" fmla="*/ 28 h 709"/>
                <a:gd name="T16" fmla="*/ 199 w 567"/>
                <a:gd name="T17" fmla="*/ 85 h 709"/>
                <a:gd name="T18" fmla="*/ 227 w 567"/>
                <a:gd name="T19" fmla="*/ 114 h 709"/>
                <a:gd name="T20" fmla="*/ 199 w 567"/>
                <a:gd name="T21" fmla="*/ 227 h 709"/>
                <a:gd name="T22" fmla="*/ 312 w 567"/>
                <a:gd name="T23" fmla="*/ 284 h 709"/>
                <a:gd name="T24" fmla="*/ 369 w 567"/>
                <a:gd name="T25" fmla="*/ 284 h 709"/>
                <a:gd name="T26" fmla="*/ 369 w 567"/>
                <a:gd name="T27" fmla="*/ 227 h 709"/>
                <a:gd name="T28" fmla="*/ 397 w 567"/>
                <a:gd name="T29" fmla="*/ 199 h 709"/>
                <a:gd name="T30" fmla="*/ 511 w 567"/>
                <a:gd name="T31" fmla="*/ 284 h 709"/>
                <a:gd name="T32" fmla="*/ 539 w 567"/>
                <a:gd name="T33" fmla="*/ 397 h 709"/>
                <a:gd name="T34" fmla="*/ 511 w 567"/>
                <a:gd name="T35" fmla="*/ 397 h 709"/>
                <a:gd name="T36" fmla="*/ 454 w 567"/>
                <a:gd name="T37" fmla="*/ 539 h 709"/>
                <a:gd name="T38" fmla="*/ 539 w 567"/>
                <a:gd name="T39" fmla="*/ 567 h 709"/>
                <a:gd name="T40" fmla="*/ 567 w 567"/>
                <a:gd name="T41" fmla="*/ 624 h 709"/>
                <a:gd name="T42" fmla="*/ 397 w 567"/>
                <a:gd name="T43" fmla="*/ 709 h 709"/>
                <a:gd name="T44" fmla="*/ 369 w 567"/>
                <a:gd name="T45" fmla="*/ 681 h 709"/>
                <a:gd name="T46" fmla="*/ 341 w 567"/>
                <a:gd name="T47" fmla="*/ 709 h 709"/>
                <a:gd name="T48" fmla="*/ 312 w 567"/>
                <a:gd name="T49" fmla="*/ 681 h 709"/>
                <a:gd name="T50" fmla="*/ 397 w 567"/>
                <a:gd name="T51" fmla="*/ 567 h 709"/>
                <a:gd name="T52" fmla="*/ 341 w 567"/>
                <a:gd name="T53" fmla="*/ 539 h 709"/>
                <a:gd name="T54" fmla="*/ 312 w 567"/>
                <a:gd name="T55" fmla="*/ 595 h 709"/>
                <a:gd name="T56" fmla="*/ 255 w 567"/>
                <a:gd name="T57" fmla="*/ 567 h 709"/>
                <a:gd name="T58" fmla="*/ 227 w 567"/>
                <a:gd name="T59" fmla="*/ 595 h 709"/>
                <a:gd name="T60" fmla="*/ 199 w 567"/>
                <a:gd name="T61" fmla="*/ 567 h 709"/>
                <a:gd name="T62" fmla="*/ 227 w 567"/>
                <a:gd name="T63" fmla="*/ 539 h 709"/>
                <a:gd name="T64" fmla="*/ 170 w 567"/>
                <a:gd name="T65" fmla="*/ 510 h 709"/>
                <a:gd name="T66" fmla="*/ 142 w 567"/>
                <a:gd name="T67" fmla="*/ 539 h 709"/>
                <a:gd name="T68" fmla="*/ 85 w 567"/>
                <a:gd name="T69" fmla="*/ 482 h 709"/>
                <a:gd name="T70" fmla="*/ 114 w 567"/>
                <a:gd name="T71" fmla="*/ 397 h 709"/>
                <a:gd name="T72" fmla="*/ 29 w 567"/>
                <a:gd name="T73" fmla="*/ 340 h 709"/>
                <a:gd name="T74" fmla="*/ 85 w 567"/>
                <a:gd name="T75" fmla="*/ 255 h 709"/>
                <a:gd name="T76" fmla="*/ 0 w 567"/>
                <a:gd name="T77" fmla="*/ 170 h 709"/>
                <a:gd name="T78" fmla="*/ 29 w 567"/>
                <a:gd name="T79" fmla="*/ 142 h 709"/>
                <a:gd name="T80" fmla="*/ 0 w 567"/>
                <a:gd name="T81" fmla="*/ 114 h 709"/>
                <a:gd name="T82" fmla="*/ 0 w 567"/>
                <a:gd name="T83" fmla="*/ 8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7" h="709">
                  <a:moveTo>
                    <a:pt x="0" y="85"/>
                  </a:moveTo>
                  <a:lnTo>
                    <a:pt x="29" y="85"/>
                  </a:lnTo>
                  <a:lnTo>
                    <a:pt x="85" y="57"/>
                  </a:lnTo>
                  <a:lnTo>
                    <a:pt x="114" y="114"/>
                  </a:lnTo>
                  <a:lnTo>
                    <a:pt x="142" y="57"/>
                  </a:lnTo>
                  <a:lnTo>
                    <a:pt x="114" y="0"/>
                  </a:lnTo>
                  <a:lnTo>
                    <a:pt x="199" y="0"/>
                  </a:lnTo>
                  <a:lnTo>
                    <a:pt x="227" y="28"/>
                  </a:lnTo>
                  <a:lnTo>
                    <a:pt x="199" y="85"/>
                  </a:lnTo>
                  <a:lnTo>
                    <a:pt x="227" y="114"/>
                  </a:lnTo>
                  <a:lnTo>
                    <a:pt x="199" y="227"/>
                  </a:lnTo>
                  <a:lnTo>
                    <a:pt x="312" y="284"/>
                  </a:lnTo>
                  <a:lnTo>
                    <a:pt x="369" y="284"/>
                  </a:lnTo>
                  <a:lnTo>
                    <a:pt x="369" y="227"/>
                  </a:lnTo>
                  <a:lnTo>
                    <a:pt x="397" y="199"/>
                  </a:lnTo>
                  <a:lnTo>
                    <a:pt x="511" y="284"/>
                  </a:lnTo>
                  <a:lnTo>
                    <a:pt x="539" y="397"/>
                  </a:lnTo>
                  <a:lnTo>
                    <a:pt x="511" y="397"/>
                  </a:lnTo>
                  <a:lnTo>
                    <a:pt x="454" y="539"/>
                  </a:lnTo>
                  <a:lnTo>
                    <a:pt x="539" y="567"/>
                  </a:lnTo>
                  <a:lnTo>
                    <a:pt x="567" y="624"/>
                  </a:lnTo>
                  <a:lnTo>
                    <a:pt x="397" y="709"/>
                  </a:lnTo>
                  <a:lnTo>
                    <a:pt x="369" y="681"/>
                  </a:lnTo>
                  <a:lnTo>
                    <a:pt x="341" y="709"/>
                  </a:lnTo>
                  <a:lnTo>
                    <a:pt x="312" y="681"/>
                  </a:lnTo>
                  <a:lnTo>
                    <a:pt x="397" y="567"/>
                  </a:lnTo>
                  <a:lnTo>
                    <a:pt x="341" y="539"/>
                  </a:lnTo>
                  <a:lnTo>
                    <a:pt x="312" y="595"/>
                  </a:lnTo>
                  <a:lnTo>
                    <a:pt x="255" y="567"/>
                  </a:lnTo>
                  <a:lnTo>
                    <a:pt x="227" y="595"/>
                  </a:lnTo>
                  <a:lnTo>
                    <a:pt x="199" y="567"/>
                  </a:lnTo>
                  <a:lnTo>
                    <a:pt x="227" y="539"/>
                  </a:lnTo>
                  <a:lnTo>
                    <a:pt x="170" y="510"/>
                  </a:lnTo>
                  <a:lnTo>
                    <a:pt x="142" y="539"/>
                  </a:lnTo>
                  <a:lnTo>
                    <a:pt x="85" y="482"/>
                  </a:lnTo>
                  <a:lnTo>
                    <a:pt x="114" y="397"/>
                  </a:lnTo>
                  <a:lnTo>
                    <a:pt x="29" y="340"/>
                  </a:lnTo>
                  <a:lnTo>
                    <a:pt x="85" y="255"/>
                  </a:lnTo>
                  <a:lnTo>
                    <a:pt x="0" y="170"/>
                  </a:lnTo>
                  <a:lnTo>
                    <a:pt x="29" y="142"/>
                  </a:lnTo>
                  <a:lnTo>
                    <a:pt x="0" y="114"/>
                  </a:lnTo>
                  <a:lnTo>
                    <a:pt x="0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4" name="Freeform 753"/>
            <p:cNvSpPr>
              <a:spLocks/>
            </p:cNvSpPr>
            <p:nvPr/>
          </p:nvSpPr>
          <p:spPr bwMode="auto">
            <a:xfrm>
              <a:off x="743" y="3024"/>
              <a:ext cx="1475" cy="1786"/>
            </a:xfrm>
            <a:custGeom>
              <a:avLst/>
              <a:gdLst>
                <a:gd name="T0" fmla="*/ 908 w 1475"/>
                <a:gd name="T1" fmla="*/ 1673 h 1786"/>
                <a:gd name="T2" fmla="*/ 766 w 1475"/>
                <a:gd name="T3" fmla="*/ 1616 h 1786"/>
                <a:gd name="T4" fmla="*/ 709 w 1475"/>
                <a:gd name="T5" fmla="*/ 1673 h 1786"/>
                <a:gd name="T6" fmla="*/ 624 w 1475"/>
                <a:gd name="T7" fmla="*/ 1503 h 1786"/>
                <a:gd name="T8" fmla="*/ 624 w 1475"/>
                <a:gd name="T9" fmla="*/ 1417 h 1786"/>
                <a:gd name="T10" fmla="*/ 511 w 1475"/>
                <a:gd name="T11" fmla="*/ 1389 h 1786"/>
                <a:gd name="T12" fmla="*/ 511 w 1475"/>
                <a:gd name="T13" fmla="*/ 1503 h 1786"/>
                <a:gd name="T14" fmla="*/ 426 w 1475"/>
                <a:gd name="T15" fmla="*/ 1474 h 1786"/>
                <a:gd name="T16" fmla="*/ 426 w 1475"/>
                <a:gd name="T17" fmla="*/ 1417 h 1786"/>
                <a:gd name="T18" fmla="*/ 341 w 1475"/>
                <a:gd name="T19" fmla="*/ 1417 h 1786"/>
                <a:gd name="T20" fmla="*/ 312 w 1475"/>
                <a:gd name="T21" fmla="*/ 1304 h 1786"/>
                <a:gd name="T22" fmla="*/ 171 w 1475"/>
                <a:gd name="T23" fmla="*/ 1247 h 1786"/>
                <a:gd name="T24" fmla="*/ 171 w 1475"/>
                <a:gd name="T25" fmla="*/ 1134 h 1786"/>
                <a:gd name="T26" fmla="*/ 142 w 1475"/>
                <a:gd name="T27" fmla="*/ 1049 h 1786"/>
                <a:gd name="T28" fmla="*/ 142 w 1475"/>
                <a:gd name="T29" fmla="*/ 907 h 1786"/>
                <a:gd name="T30" fmla="*/ 171 w 1475"/>
                <a:gd name="T31" fmla="*/ 794 h 1786"/>
                <a:gd name="T32" fmla="*/ 114 w 1475"/>
                <a:gd name="T33" fmla="*/ 567 h 1786"/>
                <a:gd name="T34" fmla="*/ 114 w 1475"/>
                <a:gd name="T35" fmla="*/ 482 h 1786"/>
                <a:gd name="T36" fmla="*/ 29 w 1475"/>
                <a:gd name="T37" fmla="*/ 482 h 1786"/>
                <a:gd name="T38" fmla="*/ 57 w 1475"/>
                <a:gd name="T39" fmla="*/ 397 h 1786"/>
                <a:gd name="T40" fmla="*/ 57 w 1475"/>
                <a:gd name="T41" fmla="*/ 283 h 1786"/>
                <a:gd name="T42" fmla="*/ 341 w 1475"/>
                <a:gd name="T43" fmla="*/ 113 h 1786"/>
                <a:gd name="T44" fmla="*/ 397 w 1475"/>
                <a:gd name="T45" fmla="*/ 0 h 1786"/>
                <a:gd name="T46" fmla="*/ 482 w 1475"/>
                <a:gd name="T47" fmla="*/ 85 h 1786"/>
                <a:gd name="T48" fmla="*/ 567 w 1475"/>
                <a:gd name="T49" fmla="*/ 198 h 1786"/>
                <a:gd name="T50" fmla="*/ 681 w 1475"/>
                <a:gd name="T51" fmla="*/ 255 h 1786"/>
                <a:gd name="T52" fmla="*/ 681 w 1475"/>
                <a:gd name="T53" fmla="*/ 454 h 1786"/>
                <a:gd name="T54" fmla="*/ 766 w 1475"/>
                <a:gd name="T55" fmla="*/ 539 h 1786"/>
                <a:gd name="T56" fmla="*/ 738 w 1475"/>
                <a:gd name="T57" fmla="*/ 709 h 1786"/>
                <a:gd name="T58" fmla="*/ 681 w 1475"/>
                <a:gd name="T59" fmla="*/ 794 h 1786"/>
                <a:gd name="T60" fmla="*/ 709 w 1475"/>
                <a:gd name="T61" fmla="*/ 850 h 1786"/>
                <a:gd name="T62" fmla="*/ 738 w 1475"/>
                <a:gd name="T63" fmla="*/ 936 h 1786"/>
                <a:gd name="T64" fmla="*/ 879 w 1475"/>
                <a:gd name="T65" fmla="*/ 850 h 1786"/>
                <a:gd name="T66" fmla="*/ 1021 w 1475"/>
                <a:gd name="T67" fmla="*/ 936 h 1786"/>
                <a:gd name="T68" fmla="*/ 1134 w 1475"/>
                <a:gd name="T69" fmla="*/ 964 h 1786"/>
                <a:gd name="T70" fmla="*/ 1219 w 1475"/>
                <a:gd name="T71" fmla="*/ 1106 h 1786"/>
                <a:gd name="T72" fmla="*/ 1276 w 1475"/>
                <a:gd name="T73" fmla="*/ 907 h 1786"/>
                <a:gd name="T74" fmla="*/ 1305 w 1475"/>
                <a:gd name="T75" fmla="*/ 992 h 1786"/>
                <a:gd name="T76" fmla="*/ 1333 w 1475"/>
                <a:gd name="T77" fmla="*/ 1134 h 1786"/>
                <a:gd name="T78" fmla="*/ 1361 w 1475"/>
                <a:gd name="T79" fmla="*/ 1191 h 1786"/>
                <a:gd name="T80" fmla="*/ 1418 w 1475"/>
                <a:gd name="T81" fmla="*/ 1247 h 1786"/>
                <a:gd name="T82" fmla="*/ 1418 w 1475"/>
                <a:gd name="T83" fmla="*/ 1276 h 1786"/>
                <a:gd name="T84" fmla="*/ 1390 w 1475"/>
                <a:gd name="T85" fmla="*/ 1361 h 1786"/>
                <a:gd name="T86" fmla="*/ 1305 w 1475"/>
                <a:gd name="T87" fmla="*/ 1332 h 1786"/>
                <a:gd name="T88" fmla="*/ 1078 w 1475"/>
                <a:gd name="T89" fmla="*/ 1701 h 1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75" h="1786">
                  <a:moveTo>
                    <a:pt x="936" y="1786"/>
                  </a:moveTo>
                  <a:lnTo>
                    <a:pt x="908" y="1673"/>
                  </a:lnTo>
                  <a:lnTo>
                    <a:pt x="794" y="1588"/>
                  </a:lnTo>
                  <a:lnTo>
                    <a:pt x="766" y="1616"/>
                  </a:lnTo>
                  <a:lnTo>
                    <a:pt x="766" y="1673"/>
                  </a:lnTo>
                  <a:lnTo>
                    <a:pt x="709" y="1673"/>
                  </a:lnTo>
                  <a:lnTo>
                    <a:pt x="596" y="1616"/>
                  </a:lnTo>
                  <a:lnTo>
                    <a:pt x="624" y="1503"/>
                  </a:lnTo>
                  <a:lnTo>
                    <a:pt x="596" y="1474"/>
                  </a:lnTo>
                  <a:lnTo>
                    <a:pt x="624" y="1417"/>
                  </a:lnTo>
                  <a:lnTo>
                    <a:pt x="596" y="1389"/>
                  </a:lnTo>
                  <a:lnTo>
                    <a:pt x="511" y="1389"/>
                  </a:lnTo>
                  <a:lnTo>
                    <a:pt x="539" y="1446"/>
                  </a:lnTo>
                  <a:lnTo>
                    <a:pt x="511" y="1503"/>
                  </a:lnTo>
                  <a:lnTo>
                    <a:pt x="482" y="1446"/>
                  </a:lnTo>
                  <a:lnTo>
                    <a:pt x="426" y="1474"/>
                  </a:lnTo>
                  <a:lnTo>
                    <a:pt x="397" y="1474"/>
                  </a:lnTo>
                  <a:lnTo>
                    <a:pt x="426" y="1417"/>
                  </a:lnTo>
                  <a:lnTo>
                    <a:pt x="426" y="1389"/>
                  </a:lnTo>
                  <a:lnTo>
                    <a:pt x="341" y="1417"/>
                  </a:lnTo>
                  <a:lnTo>
                    <a:pt x="284" y="1332"/>
                  </a:lnTo>
                  <a:lnTo>
                    <a:pt x="312" y="1304"/>
                  </a:lnTo>
                  <a:lnTo>
                    <a:pt x="227" y="1247"/>
                  </a:lnTo>
                  <a:lnTo>
                    <a:pt x="171" y="1247"/>
                  </a:lnTo>
                  <a:lnTo>
                    <a:pt x="142" y="1162"/>
                  </a:lnTo>
                  <a:lnTo>
                    <a:pt x="171" y="1134"/>
                  </a:lnTo>
                  <a:lnTo>
                    <a:pt x="199" y="1077"/>
                  </a:lnTo>
                  <a:lnTo>
                    <a:pt x="142" y="1049"/>
                  </a:lnTo>
                  <a:lnTo>
                    <a:pt x="171" y="964"/>
                  </a:lnTo>
                  <a:lnTo>
                    <a:pt x="142" y="907"/>
                  </a:lnTo>
                  <a:lnTo>
                    <a:pt x="171" y="879"/>
                  </a:lnTo>
                  <a:lnTo>
                    <a:pt x="171" y="794"/>
                  </a:lnTo>
                  <a:lnTo>
                    <a:pt x="199" y="765"/>
                  </a:lnTo>
                  <a:lnTo>
                    <a:pt x="114" y="567"/>
                  </a:lnTo>
                  <a:lnTo>
                    <a:pt x="85" y="567"/>
                  </a:lnTo>
                  <a:lnTo>
                    <a:pt x="114" y="482"/>
                  </a:lnTo>
                  <a:lnTo>
                    <a:pt x="85" y="454"/>
                  </a:lnTo>
                  <a:lnTo>
                    <a:pt x="29" y="482"/>
                  </a:lnTo>
                  <a:lnTo>
                    <a:pt x="0" y="454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57" y="283"/>
                  </a:lnTo>
                  <a:lnTo>
                    <a:pt x="227" y="227"/>
                  </a:lnTo>
                  <a:lnTo>
                    <a:pt x="341" y="113"/>
                  </a:lnTo>
                  <a:lnTo>
                    <a:pt x="369" y="0"/>
                  </a:lnTo>
                  <a:lnTo>
                    <a:pt x="397" y="0"/>
                  </a:lnTo>
                  <a:lnTo>
                    <a:pt x="454" y="28"/>
                  </a:lnTo>
                  <a:lnTo>
                    <a:pt x="482" y="85"/>
                  </a:lnTo>
                  <a:lnTo>
                    <a:pt x="539" y="85"/>
                  </a:lnTo>
                  <a:lnTo>
                    <a:pt x="567" y="198"/>
                  </a:lnTo>
                  <a:lnTo>
                    <a:pt x="681" y="227"/>
                  </a:lnTo>
                  <a:lnTo>
                    <a:pt x="681" y="255"/>
                  </a:lnTo>
                  <a:lnTo>
                    <a:pt x="624" y="312"/>
                  </a:lnTo>
                  <a:lnTo>
                    <a:pt x="681" y="454"/>
                  </a:lnTo>
                  <a:lnTo>
                    <a:pt x="738" y="454"/>
                  </a:lnTo>
                  <a:lnTo>
                    <a:pt x="766" y="539"/>
                  </a:lnTo>
                  <a:lnTo>
                    <a:pt x="738" y="567"/>
                  </a:lnTo>
                  <a:lnTo>
                    <a:pt x="738" y="709"/>
                  </a:lnTo>
                  <a:lnTo>
                    <a:pt x="681" y="737"/>
                  </a:lnTo>
                  <a:lnTo>
                    <a:pt x="681" y="794"/>
                  </a:lnTo>
                  <a:lnTo>
                    <a:pt x="738" y="822"/>
                  </a:lnTo>
                  <a:lnTo>
                    <a:pt x="709" y="850"/>
                  </a:lnTo>
                  <a:lnTo>
                    <a:pt x="738" y="879"/>
                  </a:lnTo>
                  <a:lnTo>
                    <a:pt x="738" y="936"/>
                  </a:lnTo>
                  <a:lnTo>
                    <a:pt x="823" y="907"/>
                  </a:lnTo>
                  <a:lnTo>
                    <a:pt x="879" y="850"/>
                  </a:lnTo>
                  <a:lnTo>
                    <a:pt x="936" y="850"/>
                  </a:lnTo>
                  <a:lnTo>
                    <a:pt x="1021" y="936"/>
                  </a:lnTo>
                  <a:lnTo>
                    <a:pt x="1078" y="936"/>
                  </a:lnTo>
                  <a:lnTo>
                    <a:pt x="1134" y="964"/>
                  </a:lnTo>
                  <a:lnTo>
                    <a:pt x="1134" y="1077"/>
                  </a:lnTo>
                  <a:lnTo>
                    <a:pt x="1219" y="1106"/>
                  </a:lnTo>
                  <a:lnTo>
                    <a:pt x="1219" y="964"/>
                  </a:lnTo>
                  <a:lnTo>
                    <a:pt x="1276" y="907"/>
                  </a:lnTo>
                  <a:lnTo>
                    <a:pt x="1276" y="964"/>
                  </a:lnTo>
                  <a:lnTo>
                    <a:pt x="1305" y="992"/>
                  </a:lnTo>
                  <a:lnTo>
                    <a:pt x="1276" y="1049"/>
                  </a:lnTo>
                  <a:lnTo>
                    <a:pt x="1333" y="1134"/>
                  </a:lnTo>
                  <a:lnTo>
                    <a:pt x="1390" y="1162"/>
                  </a:lnTo>
                  <a:lnTo>
                    <a:pt x="1361" y="1191"/>
                  </a:lnTo>
                  <a:lnTo>
                    <a:pt x="1418" y="1191"/>
                  </a:lnTo>
                  <a:lnTo>
                    <a:pt x="1418" y="1247"/>
                  </a:lnTo>
                  <a:lnTo>
                    <a:pt x="1475" y="1247"/>
                  </a:lnTo>
                  <a:lnTo>
                    <a:pt x="1418" y="1276"/>
                  </a:lnTo>
                  <a:lnTo>
                    <a:pt x="1446" y="1332"/>
                  </a:lnTo>
                  <a:lnTo>
                    <a:pt x="1390" y="1361"/>
                  </a:lnTo>
                  <a:lnTo>
                    <a:pt x="1361" y="1304"/>
                  </a:lnTo>
                  <a:lnTo>
                    <a:pt x="1305" y="1332"/>
                  </a:lnTo>
                  <a:lnTo>
                    <a:pt x="1276" y="1446"/>
                  </a:lnTo>
                  <a:lnTo>
                    <a:pt x="1078" y="1701"/>
                  </a:lnTo>
                  <a:lnTo>
                    <a:pt x="936" y="178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5" name="Freeform 754"/>
            <p:cNvSpPr>
              <a:spLocks/>
            </p:cNvSpPr>
            <p:nvPr/>
          </p:nvSpPr>
          <p:spPr bwMode="auto">
            <a:xfrm>
              <a:off x="1169" y="1692"/>
              <a:ext cx="2183" cy="1332"/>
            </a:xfrm>
            <a:custGeom>
              <a:avLst/>
              <a:gdLst>
                <a:gd name="T0" fmla="*/ 85 w 2183"/>
                <a:gd name="T1" fmla="*/ 992 h 1332"/>
                <a:gd name="T2" fmla="*/ 226 w 2183"/>
                <a:gd name="T3" fmla="*/ 963 h 1332"/>
                <a:gd name="T4" fmla="*/ 255 w 2183"/>
                <a:gd name="T5" fmla="*/ 907 h 1332"/>
                <a:gd name="T6" fmla="*/ 312 w 2183"/>
                <a:gd name="T7" fmla="*/ 822 h 1332"/>
                <a:gd name="T8" fmla="*/ 425 w 2183"/>
                <a:gd name="T9" fmla="*/ 878 h 1332"/>
                <a:gd name="T10" fmla="*/ 425 w 2183"/>
                <a:gd name="T11" fmla="*/ 822 h 1332"/>
                <a:gd name="T12" fmla="*/ 567 w 2183"/>
                <a:gd name="T13" fmla="*/ 793 h 1332"/>
                <a:gd name="T14" fmla="*/ 595 w 2183"/>
                <a:gd name="T15" fmla="*/ 850 h 1332"/>
                <a:gd name="T16" fmla="*/ 652 w 2183"/>
                <a:gd name="T17" fmla="*/ 850 h 1332"/>
                <a:gd name="T18" fmla="*/ 793 w 2183"/>
                <a:gd name="T19" fmla="*/ 822 h 1332"/>
                <a:gd name="T20" fmla="*/ 879 w 2183"/>
                <a:gd name="T21" fmla="*/ 623 h 1332"/>
                <a:gd name="T22" fmla="*/ 935 w 2183"/>
                <a:gd name="T23" fmla="*/ 595 h 1332"/>
                <a:gd name="T24" fmla="*/ 1049 w 2183"/>
                <a:gd name="T25" fmla="*/ 708 h 1332"/>
                <a:gd name="T26" fmla="*/ 1049 w 2183"/>
                <a:gd name="T27" fmla="*/ 822 h 1332"/>
                <a:gd name="T28" fmla="*/ 1049 w 2183"/>
                <a:gd name="T29" fmla="*/ 963 h 1332"/>
                <a:gd name="T30" fmla="*/ 1077 w 2183"/>
                <a:gd name="T31" fmla="*/ 1049 h 1332"/>
                <a:gd name="T32" fmla="*/ 1049 w 2183"/>
                <a:gd name="T33" fmla="*/ 1162 h 1332"/>
                <a:gd name="T34" fmla="*/ 1077 w 2183"/>
                <a:gd name="T35" fmla="*/ 1190 h 1332"/>
                <a:gd name="T36" fmla="*/ 1247 w 2183"/>
                <a:gd name="T37" fmla="*/ 1219 h 1332"/>
                <a:gd name="T38" fmla="*/ 1417 w 2183"/>
                <a:gd name="T39" fmla="*/ 1275 h 1332"/>
                <a:gd name="T40" fmla="*/ 1644 w 2183"/>
                <a:gd name="T41" fmla="*/ 1190 h 1332"/>
                <a:gd name="T42" fmla="*/ 1757 w 2183"/>
                <a:gd name="T43" fmla="*/ 1247 h 1332"/>
                <a:gd name="T44" fmla="*/ 1842 w 2183"/>
                <a:gd name="T45" fmla="*/ 1247 h 1332"/>
                <a:gd name="T46" fmla="*/ 1899 w 2183"/>
                <a:gd name="T47" fmla="*/ 1332 h 1332"/>
                <a:gd name="T48" fmla="*/ 2013 w 2183"/>
                <a:gd name="T49" fmla="*/ 1275 h 1332"/>
                <a:gd name="T50" fmla="*/ 2013 w 2183"/>
                <a:gd name="T51" fmla="*/ 1162 h 1332"/>
                <a:gd name="T52" fmla="*/ 2041 w 2183"/>
                <a:gd name="T53" fmla="*/ 1077 h 1332"/>
                <a:gd name="T54" fmla="*/ 2069 w 2183"/>
                <a:gd name="T55" fmla="*/ 992 h 1332"/>
                <a:gd name="T56" fmla="*/ 2069 w 2183"/>
                <a:gd name="T57" fmla="*/ 878 h 1332"/>
                <a:gd name="T58" fmla="*/ 2126 w 2183"/>
                <a:gd name="T59" fmla="*/ 822 h 1332"/>
                <a:gd name="T60" fmla="*/ 2183 w 2183"/>
                <a:gd name="T61" fmla="*/ 765 h 1332"/>
                <a:gd name="T62" fmla="*/ 2098 w 2183"/>
                <a:gd name="T63" fmla="*/ 765 h 1332"/>
                <a:gd name="T64" fmla="*/ 2041 w 2183"/>
                <a:gd name="T65" fmla="*/ 708 h 1332"/>
                <a:gd name="T66" fmla="*/ 2069 w 2183"/>
                <a:gd name="T67" fmla="*/ 652 h 1332"/>
                <a:gd name="T68" fmla="*/ 2041 w 2183"/>
                <a:gd name="T69" fmla="*/ 538 h 1332"/>
                <a:gd name="T70" fmla="*/ 2041 w 2183"/>
                <a:gd name="T71" fmla="*/ 453 h 1332"/>
                <a:gd name="T72" fmla="*/ 1984 w 2183"/>
                <a:gd name="T73" fmla="*/ 396 h 1332"/>
                <a:gd name="T74" fmla="*/ 1927 w 2183"/>
                <a:gd name="T75" fmla="*/ 255 h 1332"/>
                <a:gd name="T76" fmla="*/ 1871 w 2183"/>
                <a:gd name="T77" fmla="*/ 198 h 1332"/>
                <a:gd name="T78" fmla="*/ 1757 w 2183"/>
                <a:gd name="T79" fmla="*/ 85 h 1332"/>
                <a:gd name="T80" fmla="*/ 1644 w 2183"/>
                <a:gd name="T81" fmla="*/ 113 h 1332"/>
                <a:gd name="T82" fmla="*/ 1417 w 2183"/>
                <a:gd name="T83" fmla="*/ 0 h 1332"/>
                <a:gd name="T84" fmla="*/ 1332 w 2183"/>
                <a:gd name="T85" fmla="*/ 56 h 1332"/>
                <a:gd name="T86" fmla="*/ 1275 w 2183"/>
                <a:gd name="T87" fmla="*/ 141 h 1332"/>
                <a:gd name="T88" fmla="*/ 1134 w 2183"/>
                <a:gd name="T89" fmla="*/ 198 h 1332"/>
                <a:gd name="T90" fmla="*/ 1105 w 2183"/>
                <a:gd name="T91" fmla="*/ 113 h 1332"/>
                <a:gd name="T92" fmla="*/ 964 w 2183"/>
                <a:gd name="T93" fmla="*/ 198 h 1332"/>
                <a:gd name="T94" fmla="*/ 879 w 2183"/>
                <a:gd name="T95" fmla="*/ 113 h 1332"/>
                <a:gd name="T96" fmla="*/ 793 w 2183"/>
                <a:gd name="T97" fmla="*/ 170 h 1332"/>
                <a:gd name="T98" fmla="*/ 765 w 2183"/>
                <a:gd name="T99" fmla="*/ 255 h 1332"/>
                <a:gd name="T100" fmla="*/ 680 w 2183"/>
                <a:gd name="T101" fmla="*/ 170 h 1332"/>
                <a:gd name="T102" fmla="*/ 595 w 2183"/>
                <a:gd name="T103" fmla="*/ 85 h 1332"/>
                <a:gd name="T104" fmla="*/ 482 w 2183"/>
                <a:gd name="T105" fmla="*/ 113 h 1332"/>
                <a:gd name="T106" fmla="*/ 510 w 2183"/>
                <a:gd name="T107" fmla="*/ 226 h 1332"/>
                <a:gd name="T108" fmla="*/ 425 w 2183"/>
                <a:gd name="T109" fmla="*/ 340 h 1332"/>
                <a:gd name="T110" fmla="*/ 425 w 2183"/>
                <a:gd name="T111" fmla="*/ 396 h 1332"/>
                <a:gd name="T112" fmla="*/ 340 w 2183"/>
                <a:gd name="T113" fmla="*/ 396 h 1332"/>
                <a:gd name="T114" fmla="*/ 283 w 2183"/>
                <a:gd name="T115" fmla="*/ 482 h 1332"/>
                <a:gd name="T116" fmla="*/ 226 w 2183"/>
                <a:gd name="T117" fmla="*/ 482 h 1332"/>
                <a:gd name="T118" fmla="*/ 56 w 2183"/>
                <a:gd name="T119" fmla="*/ 623 h 1332"/>
                <a:gd name="T120" fmla="*/ 0 w 2183"/>
                <a:gd name="T121" fmla="*/ 680 h 1332"/>
                <a:gd name="T122" fmla="*/ 141 w 2183"/>
                <a:gd name="T123" fmla="*/ 737 h 1332"/>
                <a:gd name="T124" fmla="*/ 113 w 2183"/>
                <a:gd name="T125" fmla="*/ 765 h 1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83" h="1332">
                  <a:moveTo>
                    <a:pt x="56" y="935"/>
                  </a:moveTo>
                  <a:lnTo>
                    <a:pt x="85" y="992"/>
                  </a:lnTo>
                  <a:lnTo>
                    <a:pt x="141" y="1020"/>
                  </a:lnTo>
                  <a:lnTo>
                    <a:pt x="226" y="963"/>
                  </a:lnTo>
                  <a:lnTo>
                    <a:pt x="226" y="935"/>
                  </a:lnTo>
                  <a:lnTo>
                    <a:pt x="255" y="907"/>
                  </a:lnTo>
                  <a:lnTo>
                    <a:pt x="283" y="822"/>
                  </a:lnTo>
                  <a:lnTo>
                    <a:pt x="312" y="822"/>
                  </a:lnTo>
                  <a:lnTo>
                    <a:pt x="340" y="878"/>
                  </a:lnTo>
                  <a:lnTo>
                    <a:pt x="425" y="878"/>
                  </a:lnTo>
                  <a:lnTo>
                    <a:pt x="453" y="850"/>
                  </a:lnTo>
                  <a:lnTo>
                    <a:pt x="425" y="822"/>
                  </a:lnTo>
                  <a:lnTo>
                    <a:pt x="453" y="793"/>
                  </a:lnTo>
                  <a:lnTo>
                    <a:pt x="567" y="793"/>
                  </a:lnTo>
                  <a:lnTo>
                    <a:pt x="567" y="850"/>
                  </a:lnTo>
                  <a:lnTo>
                    <a:pt x="595" y="850"/>
                  </a:lnTo>
                  <a:lnTo>
                    <a:pt x="652" y="907"/>
                  </a:lnTo>
                  <a:lnTo>
                    <a:pt x="652" y="850"/>
                  </a:lnTo>
                  <a:lnTo>
                    <a:pt x="765" y="765"/>
                  </a:lnTo>
                  <a:lnTo>
                    <a:pt x="793" y="822"/>
                  </a:lnTo>
                  <a:lnTo>
                    <a:pt x="822" y="708"/>
                  </a:lnTo>
                  <a:lnTo>
                    <a:pt x="879" y="623"/>
                  </a:lnTo>
                  <a:lnTo>
                    <a:pt x="907" y="623"/>
                  </a:lnTo>
                  <a:lnTo>
                    <a:pt x="935" y="595"/>
                  </a:lnTo>
                  <a:lnTo>
                    <a:pt x="992" y="680"/>
                  </a:lnTo>
                  <a:lnTo>
                    <a:pt x="1049" y="708"/>
                  </a:lnTo>
                  <a:lnTo>
                    <a:pt x="1020" y="737"/>
                  </a:lnTo>
                  <a:lnTo>
                    <a:pt x="1049" y="822"/>
                  </a:lnTo>
                  <a:lnTo>
                    <a:pt x="992" y="935"/>
                  </a:lnTo>
                  <a:lnTo>
                    <a:pt x="1049" y="963"/>
                  </a:lnTo>
                  <a:lnTo>
                    <a:pt x="1020" y="1020"/>
                  </a:lnTo>
                  <a:lnTo>
                    <a:pt x="1077" y="1049"/>
                  </a:lnTo>
                  <a:lnTo>
                    <a:pt x="1049" y="1134"/>
                  </a:lnTo>
                  <a:lnTo>
                    <a:pt x="1049" y="1162"/>
                  </a:lnTo>
                  <a:lnTo>
                    <a:pt x="1077" y="1162"/>
                  </a:lnTo>
                  <a:lnTo>
                    <a:pt x="1077" y="1190"/>
                  </a:lnTo>
                  <a:lnTo>
                    <a:pt x="1247" y="1190"/>
                  </a:lnTo>
                  <a:lnTo>
                    <a:pt x="1247" y="1219"/>
                  </a:lnTo>
                  <a:lnTo>
                    <a:pt x="1332" y="1219"/>
                  </a:lnTo>
                  <a:lnTo>
                    <a:pt x="1417" y="1275"/>
                  </a:lnTo>
                  <a:lnTo>
                    <a:pt x="1559" y="1162"/>
                  </a:lnTo>
                  <a:lnTo>
                    <a:pt x="1644" y="1190"/>
                  </a:lnTo>
                  <a:lnTo>
                    <a:pt x="1701" y="1247"/>
                  </a:lnTo>
                  <a:lnTo>
                    <a:pt x="1757" y="1247"/>
                  </a:lnTo>
                  <a:lnTo>
                    <a:pt x="1786" y="1190"/>
                  </a:lnTo>
                  <a:lnTo>
                    <a:pt x="1842" y="1247"/>
                  </a:lnTo>
                  <a:lnTo>
                    <a:pt x="1842" y="1332"/>
                  </a:lnTo>
                  <a:lnTo>
                    <a:pt x="1899" y="1332"/>
                  </a:lnTo>
                  <a:lnTo>
                    <a:pt x="1956" y="1275"/>
                  </a:lnTo>
                  <a:lnTo>
                    <a:pt x="2013" y="1275"/>
                  </a:lnTo>
                  <a:lnTo>
                    <a:pt x="2041" y="1219"/>
                  </a:lnTo>
                  <a:lnTo>
                    <a:pt x="2013" y="1162"/>
                  </a:lnTo>
                  <a:lnTo>
                    <a:pt x="2041" y="1134"/>
                  </a:lnTo>
                  <a:lnTo>
                    <a:pt x="2041" y="1077"/>
                  </a:lnTo>
                  <a:lnTo>
                    <a:pt x="2069" y="1049"/>
                  </a:lnTo>
                  <a:lnTo>
                    <a:pt x="2069" y="992"/>
                  </a:lnTo>
                  <a:lnTo>
                    <a:pt x="2126" y="935"/>
                  </a:lnTo>
                  <a:lnTo>
                    <a:pt x="2069" y="878"/>
                  </a:lnTo>
                  <a:lnTo>
                    <a:pt x="2098" y="822"/>
                  </a:lnTo>
                  <a:lnTo>
                    <a:pt x="2126" y="822"/>
                  </a:lnTo>
                  <a:lnTo>
                    <a:pt x="2126" y="793"/>
                  </a:lnTo>
                  <a:lnTo>
                    <a:pt x="2183" y="765"/>
                  </a:lnTo>
                  <a:lnTo>
                    <a:pt x="2126" y="737"/>
                  </a:lnTo>
                  <a:lnTo>
                    <a:pt x="2098" y="765"/>
                  </a:lnTo>
                  <a:lnTo>
                    <a:pt x="2069" y="708"/>
                  </a:lnTo>
                  <a:lnTo>
                    <a:pt x="2041" y="708"/>
                  </a:lnTo>
                  <a:lnTo>
                    <a:pt x="2041" y="680"/>
                  </a:lnTo>
                  <a:lnTo>
                    <a:pt x="2069" y="652"/>
                  </a:lnTo>
                  <a:lnTo>
                    <a:pt x="2041" y="595"/>
                  </a:lnTo>
                  <a:lnTo>
                    <a:pt x="2041" y="538"/>
                  </a:lnTo>
                  <a:lnTo>
                    <a:pt x="2098" y="510"/>
                  </a:lnTo>
                  <a:lnTo>
                    <a:pt x="2041" y="453"/>
                  </a:lnTo>
                  <a:lnTo>
                    <a:pt x="2013" y="453"/>
                  </a:lnTo>
                  <a:lnTo>
                    <a:pt x="1984" y="396"/>
                  </a:lnTo>
                  <a:lnTo>
                    <a:pt x="2013" y="311"/>
                  </a:lnTo>
                  <a:lnTo>
                    <a:pt x="1927" y="255"/>
                  </a:lnTo>
                  <a:lnTo>
                    <a:pt x="1927" y="198"/>
                  </a:lnTo>
                  <a:lnTo>
                    <a:pt x="1871" y="198"/>
                  </a:lnTo>
                  <a:lnTo>
                    <a:pt x="1871" y="141"/>
                  </a:lnTo>
                  <a:lnTo>
                    <a:pt x="1757" y="85"/>
                  </a:lnTo>
                  <a:lnTo>
                    <a:pt x="1701" y="141"/>
                  </a:lnTo>
                  <a:lnTo>
                    <a:pt x="1644" y="113"/>
                  </a:lnTo>
                  <a:lnTo>
                    <a:pt x="1502" y="113"/>
                  </a:lnTo>
                  <a:lnTo>
                    <a:pt x="1417" y="0"/>
                  </a:lnTo>
                  <a:lnTo>
                    <a:pt x="1360" y="28"/>
                  </a:lnTo>
                  <a:lnTo>
                    <a:pt x="1332" y="56"/>
                  </a:lnTo>
                  <a:lnTo>
                    <a:pt x="1332" y="141"/>
                  </a:lnTo>
                  <a:lnTo>
                    <a:pt x="1275" y="141"/>
                  </a:lnTo>
                  <a:lnTo>
                    <a:pt x="1219" y="255"/>
                  </a:lnTo>
                  <a:lnTo>
                    <a:pt x="1134" y="198"/>
                  </a:lnTo>
                  <a:lnTo>
                    <a:pt x="1162" y="141"/>
                  </a:lnTo>
                  <a:lnTo>
                    <a:pt x="1105" y="113"/>
                  </a:lnTo>
                  <a:lnTo>
                    <a:pt x="1020" y="141"/>
                  </a:lnTo>
                  <a:lnTo>
                    <a:pt x="964" y="198"/>
                  </a:lnTo>
                  <a:lnTo>
                    <a:pt x="879" y="170"/>
                  </a:lnTo>
                  <a:lnTo>
                    <a:pt x="879" y="113"/>
                  </a:lnTo>
                  <a:lnTo>
                    <a:pt x="850" y="113"/>
                  </a:lnTo>
                  <a:lnTo>
                    <a:pt x="793" y="170"/>
                  </a:lnTo>
                  <a:lnTo>
                    <a:pt x="793" y="198"/>
                  </a:lnTo>
                  <a:lnTo>
                    <a:pt x="765" y="255"/>
                  </a:lnTo>
                  <a:lnTo>
                    <a:pt x="708" y="226"/>
                  </a:lnTo>
                  <a:lnTo>
                    <a:pt x="680" y="170"/>
                  </a:lnTo>
                  <a:lnTo>
                    <a:pt x="680" y="113"/>
                  </a:lnTo>
                  <a:lnTo>
                    <a:pt x="595" y="85"/>
                  </a:lnTo>
                  <a:lnTo>
                    <a:pt x="510" y="85"/>
                  </a:lnTo>
                  <a:lnTo>
                    <a:pt x="482" y="113"/>
                  </a:lnTo>
                  <a:lnTo>
                    <a:pt x="510" y="141"/>
                  </a:lnTo>
                  <a:lnTo>
                    <a:pt x="510" y="226"/>
                  </a:lnTo>
                  <a:lnTo>
                    <a:pt x="453" y="283"/>
                  </a:lnTo>
                  <a:lnTo>
                    <a:pt x="425" y="340"/>
                  </a:lnTo>
                  <a:lnTo>
                    <a:pt x="425" y="368"/>
                  </a:lnTo>
                  <a:lnTo>
                    <a:pt x="425" y="396"/>
                  </a:lnTo>
                  <a:lnTo>
                    <a:pt x="397" y="425"/>
                  </a:lnTo>
                  <a:lnTo>
                    <a:pt x="340" y="396"/>
                  </a:lnTo>
                  <a:lnTo>
                    <a:pt x="283" y="453"/>
                  </a:lnTo>
                  <a:lnTo>
                    <a:pt x="283" y="482"/>
                  </a:lnTo>
                  <a:lnTo>
                    <a:pt x="255" y="482"/>
                  </a:lnTo>
                  <a:lnTo>
                    <a:pt x="226" y="482"/>
                  </a:lnTo>
                  <a:lnTo>
                    <a:pt x="56" y="595"/>
                  </a:lnTo>
                  <a:lnTo>
                    <a:pt x="56" y="623"/>
                  </a:lnTo>
                  <a:lnTo>
                    <a:pt x="28" y="623"/>
                  </a:lnTo>
                  <a:lnTo>
                    <a:pt x="0" y="680"/>
                  </a:lnTo>
                  <a:lnTo>
                    <a:pt x="56" y="737"/>
                  </a:lnTo>
                  <a:lnTo>
                    <a:pt x="141" y="737"/>
                  </a:lnTo>
                  <a:lnTo>
                    <a:pt x="170" y="765"/>
                  </a:lnTo>
                  <a:lnTo>
                    <a:pt x="113" y="765"/>
                  </a:lnTo>
                  <a:lnTo>
                    <a:pt x="56" y="93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6" name="Freeform 755"/>
            <p:cNvSpPr>
              <a:spLocks/>
            </p:cNvSpPr>
            <p:nvPr/>
          </p:nvSpPr>
          <p:spPr bwMode="auto">
            <a:xfrm>
              <a:off x="3465" y="699"/>
              <a:ext cx="2183" cy="2212"/>
            </a:xfrm>
            <a:custGeom>
              <a:avLst/>
              <a:gdLst>
                <a:gd name="T0" fmla="*/ 397 w 2183"/>
                <a:gd name="T1" fmla="*/ 879 h 2212"/>
                <a:gd name="T2" fmla="*/ 312 w 2183"/>
                <a:gd name="T3" fmla="*/ 1021 h 2212"/>
                <a:gd name="T4" fmla="*/ 680 w 2183"/>
                <a:gd name="T5" fmla="*/ 1191 h 2212"/>
                <a:gd name="T6" fmla="*/ 680 w 2183"/>
                <a:gd name="T7" fmla="*/ 1418 h 2212"/>
                <a:gd name="T8" fmla="*/ 624 w 2183"/>
                <a:gd name="T9" fmla="*/ 1673 h 2212"/>
                <a:gd name="T10" fmla="*/ 737 w 2183"/>
                <a:gd name="T11" fmla="*/ 1786 h 2212"/>
                <a:gd name="T12" fmla="*/ 737 w 2183"/>
                <a:gd name="T13" fmla="*/ 1900 h 2212"/>
                <a:gd name="T14" fmla="*/ 737 w 2183"/>
                <a:gd name="T15" fmla="*/ 2042 h 2212"/>
                <a:gd name="T16" fmla="*/ 936 w 2183"/>
                <a:gd name="T17" fmla="*/ 2212 h 2212"/>
                <a:gd name="T18" fmla="*/ 1021 w 2183"/>
                <a:gd name="T19" fmla="*/ 2155 h 2212"/>
                <a:gd name="T20" fmla="*/ 1049 w 2183"/>
                <a:gd name="T21" fmla="*/ 2098 h 2212"/>
                <a:gd name="T22" fmla="*/ 1134 w 2183"/>
                <a:gd name="T23" fmla="*/ 1956 h 2212"/>
                <a:gd name="T24" fmla="*/ 1162 w 2183"/>
                <a:gd name="T25" fmla="*/ 1758 h 2212"/>
                <a:gd name="T26" fmla="*/ 1361 w 2183"/>
                <a:gd name="T27" fmla="*/ 1758 h 2212"/>
                <a:gd name="T28" fmla="*/ 1474 w 2183"/>
                <a:gd name="T29" fmla="*/ 1900 h 2212"/>
                <a:gd name="T30" fmla="*/ 1616 w 2183"/>
                <a:gd name="T31" fmla="*/ 1843 h 2212"/>
                <a:gd name="T32" fmla="*/ 1758 w 2183"/>
                <a:gd name="T33" fmla="*/ 1786 h 2212"/>
                <a:gd name="T34" fmla="*/ 1956 w 2183"/>
                <a:gd name="T35" fmla="*/ 1928 h 2212"/>
                <a:gd name="T36" fmla="*/ 2070 w 2183"/>
                <a:gd name="T37" fmla="*/ 1871 h 2212"/>
                <a:gd name="T38" fmla="*/ 2070 w 2183"/>
                <a:gd name="T39" fmla="*/ 1758 h 2212"/>
                <a:gd name="T40" fmla="*/ 2098 w 2183"/>
                <a:gd name="T41" fmla="*/ 1560 h 2212"/>
                <a:gd name="T42" fmla="*/ 2070 w 2183"/>
                <a:gd name="T43" fmla="*/ 1304 h 2212"/>
                <a:gd name="T44" fmla="*/ 1984 w 2183"/>
                <a:gd name="T45" fmla="*/ 1304 h 2212"/>
                <a:gd name="T46" fmla="*/ 1956 w 2183"/>
                <a:gd name="T47" fmla="*/ 1333 h 2212"/>
                <a:gd name="T48" fmla="*/ 1814 w 2183"/>
                <a:gd name="T49" fmla="*/ 1333 h 2212"/>
                <a:gd name="T50" fmla="*/ 1786 w 2183"/>
                <a:gd name="T51" fmla="*/ 1248 h 2212"/>
                <a:gd name="T52" fmla="*/ 1701 w 2183"/>
                <a:gd name="T53" fmla="*/ 1134 h 2212"/>
                <a:gd name="T54" fmla="*/ 1531 w 2183"/>
                <a:gd name="T55" fmla="*/ 1049 h 2212"/>
                <a:gd name="T56" fmla="*/ 1417 w 2183"/>
                <a:gd name="T57" fmla="*/ 1078 h 2212"/>
                <a:gd name="T58" fmla="*/ 1304 w 2183"/>
                <a:gd name="T59" fmla="*/ 993 h 2212"/>
                <a:gd name="T60" fmla="*/ 1134 w 2183"/>
                <a:gd name="T61" fmla="*/ 709 h 2212"/>
                <a:gd name="T62" fmla="*/ 1106 w 2183"/>
                <a:gd name="T63" fmla="*/ 624 h 2212"/>
                <a:gd name="T64" fmla="*/ 992 w 2183"/>
                <a:gd name="T65" fmla="*/ 454 h 2212"/>
                <a:gd name="T66" fmla="*/ 964 w 2183"/>
                <a:gd name="T67" fmla="*/ 312 h 2212"/>
                <a:gd name="T68" fmla="*/ 936 w 2183"/>
                <a:gd name="T69" fmla="*/ 255 h 2212"/>
                <a:gd name="T70" fmla="*/ 936 w 2183"/>
                <a:gd name="T71" fmla="*/ 114 h 2212"/>
                <a:gd name="T72" fmla="*/ 822 w 2183"/>
                <a:gd name="T73" fmla="*/ 85 h 2212"/>
                <a:gd name="T74" fmla="*/ 595 w 2183"/>
                <a:gd name="T75" fmla="*/ 57 h 2212"/>
                <a:gd name="T76" fmla="*/ 510 w 2183"/>
                <a:gd name="T77" fmla="*/ 114 h 2212"/>
                <a:gd name="T78" fmla="*/ 510 w 2183"/>
                <a:gd name="T79" fmla="*/ 255 h 2212"/>
                <a:gd name="T80" fmla="*/ 340 w 2183"/>
                <a:gd name="T81" fmla="*/ 255 h 2212"/>
                <a:gd name="T82" fmla="*/ 113 w 2183"/>
                <a:gd name="T83" fmla="*/ 426 h 2212"/>
                <a:gd name="T84" fmla="*/ 28 w 2183"/>
                <a:gd name="T85" fmla="*/ 596 h 2212"/>
                <a:gd name="T86" fmla="*/ 198 w 2183"/>
                <a:gd name="T87" fmla="*/ 596 h 2212"/>
                <a:gd name="T88" fmla="*/ 340 w 2183"/>
                <a:gd name="T89" fmla="*/ 822 h 2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83" h="2212">
                  <a:moveTo>
                    <a:pt x="340" y="822"/>
                  </a:moveTo>
                  <a:lnTo>
                    <a:pt x="369" y="879"/>
                  </a:lnTo>
                  <a:lnTo>
                    <a:pt x="397" y="879"/>
                  </a:lnTo>
                  <a:lnTo>
                    <a:pt x="397" y="964"/>
                  </a:lnTo>
                  <a:lnTo>
                    <a:pt x="312" y="964"/>
                  </a:lnTo>
                  <a:lnTo>
                    <a:pt x="312" y="1021"/>
                  </a:lnTo>
                  <a:lnTo>
                    <a:pt x="680" y="1106"/>
                  </a:lnTo>
                  <a:lnTo>
                    <a:pt x="652" y="1134"/>
                  </a:lnTo>
                  <a:lnTo>
                    <a:pt x="680" y="1191"/>
                  </a:lnTo>
                  <a:lnTo>
                    <a:pt x="595" y="1361"/>
                  </a:lnTo>
                  <a:lnTo>
                    <a:pt x="624" y="1418"/>
                  </a:lnTo>
                  <a:lnTo>
                    <a:pt x="680" y="1418"/>
                  </a:lnTo>
                  <a:lnTo>
                    <a:pt x="709" y="1446"/>
                  </a:lnTo>
                  <a:lnTo>
                    <a:pt x="652" y="1531"/>
                  </a:lnTo>
                  <a:lnTo>
                    <a:pt x="624" y="1673"/>
                  </a:lnTo>
                  <a:lnTo>
                    <a:pt x="794" y="1730"/>
                  </a:lnTo>
                  <a:lnTo>
                    <a:pt x="794" y="1758"/>
                  </a:lnTo>
                  <a:lnTo>
                    <a:pt x="737" y="1786"/>
                  </a:lnTo>
                  <a:lnTo>
                    <a:pt x="765" y="1843"/>
                  </a:lnTo>
                  <a:lnTo>
                    <a:pt x="737" y="1871"/>
                  </a:lnTo>
                  <a:lnTo>
                    <a:pt x="737" y="1900"/>
                  </a:lnTo>
                  <a:lnTo>
                    <a:pt x="680" y="1928"/>
                  </a:lnTo>
                  <a:lnTo>
                    <a:pt x="680" y="2013"/>
                  </a:lnTo>
                  <a:lnTo>
                    <a:pt x="737" y="2042"/>
                  </a:lnTo>
                  <a:lnTo>
                    <a:pt x="737" y="2098"/>
                  </a:lnTo>
                  <a:lnTo>
                    <a:pt x="822" y="2098"/>
                  </a:lnTo>
                  <a:lnTo>
                    <a:pt x="936" y="2212"/>
                  </a:lnTo>
                  <a:lnTo>
                    <a:pt x="964" y="2155"/>
                  </a:lnTo>
                  <a:lnTo>
                    <a:pt x="992" y="2183"/>
                  </a:lnTo>
                  <a:lnTo>
                    <a:pt x="1021" y="2155"/>
                  </a:lnTo>
                  <a:lnTo>
                    <a:pt x="1049" y="2155"/>
                  </a:lnTo>
                  <a:lnTo>
                    <a:pt x="1077" y="2155"/>
                  </a:lnTo>
                  <a:lnTo>
                    <a:pt x="1049" y="2098"/>
                  </a:lnTo>
                  <a:lnTo>
                    <a:pt x="1106" y="2070"/>
                  </a:lnTo>
                  <a:lnTo>
                    <a:pt x="1077" y="1956"/>
                  </a:lnTo>
                  <a:lnTo>
                    <a:pt x="1134" y="1956"/>
                  </a:lnTo>
                  <a:lnTo>
                    <a:pt x="1106" y="1900"/>
                  </a:lnTo>
                  <a:lnTo>
                    <a:pt x="1162" y="1815"/>
                  </a:lnTo>
                  <a:lnTo>
                    <a:pt x="1162" y="1758"/>
                  </a:lnTo>
                  <a:lnTo>
                    <a:pt x="1332" y="1815"/>
                  </a:lnTo>
                  <a:lnTo>
                    <a:pt x="1332" y="1758"/>
                  </a:lnTo>
                  <a:lnTo>
                    <a:pt x="1361" y="1758"/>
                  </a:lnTo>
                  <a:lnTo>
                    <a:pt x="1389" y="1758"/>
                  </a:lnTo>
                  <a:lnTo>
                    <a:pt x="1446" y="1928"/>
                  </a:lnTo>
                  <a:lnTo>
                    <a:pt x="1474" y="1900"/>
                  </a:lnTo>
                  <a:lnTo>
                    <a:pt x="1531" y="1928"/>
                  </a:lnTo>
                  <a:lnTo>
                    <a:pt x="1531" y="1843"/>
                  </a:lnTo>
                  <a:lnTo>
                    <a:pt x="1616" y="1843"/>
                  </a:lnTo>
                  <a:lnTo>
                    <a:pt x="1616" y="1786"/>
                  </a:lnTo>
                  <a:lnTo>
                    <a:pt x="1673" y="1815"/>
                  </a:lnTo>
                  <a:lnTo>
                    <a:pt x="1758" y="1786"/>
                  </a:lnTo>
                  <a:lnTo>
                    <a:pt x="1758" y="1843"/>
                  </a:lnTo>
                  <a:lnTo>
                    <a:pt x="1928" y="1900"/>
                  </a:lnTo>
                  <a:lnTo>
                    <a:pt x="1956" y="1928"/>
                  </a:lnTo>
                  <a:lnTo>
                    <a:pt x="2013" y="1900"/>
                  </a:lnTo>
                  <a:lnTo>
                    <a:pt x="2041" y="1928"/>
                  </a:lnTo>
                  <a:lnTo>
                    <a:pt x="2070" y="1871"/>
                  </a:lnTo>
                  <a:lnTo>
                    <a:pt x="2041" y="1843"/>
                  </a:lnTo>
                  <a:lnTo>
                    <a:pt x="2070" y="1786"/>
                  </a:lnTo>
                  <a:lnTo>
                    <a:pt x="2070" y="1758"/>
                  </a:lnTo>
                  <a:lnTo>
                    <a:pt x="2126" y="1701"/>
                  </a:lnTo>
                  <a:lnTo>
                    <a:pt x="2126" y="1616"/>
                  </a:lnTo>
                  <a:lnTo>
                    <a:pt x="2098" y="1560"/>
                  </a:lnTo>
                  <a:lnTo>
                    <a:pt x="2126" y="1503"/>
                  </a:lnTo>
                  <a:lnTo>
                    <a:pt x="2183" y="1333"/>
                  </a:lnTo>
                  <a:lnTo>
                    <a:pt x="2070" y="1304"/>
                  </a:lnTo>
                  <a:lnTo>
                    <a:pt x="2070" y="1248"/>
                  </a:lnTo>
                  <a:lnTo>
                    <a:pt x="2013" y="1304"/>
                  </a:lnTo>
                  <a:lnTo>
                    <a:pt x="1984" y="1304"/>
                  </a:lnTo>
                  <a:lnTo>
                    <a:pt x="1928" y="1276"/>
                  </a:lnTo>
                  <a:lnTo>
                    <a:pt x="1899" y="1276"/>
                  </a:lnTo>
                  <a:lnTo>
                    <a:pt x="1956" y="1333"/>
                  </a:lnTo>
                  <a:lnTo>
                    <a:pt x="1899" y="1389"/>
                  </a:lnTo>
                  <a:lnTo>
                    <a:pt x="1843" y="1389"/>
                  </a:lnTo>
                  <a:lnTo>
                    <a:pt x="1814" y="1333"/>
                  </a:lnTo>
                  <a:lnTo>
                    <a:pt x="1758" y="1333"/>
                  </a:lnTo>
                  <a:lnTo>
                    <a:pt x="1729" y="1304"/>
                  </a:lnTo>
                  <a:lnTo>
                    <a:pt x="1786" y="1248"/>
                  </a:lnTo>
                  <a:lnTo>
                    <a:pt x="1814" y="1219"/>
                  </a:lnTo>
                  <a:lnTo>
                    <a:pt x="1729" y="1219"/>
                  </a:lnTo>
                  <a:lnTo>
                    <a:pt x="1701" y="1134"/>
                  </a:lnTo>
                  <a:lnTo>
                    <a:pt x="1616" y="1078"/>
                  </a:lnTo>
                  <a:lnTo>
                    <a:pt x="1559" y="1021"/>
                  </a:lnTo>
                  <a:lnTo>
                    <a:pt x="1531" y="1049"/>
                  </a:lnTo>
                  <a:lnTo>
                    <a:pt x="1531" y="1106"/>
                  </a:lnTo>
                  <a:lnTo>
                    <a:pt x="1446" y="1163"/>
                  </a:lnTo>
                  <a:lnTo>
                    <a:pt x="1417" y="1078"/>
                  </a:lnTo>
                  <a:lnTo>
                    <a:pt x="1361" y="1078"/>
                  </a:lnTo>
                  <a:lnTo>
                    <a:pt x="1361" y="1021"/>
                  </a:lnTo>
                  <a:lnTo>
                    <a:pt x="1304" y="993"/>
                  </a:lnTo>
                  <a:lnTo>
                    <a:pt x="1276" y="936"/>
                  </a:lnTo>
                  <a:lnTo>
                    <a:pt x="1162" y="822"/>
                  </a:lnTo>
                  <a:lnTo>
                    <a:pt x="1134" y="709"/>
                  </a:lnTo>
                  <a:lnTo>
                    <a:pt x="1162" y="709"/>
                  </a:lnTo>
                  <a:lnTo>
                    <a:pt x="1191" y="624"/>
                  </a:lnTo>
                  <a:lnTo>
                    <a:pt x="1106" y="624"/>
                  </a:lnTo>
                  <a:lnTo>
                    <a:pt x="1106" y="539"/>
                  </a:lnTo>
                  <a:lnTo>
                    <a:pt x="1049" y="454"/>
                  </a:lnTo>
                  <a:lnTo>
                    <a:pt x="992" y="454"/>
                  </a:lnTo>
                  <a:lnTo>
                    <a:pt x="964" y="426"/>
                  </a:lnTo>
                  <a:lnTo>
                    <a:pt x="992" y="369"/>
                  </a:lnTo>
                  <a:lnTo>
                    <a:pt x="964" y="312"/>
                  </a:lnTo>
                  <a:lnTo>
                    <a:pt x="936" y="341"/>
                  </a:lnTo>
                  <a:lnTo>
                    <a:pt x="907" y="284"/>
                  </a:lnTo>
                  <a:lnTo>
                    <a:pt x="936" y="255"/>
                  </a:lnTo>
                  <a:lnTo>
                    <a:pt x="907" y="227"/>
                  </a:lnTo>
                  <a:lnTo>
                    <a:pt x="907" y="142"/>
                  </a:lnTo>
                  <a:lnTo>
                    <a:pt x="936" y="114"/>
                  </a:lnTo>
                  <a:lnTo>
                    <a:pt x="936" y="0"/>
                  </a:lnTo>
                  <a:lnTo>
                    <a:pt x="907" y="0"/>
                  </a:lnTo>
                  <a:lnTo>
                    <a:pt x="822" y="85"/>
                  </a:lnTo>
                  <a:lnTo>
                    <a:pt x="737" y="85"/>
                  </a:lnTo>
                  <a:lnTo>
                    <a:pt x="709" y="57"/>
                  </a:lnTo>
                  <a:lnTo>
                    <a:pt x="595" y="57"/>
                  </a:lnTo>
                  <a:lnTo>
                    <a:pt x="595" y="114"/>
                  </a:lnTo>
                  <a:lnTo>
                    <a:pt x="567" y="142"/>
                  </a:lnTo>
                  <a:lnTo>
                    <a:pt x="510" y="114"/>
                  </a:lnTo>
                  <a:lnTo>
                    <a:pt x="510" y="170"/>
                  </a:lnTo>
                  <a:lnTo>
                    <a:pt x="539" y="199"/>
                  </a:lnTo>
                  <a:lnTo>
                    <a:pt x="510" y="255"/>
                  </a:lnTo>
                  <a:lnTo>
                    <a:pt x="482" y="227"/>
                  </a:lnTo>
                  <a:lnTo>
                    <a:pt x="397" y="284"/>
                  </a:lnTo>
                  <a:lnTo>
                    <a:pt x="340" y="255"/>
                  </a:lnTo>
                  <a:lnTo>
                    <a:pt x="227" y="284"/>
                  </a:lnTo>
                  <a:lnTo>
                    <a:pt x="198" y="397"/>
                  </a:lnTo>
                  <a:lnTo>
                    <a:pt x="113" y="426"/>
                  </a:lnTo>
                  <a:lnTo>
                    <a:pt x="57" y="539"/>
                  </a:lnTo>
                  <a:lnTo>
                    <a:pt x="0" y="539"/>
                  </a:lnTo>
                  <a:lnTo>
                    <a:pt x="28" y="596"/>
                  </a:lnTo>
                  <a:lnTo>
                    <a:pt x="113" y="596"/>
                  </a:lnTo>
                  <a:lnTo>
                    <a:pt x="142" y="624"/>
                  </a:lnTo>
                  <a:lnTo>
                    <a:pt x="198" y="596"/>
                  </a:lnTo>
                  <a:lnTo>
                    <a:pt x="198" y="681"/>
                  </a:lnTo>
                  <a:lnTo>
                    <a:pt x="284" y="681"/>
                  </a:lnTo>
                  <a:lnTo>
                    <a:pt x="340" y="82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7" name="Freeform 757"/>
            <p:cNvSpPr>
              <a:spLocks/>
            </p:cNvSpPr>
            <p:nvPr/>
          </p:nvSpPr>
          <p:spPr bwMode="auto">
            <a:xfrm>
              <a:off x="4060" y="132"/>
              <a:ext cx="2580" cy="2070"/>
            </a:xfrm>
            <a:custGeom>
              <a:avLst/>
              <a:gdLst>
                <a:gd name="T0" fmla="*/ 142 w 2580"/>
                <a:gd name="T1" fmla="*/ 652 h 2070"/>
                <a:gd name="T2" fmla="*/ 312 w 2580"/>
                <a:gd name="T3" fmla="*/ 567 h 2070"/>
                <a:gd name="T4" fmla="*/ 312 w 2580"/>
                <a:gd name="T5" fmla="*/ 709 h 2070"/>
                <a:gd name="T6" fmla="*/ 312 w 2580"/>
                <a:gd name="T7" fmla="*/ 851 h 2070"/>
                <a:gd name="T8" fmla="*/ 397 w 2580"/>
                <a:gd name="T9" fmla="*/ 936 h 2070"/>
                <a:gd name="T10" fmla="*/ 426 w 2580"/>
                <a:gd name="T11" fmla="*/ 1021 h 2070"/>
                <a:gd name="T12" fmla="*/ 511 w 2580"/>
                <a:gd name="T13" fmla="*/ 1191 h 2070"/>
                <a:gd name="T14" fmla="*/ 539 w 2580"/>
                <a:gd name="T15" fmla="*/ 1276 h 2070"/>
                <a:gd name="T16" fmla="*/ 709 w 2580"/>
                <a:gd name="T17" fmla="*/ 1560 h 2070"/>
                <a:gd name="T18" fmla="*/ 766 w 2580"/>
                <a:gd name="T19" fmla="*/ 1645 h 2070"/>
                <a:gd name="T20" fmla="*/ 936 w 2580"/>
                <a:gd name="T21" fmla="*/ 1673 h 2070"/>
                <a:gd name="T22" fmla="*/ 1021 w 2580"/>
                <a:gd name="T23" fmla="*/ 1645 h 2070"/>
                <a:gd name="T24" fmla="*/ 1219 w 2580"/>
                <a:gd name="T25" fmla="*/ 1786 h 2070"/>
                <a:gd name="T26" fmla="*/ 1219 w 2580"/>
                <a:gd name="T27" fmla="*/ 1900 h 2070"/>
                <a:gd name="T28" fmla="*/ 1361 w 2580"/>
                <a:gd name="T29" fmla="*/ 1900 h 2070"/>
                <a:gd name="T30" fmla="*/ 1389 w 2580"/>
                <a:gd name="T31" fmla="*/ 1871 h 2070"/>
                <a:gd name="T32" fmla="*/ 1475 w 2580"/>
                <a:gd name="T33" fmla="*/ 1871 h 2070"/>
                <a:gd name="T34" fmla="*/ 1588 w 2580"/>
                <a:gd name="T35" fmla="*/ 2070 h 2070"/>
                <a:gd name="T36" fmla="*/ 1673 w 2580"/>
                <a:gd name="T37" fmla="*/ 1928 h 2070"/>
                <a:gd name="T38" fmla="*/ 1843 w 2580"/>
                <a:gd name="T39" fmla="*/ 1871 h 2070"/>
                <a:gd name="T40" fmla="*/ 1701 w 2580"/>
                <a:gd name="T41" fmla="*/ 1786 h 2070"/>
                <a:gd name="T42" fmla="*/ 1730 w 2580"/>
                <a:gd name="T43" fmla="*/ 1645 h 2070"/>
                <a:gd name="T44" fmla="*/ 1730 w 2580"/>
                <a:gd name="T45" fmla="*/ 1446 h 2070"/>
                <a:gd name="T46" fmla="*/ 1815 w 2580"/>
                <a:gd name="T47" fmla="*/ 1389 h 2070"/>
                <a:gd name="T48" fmla="*/ 2013 w 2580"/>
                <a:gd name="T49" fmla="*/ 1361 h 2070"/>
                <a:gd name="T50" fmla="*/ 2098 w 2580"/>
                <a:gd name="T51" fmla="*/ 1503 h 2070"/>
                <a:gd name="T52" fmla="*/ 2155 w 2580"/>
                <a:gd name="T53" fmla="*/ 1588 h 2070"/>
                <a:gd name="T54" fmla="*/ 2297 w 2580"/>
                <a:gd name="T55" fmla="*/ 1531 h 2070"/>
                <a:gd name="T56" fmla="*/ 2325 w 2580"/>
                <a:gd name="T57" fmla="*/ 1389 h 2070"/>
                <a:gd name="T58" fmla="*/ 2523 w 2580"/>
                <a:gd name="T59" fmla="*/ 1389 h 2070"/>
                <a:gd name="T60" fmla="*/ 2438 w 2580"/>
                <a:gd name="T61" fmla="*/ 1219 h 2070"/>
                <a:gd name="T62" fmla="*/ 2467 w 2580"/>
                <a:gd name="T63" fmla="*/ 964 h 2070"/>
                <a:gd name="T64" fmla="*/ 2467 w 2580"/>
                <a:gd name="T65" fmla="*/ 794 h 2070"/>
                <a:gd name="T66" fmla="*/ 2552 w 2580"/>
                <a:gd name="T67" fmla="*/ 539 h 2070"/>
                <a:gd name="T68" fmla="*/ 2268 w 2580"/>
                <a:gd name="T69" fmla="*/ 284 h 2070"/>
                <a:gd name="T70" fmla="*/ 2127 w 2580"/>
                <a:gd name="T71" fmla="*/ 142 h 2070"/>
                <a:gd name="T72" fmla="*/ 1815 w 2580"/>
                <a:gd name="T73" fmla="*/ 227 h 2070"/>
                <a:gd name="T74" fmla="*/ 1701 w 2580"/>
                <a:gd name="T75" fmla="*/ 170 h 2070"/>
                <a:gd name="T76" fmla="*/ 1560 w 2580"/>
                <a:gd name="T77" fmla="*/ 114 h 2070"/>
                <a:gd name="T78" fmla="*/ 1418 w 2580"/>
                <a:gd name="T79" fmla="*/ 114 h 2070"/>
                <a:gd name="T80" fmla="*/ 1248 w 2580"/>
                <a:gd name="T81" fmla="*/ 199 h 2070"/>
                <a:gd name="T82" fmla="*/ 1134 w 2580"/>
                <a:gd name="T83" fmla="*/ 114 h 2070"/>
                <a:gd name="T84" fmla="*/ 964 w 2580"/>
                <a:gd name="T85" fmla="*/ 85 h 2070"/>
                <a:gd name="T86" fmla="*/ 766 w 2580"/>
                <a:gd name="T87" fmla="*/ 114 h 2070"/>
                <a:gd name="T88" fmla="*/ 624 w 2580"/>
                <a:gd name="T89" fmla="*/ 0 h 2070"/>
                <a:gd name="T90" fmla="*/ 284 w 2580"/>
                <a:gd name="T91" fmla="*/ 227 h 2070"/>
                <a:gd name="T92" fmla="*/ 199 w 2580"/>
                <a:gd name="T93" fmla="*/ 341 h 2070"/>
                <a:gd name="T94" fmla="*/ 114 w 2580"/>
                <a:gd name="T95" fmla="*/ 567 h 2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580" h="2070">
                  <a:moveTo>
                    <a:pt x="0" y="624"/>
                  </a:moveTo>
                  <a:lnTo>
                    <a:pt x="114" y="624"/>
                  </a:lnTo>
                  <a:lnTo>
                    <a:pt x="142" y="652"/>
                  </a:lnTo>
                  <a:lnTo>
                    <a:pt x="199" y="652"/>
                  </a:lnTo>
                  <a:lnTo>
                    <a:pt x="227" y="652"/>
                  </a:lnTo>
                  <a:lnTo>
                    <a:pt x="312" y="567"/>
                  </a:lnTo>
                  <a:lnTo>
                    <a:pt x="341" y="567"/>
                  </a:lnTo>
                  <a:lnTo>
                    <a:pt x="341" y="681"/>
                  </a:lnTo>
                  <a:lnTo>
                    <a:pt x="312" y="709"/>
                  </a:lnTo>
                  <a:lnTo>
                    <a:pt x="312" y="794"/>
                  </a:lnTo>
                  <a:lnTo>
                    <a:pt x="341" y="822"/>
                  </a:lnTo>
                  <a:lnTo>
                    <a:pt x="312" y="851"/>
                  </a:lnTo>
                  <a:lnTo>
                    <a:pt x="341" y="908"/>
                  </a:lnTo>
                  <a:lnTo>
                    <a:pt x="369" y="879"/>
                  </a:lnTo>
                  <a:lnTo>
                    <a:pt x="397" y="936"/>
                  </a:lnTo>
                  <a:lnTo>
                    <a:pt x="369" y="993"/>
                  </a:lnTo>
                  <a:lnTo>
                    <a:pt x="397" y="1021"/>
                  </a:lnTo>
                  <a:lnTo>
                    <a:pt x="426" y="1021"/>
                  </a:lnTo>
                  <a:lnTo>
                    <a:pt x="454" y="1021"/>
                  </a:lnTo>
                  <a:lnTo>
                    <a:pt x="511" y="1106"/>
                  </a:lnTo>
                  <a:lnTo>
                    <a:pt x="511" y="1191"/>
                  </a:lnTo>
                  <a:lnTo>
                    <a:pt x="596" y="1191"/>
                  </a:lnTo>
                  <a:lnTo>
                    <a:pt x="567" y="1276"/>
                  </a:lnTo>
                  <a:lnTo>
                    <a:pt x="539" y="1276"/>
                  </a:lnTo>
                  <a:lnTo>
                    <a:pt x="567" y="1389"/>
                  </a:lnTo>
                  <a:lnTo>
                    <a:pt x="681" y="1503"/>
                  </a:lnTo>
                  <a:lnTo>
                    <a:pt x="709" y="1560"/>
                  </a:lnTo>
                  <a:lnTo>
                    <a:pt x="766" y="1588"/>
                  </a:lnTo>
                  <a:lnTo>
                    <a:pt x="766" y="1616"/>
                  </a:lnTo>
                  <a:lnTo>
                    <a:pt x="766" y="1645"/>
                  </a:lnTo>
                  <a:lnTo>
                    <a:pt x="822" y="1645"/>
                  </a:lnTo>
                  <a:lnTo>
                    <a:pt x="851" y="1730"/>
                  </a:lnTo>
                  <a:lnTo>
                    <a:pt x="936" y="1673"/>
                  </a:lnTo>
                  <a:lnTo>
                    <a:pt x="936" y="1616"/>
                  </a:lnTo>
                  <a:lnTo>
                    <a:pt x="964" y="1588"/>
                  </a:lnTo>
                  <a:lnTo>
                    <a:pt x="1021" y="1645"/>
                  </a:lnTo>
                  <a:lnTo>
                    <a:pt x="1106" y="1701"/>
                  </a:lnTo>
                  <a:lnTo>
                    <a:pt x="1134" y="1786"/>
                  </a:lnTo>
                  <a:lnTo>
                    <a:pt x="1219" y="1786"/>
                  </a:lnTo>
                  <a:lnTo>
                    <a:pt x="1134" y="1871"/>
                  </a:lnTo>
                  <a:lnTo>
                    <a:pt x="1163" y="1900"/>
                  </a:lnTo>
                  <a:lnTo>
                    <a:pt x="1219" y="1900"/>
                  </a:lnTo>
                  <a:lnTo>
                    <a:pt x="1248" y="1956"/>
                  </a:lnTo>
                  <a:lnTo>
                    <a:pt x="1304" y="1956"/>
                  </a:lnTo>
                  <a:lnTo>
                    <a:pt x="1361" y="1900"/>
                  </a:lnTo>
                  <a:lnTo>
                    <a:pt x="1304" y="1843"/>
                  </a:lnTo>
                  <a:lnTo>
                    <a:pt x="1333" y="1843"/>
                  </a:lnTo>
                  <a:lnTo>
                    <a:pt x="1389" y="1871"/>
                  </a:lnTo>
                  <a:lnTo>
                    <a:pt x="1418" y="1871"/>
                  </a:lnTo>
                  <a:lnTo>
                    <a:pt x="1475" y="1815"/>
                  </a:lnTo>
                  <a:lnTo>
                    <a:pt x="1475" y="1871"/>
                  </a:lnTo>
                  <a:lnTo>
                    <a:pt x="1588" y="1900"/>
                  </a:lnTo>
                  <a:lnTo>
                    <a:pt x="1531" y="2070"/>
                  </a:lnTo>
                  <a:lnTo>
                    <a:pt x="1588" y="2070"/>
                  </a:lnTo>
                  <a:lnTo>
                    <a:pt x="1616" y="2013"/>
                  </a:lnTo>
                  <a:lnTo>
                    <a:pt x="1645" y="2013"/>
                  </a:lnTo>
                  <a:lnTo>
                    <a:pt x="1673" y="1928"/>
                  </a:lnTo>
                  <a:lnTo>
                    <a:pt x="1730" y="1956"/>
                  </a:lnTo>
                  <a:lnTo>
                    <a:pt x="1815" y="1928"/>
                  </a:lnTo>
                  <a:lnTo>
                    <a:pt x="1843" y="1871"/>
                  </a:lnTo>
                  <a:lnTo>
                    <a:pt x="1786" y="1843"/>
                  </a:lnTo>
                  <a:lnTo>
                    <a:pt x="1730" y="1786"/>
                  </a:lnTo>
                  <a:lnTo>
                    <a:pt x="1701" y="1786"/>
                  </a:lnTo>
                  <a:lnTo>
                    <a:pt x="1673" y="1730"/>
                  </a:lnTo>
                  <a:lnTo>
                    <a:pt x="1701" y="1701"/>
                  </a:lnTo>
                  <a:lnTo>
                    <a:pt x="1730" y="1645"/>
                  </a:lnTo>
                  <a:lnTo>
                    <a:pt x="1701" y="1560"/>
                  </a:lnTo>
                  <a:lnTo>
                    <a:pt x="1730" y="1531"/>
                  </a:lnTo>
                  <a:lnTo>
                    <a:pt x="1730" y="1446"/>
                  </a:lnTo>
                  <a:lnTo>
                    <a:pt x="1786" y="1446"/>
                  </a:lnTo>
                  <a:lnTo>
                    <a:pt x="1786" y="1389"/>
                  </a:lnTo>
                  <a:lnTo>
                    <a:pt x="1815" y="1389"/>
                  </a:lnTo>
                  <a:lnTo>
                    <a:pt x="1871" y="1418"/>
                  </a:lnTo>
                  <a:lnTo>
                    <a:pt x="1956" y="1418"/>
                  </a:lnTo>
                  <a:lnTo>
                    <a:pt x="2013" y="1361"/>
                  </a:lnTo>
                  <a:lnTo>
                    <a:pt x="2042" y="1361"/>
                  </a:lnTo>
                  <a:lnTo>
                    <a:pt x="2098" y="1446"/>
                  </a:lnTo>
                  <a:lnTo>
                    <a:pt x="2098" y="1503"/>
                  </a:lnTo>
                  <a:lnTo>
                    <a:pt x="2127" y="1531"/>
                  </a:lnTo>
                  <a:lnTo>
                    <a:pt x="2098" y="1560"/>
                  </a:lnTo>
                  <a:lnTo>
                    <a:pt x="2155" y="1588"/>
                  </a:lnTo>
                  <a:lnTo>
                    <a:pt x="2183" y="1645"/>
                  </a:lnTo>
                  <a:lnTo>
                    <a:pt x="2183" y="1588"/>
                  </a:lnTo>
                  <a:lnTo>
                    <a:pt x="2297" y="1531"/>
                  </a:lnTo>
                  <a:lnTo>
                    <a:pt x="2325" y="1418"/>
                  </a:lnTo>
                  <a:lnTo>
                    <a:pt x="2297" y="1418"/>
                  </a:lnTo>
                  <a:lnTo>
                    <a:pt x="2325" y="1389"/>
                  </a:lnTo>
                  <a:lnTo>
                    <a:pt x="2410" y="1418"/>
                  </a:lnTo>
                  <a:lnTo>
                    <a:pt x="2495" y="1418"/>
                  </a:lnTo>
                  <a:lnTo>
                    <a:pt x="2523" y="1389"/>
                  </a:lnTo>
                  <a:lnTo>
                    <a:pt x="2580" y="1389"/>
                  </a:lnTo>
                  <a:lnTo>
                    <a:pt x="2467" y="1219"/>
                  </a:lnTo>
                  <a:lnTo>
                    <a:pt x="2438" y="1219"/>
                  </a:lnTo>
                  <a:lnTo>
                    <a:pt x="2410" y="1106"/>
                  </a:lnTo>
                  <a:lnTo>
                    <a:pt x="2467" y="1049"/>
                  </a:lnTo>
                  <a:lnTo>
                    <a:pt x="2467" y="964"/>
                  </a:lnTo>
                  <a:lnTo>
                    <a:pt x="2495" y="936"/>
                  </a:lnTo>
                  <a:lnTo>
                    <a:pt x="2410" y="822"/>
                  </a:lnTo>
                  <a:lnTo>
                    <a:pt x="2467" y="794"/>
                  </a:lnTo>
                  <a:lnTo>
                    <a:pt x="2467" y="737"/>
                  </a:lnTo>
                  <a:lnTo>
                    <a:pt x="2552" y="652"/>
                  </a:lnTo>
                  <a:lnTo>
                    <a:pt x="2552" y="539"/>
                  </a:lnTo>
                  <a:lnTo>
                    <a:pt x="2438" y="482"/>
                  </a:lnTo>
                  <a:lnTo>
                    <a:pt x="2382" y="369"/>
                  </a:lnTo>
                  <a:lnTo>
                    <a:pt x="2268" y="284"/>
                  </a:lnTo>
                  <a:lnTo>
                    <a:pt x="2268" y="199"/>
                  </a:lnTo>
                  <a:lnTo>
                    <a:pt x="2212" y="142"/>
                  </a:lnTo>
                  <a:lnTo>
                    <a:pt x="2127" y="142"/>
                  </a:lnTo>
                  <a:lnTo>
                    <a:pt x="2127" y="199"/>
                  </a:lnTo>
                  <a:lnTo>
                    <a:pt x="2070" y="142"/>
                  </a:lnTo>
                  <a:lnTo>
                    <a:pt x="1815" y="227"/>
                  </a:lnTo>
                  <a:lnTo>
                    <a:pt x="1815" y="170"/>
                  </a:lnTo>
                  <a:lnTo>
                    <a:pt x="1701" y="227"/>
                  </a:lnTo>
                  <a:lnTo>
                    <a:pt x="1701" y="170"/>
                  </a:lnTo>
                  <a:lnTo>
                    <a:pt x="1645" y="170"/>
                  </a:lnTo>
                  <a:lnTo>
                    <a:pt x="1645" y="114"/>
                  </a:lnTo>
                  <a:lnTo>
                    <a:pt x="1560" y="114"/>
                  </a:lnTo>
                  <a:lnTo>
                    <a:pt x="1531" y="85"/>
                  </a:lnTo>
                  <a:lnTo>
                    <a:pt x="1446" y="142"/>
                  </a:lnTo>
                  <a:lnTo>
                    <a:pt x="1418" y="114"/>
                  </a:lnTo>
                  <a:lnTo>
                    <a:pt x="1333" y="114"/>
                  </a:lnTo>
                  <a:lnTo>
                    <a:pt x="1304" y="199"/>
                  </a:lnTo>
                  <a:lnTo>
                    <a:pt x="1248" y="199"/>
                  </a:lnTo>
                  <a:lnTo>
                    <a:pt x="1191" y="142"/>
                  </a:lnTo>
                  <a:lnTo>
                    <a:pt x="1163" y="170"/>
                  </a:lnTo>
                  <a:lnTo>
                    <a:pt x="1134" y="114"/>
                  </a:lnTo>
                  <a:lnTo>
                    <a:pt x="1078" y="57"/>
                  </a:lnTo>
                  <a:lnTo>
                    <a:pt x="1021" y="0"/>
                  </a:lnTo>
                  <a:lnTo>
                    <a:pt x="964" y="85"/>
                  </a:lnTo>
                  <a:lnTo>
                    <a:pt x="964" y="114"/>
                  </a:lnTo>
                  <a:lnTo>
                    <a:pt x="822" y="170"/>
                  </a:lnTo>
                  <a:lnTo>
                    <a:pt x="766" y="114"/>
                  </a:lnTo>
                  <a:lnTo>
                    <a:pt x="737" y="142"/>
                  </a:lnTo>
                  <a:lnTo>
                    <a:pt x="681" y="114"/>
                  </a:lnTo>
                  <a:lnTo>
                    <a:pt x="624" y="0"/>
                  </a:lnTo>
                  <a:lnTo>
                    <a:pt x="539" y="0"/>
                  </a:lnTo>
                  <a:lnTo>
                    <a:pt x="426" y="57"/>
                  </a:lnTo>
                  <a:lnTo>
                    <a:pt x="284" y="227"/>
                  </a:lnTo>
                  <a:lnTo>
                    <a:pt x="312" y="312"/>
                  </a:lnTo>
                  <a:lnTo>
                    <a:pt x="284" y="312"/>
                  </a:lnTo>
                  <a:lnTo>
                    <a:pt x="199" y="341"/>
                  </a:lnTo>
                  <a:lnTo>
                    <a:pt x="227" y="397"/>
                  </a:lnTo>
                  <a:lnTo>
                    <a:pt x="85" y="511"/>
                  </a:lnTo>
                  <a:lnTo>
                    <a:pt x="114" y="567"/>
                  </a:lnTo>
                  <a:lnTo>
                    <a:pt x="0" y="596"/>
                  </a:lnTo>
                  <a:lnTo>
                    <a:pt x="0" y="62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17" name="Group 764"/>
          <p:cNvGrpSpPr>
            <a:grpSpLocks/>
          </p:cNvGrpSpPr>
          <p:nvPr/>
        </p:nvGrpSpPr>
        <p:grpSpPr bwMode="auto">
          <a:xfrm>
            <a:off x="6296897" y="2928196"/>
            <a:ext cx="1925538" cy="1385559"/>
            <a:chOff x="1424" y="2854"/>
            <a:chExt cx="2325" cy="1673"/>
          </a:xfrm>
        </p:grpSpPr>
        <p:sp>
          <p:nvSpPr>
            <p:cNvPr id="294" name="Freeform 698"/>
            <p:cNvSpPr>
              <a:spLocks/>
            </p:cNvSpPr>
            <p:nvPr/>
          </p:nvSpPr>
          <p:spPr bwMode="auto">
            <a:xfrm>
              <a:off x="2161" y="2854"/>
              <a:ext cx="1588" cy="879"/>
            </a:xfrm>
            <a:custGeom>
              <a:avLst/>
              <a:gdLst>
                <a:gd name="T0" fmla="*/ 28 w 1588"/>
                <a:gd name="T1" fmla="*/ 567 h 879"/>
                <a:gd name="T2" fmla="*/ 283 w 1588"/>
                <a:gd name="T3" fmla="*/ 652 h 879"/>
                <a:gd name="T4" fmla="*/ 652 w 1588"/>
                <a:gd name="T5" fmla="*/ 652 h 879"/>
                <a:gd name="T6" fmla="*/ 822 w 1588"/>
                <a:gd name="T7" fmla="*/ 595 h 879"/>
                <a:gd name="T8" fmla="*/ 652 w 1588"/>
                <a:gd name="T9" fmla="*/ 794 h 879"/>
                <a:gd name="T10" fmla="*/ 879 w 1588"/>
                <a:gd name="T11" fmla="*/ 850 h 879"/>
                <a:gd name="T12" fmla="*/ 1162 w 1588"/>
                <a:gd name="T13" fmla="*/ 794 h 879"/>
                <a:gd name="T14" fmla="*/ 1162 w 1588"/>
                <a:gd name="T15" fmla="*/ 709 h 879"/>
                <a:gd name="T16" fmla="*/ 1276 w 1588"/>
                <a:gd name="T17" fmla="*/ 595 h 879"/>
                <a:gd name="T18" fmla="*/ 1389 w 1588"/>
                <a:gd name="T19" fmla="*/ 510 h 879"/>
                <a:gd name="T20" fmla="*/ 1531 w 1588"/>
                <a:gd name="T21" fmla="*/ 482 h 879"/>
                <a:gd name="T22" fmla="*/ 1588 w 1588"/>
                <a:gd name="T23" fmla="*/ 425 h 879"/>
                <a:gd name="T24" fmla="*/ 1588 w 1588"/>
                <a:gd name="T25" fmla="*/ 368 h 879"/>
                <a:gd name="T26" fmla="*/ 1588 w 1588"/>
                <a:gd name="T27" fmla="*/ 283 h 879"/>
                <a:gd name="T28" fmla="*/ 1588 w 1588"/>
                <a:gd name="T29" fmla="*/ 170 h 879"/>
                <a:gd name="T30" fmla="*/ 1446 w 1588"/>
                <a:gd name="T31" fmla="*/ 28 h 879"/>
                <a:gd name="T32" fmla="*/ 1361 w 1588"/>
                <a:gd name="T33" fmla="*/ 57 h 879"/>
                <a:gd name="T34" fmla="*/ 1219 w 1588"/>
                <a:gd name="T35" fmla="*/ 57 h 879"/>
                <a:gd name="T36" fmla="*/ 1191 w 1588"/>
                <a:gd name="T37" fmla="*/ 142 h 879"/>
                <a:gd name="T38" fmla="*/ 1134 w 1588"/>
                <a:gd name="T39" fmla="*/ 142 h 879"/>
                <a:gd name="T40" fmla="*/ 1106 w 1588"/>
                <a:gd name="T41" fmla="*/ 227 h 879"/>
                <a:gd name="T42" fmla="*/ 992 w 1588"/>
                <a:gd name="T43" fmla="*/ 198 h 879"/>
                <a:gd name="T44" fmla="*/ 907 w 1588"/>
                <a:gd name="T45" fmla="*/ 170 h 879"/>
                <a:gd name="T46" fmla="*/ 850 w 1588"/>
                <a:gd name="T47" fmla="*/ 85 h 879"/>
                <a:gd name="T48" fmla="*/ 765 w 1588"/>
                <a:gd name="T49" fmla="*/ 85 h 879"/>
                <a:gd name="T50" fmla="*/ 652 w 1588"/>
                <a:gd name="T51" fmla="*/ 28 h 879"/>
                <a:gd name="T52" fmla="*/ 425 w 1588"/>
                <a:gd name="T53" fmla="*/ 113 h 879"/>
                <a:gd name="T54" fmla="*/ 255 w 1588"/>
                <a:gd name="T55" fmla="*/ 57 h 879"/>
                <a:gd name="T56" fmla="*/ 198 w 1588"/>
                <a:gd name="T57" fmla="*/ 255 h 879"/>
                <a:gd name="T58" fmla="*/ 198 w 1588"/>
                <a:gd name="T59" fmla="*/ 340 h 879"/>
                <a:gd name="T60" fmla="*/ 113 w 1588"/>
                <a:gd name="T61" fmla="*/ 368 h 879"/>
                <a:gd name="T62" fmla="*/ 0 w 1588"/>
                <a:gd name="T63" fmla="*/ 482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88" h="879">
                  <a:moveTo>
                    <a:pt x="0" y="482"/>
                  </a:moveTo>
                  <a:lnTo>
                    <a:pt x="28" y="567"/>
                  </a:lnTo>
                  <a:lnTo>
                    <a:pt x="198" y="567"/>
                  </a:lnTo>
                  <a:lnTo>
                    <a:pt x="283" y="652"/>
                  </a:lnTo>
                  <a:lnTo>
                    <a:pt x="567" y="680"/>
                  </a:lnTo>
                  <a:lnTo>
                    <a:pt x="652" y="652"/>
                  </a:lnTo>
                  <a:lnTo>
                    <a:pt x="709" y="539"/>
                  </a:lnTo>
                  <a:lnTo>
                    <a:pt x="822" y="595"/>
                  </a:lnTo>
                  <a:lnTo>
                    <a:pt x="737" y="737"/>
                  </a:lnTo>
                  <a:lnTo>
                    <a:pt x="652" y="794"/>
                  </a:lnTo>
                  <a:lnTo>
                    <a:pt x="680" y="822"/>
                  </a:lnTo>
                  <a:lnTo>
                    <a:pt x="879" y="850"/>
                  </a:lnTo>
                  <a:lnTo>
                    <a:pt x="907" y="879"/>
                  </a:lnTo>
                  <a:lnTo>
                    <a:pt x="1162" y="794"/>
                  </a:lnTo>
                  <a:lnTo>
                    <a:pt x="1219" y="737"/>
                  </a:lnTo>
                  <a:lnTo>
                    <a:pt x="1162" y="709"/>
                  </a:lnTo>
                  <a:lnTo>
                    <a:pt x="1247" y="652"/>
                  </a:lnTo>
                  <a:lnTo>
                    <a:pt x="1276" y="595"/>
                  </a:lnTo>
                  <a:lnTo>
                    <a:pt x="1389" y="595"/>
                  </a:lnTo>
                  <a:lnTo>
                    <a:pt x="1389" y="510"/>
                  </a:lnTo>
                  <a:lnTo>
                    <a:pt x="1474" y="453"/>
                  </a:lnTo>
                  <a:lnTo>
                    <a:pt x="1531" y="482"/>
                  </a:lnTo>
                  <a:lnTo>
                    <a:pt x="1559" y="482"/>
                  </a:lnTo>
                  <a:lnTo>
                    <a:pt x="1588" y="425"/>
                  </a:lnTo>
                  <a:lnTo>
                    <a:pt x="1559" y="397"/>
                  </a:lnTo>
                  <a:lnTo>
                    <a:pt x="1588" y="368"/>
                  </a:lnTo>
                  <a:lnTo>
                    <a:pt x="1559" y="312"/>
                  </a:lnTo>
                  <a:lnTo>
                    <a:pt x="1588" y="283"/>
                  </a:lnTo>
                  <a:lnTo>
                    <a:pt x="1531" y="255"/>
                  </a:lnTo>
                  <a:lnTo>
                    <a:pt x="1588" y="170"/>
                  </a:lnTo>
                  <a:lnTo>
                    <a:pt x="1531" y="57"/>
                  </a:lnTo>
                  <a:lnTo>
                    <a:pt x="1446" y="28"/>
                  </a:lnTo>
                  <a:lnTo>
                    <a:pt x="1417" y="85"/>
                  </a:lnTo>
                  <a:lnTo>
                    <a:pt x="1361" y="57"/>
                  </a:lnTo>
                  <a:lnTo>
                    <a:pt x="1332" y="85"/>
                  </a:lnTo>
                  <a:lnTo>
                    <a:pt x="1219" y="57"/>
                  </a:lnTo>
                  <a:lnTo>
                    <a:pt x="1191" y="85"/>
                  </a:lnTo>
                  <a:lnTo>
                    <a:pt x="1191" y="142"/>
                  </a:lnTo>
                  <a:lnTo>
                    <a:pt x="1162" y="170"/>
                  </a:lnTo>
                  <a:lnTo>
                    <a:pt x="1134" y="142"/>
                  </a:lnTo>
                  <a:lnTo>
                    <a:pt x="1106" y="170"/>
                  </a:lnTo>
                  <a:lnTo>
                    <a:pt x="1106" y="227"/>
                  </a:lnTo>
                  <a:lnTo>
                    <a:pt x="1049" y="283"/>
                  </a:lnTo>
                  <a:lnTo>
                    <a:pt x="992" y="198"/>
                  </a:lnTo>
                  <a:lnTo>
                    <a:pt x="964" y="198"/>
                  </a:lnTo>
                  <a:lnTo>
                    <a:pt x="907" y="170"/>
                  </a:lnTo>
                  <a:lnTo>
                    <a:pt x="850" y="170"/>
                  </a:lnTo>
                  <a:lnTo>
                    <a:pt x="850" y="85"/>
                  </a:lnTo>
                  <a:lnTo>
                    <a:pt x="794" y="28"/>
                  </a:lnTo>
                  <a:lnTo>
                    <a:pt x="765" y="85"/>
                  </a:lnTo>
                  <a:lnTo>
                    <a:pt x="709" y="85"/>
                  </a:lnTo>
                  <a:lnTo>
                    <a:pt x="652" y="28"/>
                  </a:lnTo>
                  <a:lnTo>
                    <a:pt x="567" y="0"/>
                  </a:lnTo>
                  <a:lnTo>
                    <a:pt x="425" y="113"/>
                  </a:lnTo>
                  <a:lnTo>
                    <a:pt x="340" y="57"/>
                  </a:lnTo>
                  <a:lnTo>
                    <a:pt x="255" y="57"/>
                  </a:lnTo>
                  <a:lnTo>
                    <a:pt x="198" y="170"/>
                  </a:lnTo>
                  <a:lnTo>
                    <a:pt x="198" y="255"/>
                  </a:lnTo>
                  <a:lnTo>
                    <a:pt x="170" y="283"/>
                  </a:lnTo>
                  <a:lnTo>
                    <a:pt x="198" y="340"/>
                  </a:lnTo>
                  <a:lnTo>
                    <a:pt x="142" y="340"/>
                  </a:lnTo>
                  <a:lnTo>
                    <a:pt x="113" y="368"/>
                  </a:lnTo>
                  <a:lnTo>
                    <a:pt x="85" y="425"/>
                  </a:lnTo>
                  <a:lnTo>
                    <a:pt x="0" y="48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5" name="Freeform 699"/>
            <p:cNvSpPr>
              <a:spLocks/>
            </p:cNvSpPr>
            <p:nvPr/>
          </p:nvSpPr>
          <p:spPr bwMode="auto">
            <a:xfrm>
              <a:off x="2870" y="3648"/>
              <a:ext cx="737" cy="879"/>
            </a:xfrm>
            <a:custGeom>
              <a:avLst/>
              <a:gdLst>
                <a:gd name="T0" fmla="*/ 198 w 737"/>
                <a:gd name="T1" fmla="*/ 85 h 879"/>
                <a:gd name="T2" fmla="*/ 453 w 737"/>
                <a:gd name="T3" fmla="*/ 0 h 879"/>
                <a:gd name="T4" fmla="*/ 453 w 737"/>
                <a:gd name="T5" fmla="*/ 85 h 879"/>
                <a:gd name="T6" fmla="*/ 482 w 737"/>
                <a:gd name="T7" fmla="*/ 85 h 879"/>
                <a:gd name="T8" fmla="*/ 538 w 737"/>
                <a:gd name="T9" fmla="*/ 141 h 879"/>
                <a:gd name="T10" fmla="*/ 595 w 737"/>
                <a:gd name="T11" fmla="*/ 113 h 879"/>
                <a:gd name="T12" fmla="*/ 652 w 737"/>
                <a:gd name="T13" fmla="*/ 198 h 879"/>
                <a:gd name="T14" fmla="*/ 680 w 737"/>
                <a:gd name="T15" fmla="*/ 141 h 879"/>
                <a:gd name="T16" fmla="*/ 737 w 737"/>
                <a:gd name="T17" fmla="*/ 198 h 879"/>
                <a:gd name="T18" fmla="*/ 623 w 737"/>
                <a:gd name="T19" fmla="*/ 368 h 879"/>
                <a:gd name="T20" fmla="*/ 680 w 737"/>
                <a:gd name="T21" fmla="*/ 397 h 879"/>
                <a:gd name="T22" fmla="*/ 652 w 737"/>
                <a:gd name="T23" fmla="*/ 453 h 879"/>
                <a:gd name="T24" fmla="*/ 708 w 737"/>
                <a:gd name="T25" fmla="*/ 538 h 879"/>
                <a:gd name="T26" fmla="*/ 652 w 737"/>
                <a:gd name="T27" fmla="*/ 567 h 879"/>
                <a:gd name="T28" fmla="*/ 652 w 737"/>
                <a:gd name="T29" fmla="*/ 623 h 879"/>
                <a:gd name="T30" fmla="*/ 567 w 737"/>
                <a:gd name="T31" fmla="*/ 652 h 879"/>
                <a:gd name="T32" fmla="*/ 567 w 737"/>
                <a:gd name="T33" fmla="*/ 595 h 879"/>
                <a:gd name="T34" fmla="*/ 538 w 737"/>
                <a:gd name="T35" fmla="*/ 538 h 879"/>
                <a:gd name="T36" fmla="*/ 453 w 737"/>
                <a:gd name="T37" fmla="*/ 482 h 879"/>
                <a:gd name="T38" fmla="*/ 340 w 737"/>
                <a:gd name="T39" fmla="*/ 510 h 879"/>
                <a:gd name="T40" fmla="*/ 255 w 737"/>
                <a:gd name="T41" fmla="*/ 482 h 879"/>
                <a:gd name="T42" fmla="*/ 170 w 737"/>
                <a:gd name="T43" fmla="*/ 482 h 879"/>
                <a:gd name="T44" fmla="*/ 113 w 737"/>
                <a:gd name="T45" fmla="*/ 538 h 879"/>
                <a:gd name="T46" fmla="*/ 141 w 737"/>
                <a:gd name="T47" fmla="*/ 595 h 879"/>
                <a:gd name="T48" fmla="*/ 198 w 737"/>
                <a:gd name="T49" fmla="*/ 567 h 879"/>
                <a:gd name="T50" fmla="*/ 253 w 737"/>
                <a:gd name="T51" fmla="*/ 681 h 879"/>
                <a:gd name="T52" fmla="*/ 255 w 737"/>
                <a:gd name="T53" fmla="*/ 793 h 879"/>
                <a:gd name="T54" fmla="*/ 255 w 737"/>
                <a:gd name="T55" fmla="*/ 879 h 879"/>
                <a:gd name="T56" fmla="*/ 141 w 737"/>
                <a:gd name="T57" fmla="*/ 850 h 879"/>
                <a:gd name="T58" fmla="*/ 113 w 737"/>
                <a:gd name="T59" fmla="*/ 737 h 879"/>
                <a:gd name="T60" fmla="*/ 85 w 737"/>
                <a:gd name="T61" fmla="*/ 708 h 879"/>
                <a:gd name="T62" fmla="*/ 85 w 737"/>
                <a:gd name="T63" fmla="*/ 595 h 879"/>
                <a:gd name="T64" fmla="*/ 56 w 737"/>
                <a:gd name="T65" fmla="*/ 567 h 879"/>
                <a:gd name="T66" fmla="*/ 0 w 737"/>
                <a:gd name="T67" fmla="*/ 623 h 879"/>
                <a:gd name="T68" fmla="*/ 0 w 737"/>
                <a:gd name="T69" fmla="*/ 510 h 879"/>
                <a:gd name="T70" fmla="*/ 56 w 737"/>
                <a:gd name="T71" fmla="*/ 510 h 879"/>
                <a:gd name="T72" fmla="*/ 113 w 737"/>
                <a:gd name="T73" fmla="*/ 425 h 879"/>
                <a:gd name="T74" fmla="*/ 170 w 737"/>
                <a:gd name="T75" fmla="*/ 283 h 879"/>
                <a:gd name="T76" fmla="*/ 141 w 737"/>
                <a:gd name="T77" fmla="*/ 255 h 879"/>
                <a:gd name="T78" fmla="*/ 56 w 737"/>
                <a:gd name="T79" fmla="*/ 312 h 879"/>
                <a:gd name="T80" fmla="*/ 85 w 737"/>
                <a:gd name="T81" fmla="*/ 226 h 879"/>
                <a:gd name="T82" fmla="*/ 170 w 737"/>
                <a:gd name="T83" fmla="*/ 170 h 879"/>
                <a:gd name="T84" fmla="*/ 198 w 737"/>
                <a:gd name="T85" fmla="*/ 85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37" h="879">
                  <a:moveTo>
                    <a:pt x="198" y="85"/>
                  </a:moveTo>
                  <a:lnTo>
                    <a:pt x="453" y="0"/>
                  </a:lnTo>
                  <a:lnTo>
                    <a:pt x="453" y="85"/>
                  </a:lnTo>
                  <a:lnTo>
                    <a:pt x="482" y="85"/>
                  </a:lnTo>
                  <a:lnTo>
                    <a:pt x="538" y="141"/>
                  </a:lnTo>
                  <a:lnTo>
                    <a:pt x="595" y="113"/>
                  </a:lnTo>
                  <a:lnTo>
                    <a:pt x="652" y="198"/>
                  </a:lnTo>
                  <a:lnTo>
                    <a:pt x="680" y="141"/>
                  </a:lnTo>
                  <a:lnTo>
                    <a:pt x="737" y="198"/>
                  </a:lnTo>
                  <a:lnTo>
                    <a:pt x="623" y="368"/>
                  </a:lnTo>
                  <a:lnTo>
                    <a:pt x="680" y="397"/>
                  </a:lnTo>
                  <a:lnTo>
                    <a:pt x="652" y="453"/>
                  </a:lnTo>
                  <a:lnTo>
                    <a:pt x="708" y="538"/>
                  </a:lnTo>
                  <a:lnTo>
                    <a:pt x="652" y="567"/>
                  </a:lnTo>
                  <a:lnTo>
                    <a:pt x="652" y="623"/>
                  </a:lnTo>
                  <a:lnTo>
                    <a:pt x="567" y="652"/>
                  </a:lnTo>
                  <a:lnTo>
                    <a:pt x="567" y="595"/>
                  </a:lnTo>
                  <a:lnTo>
                    <a:pt x="538" y="538"/>
                  </a:lnTo>
                  <a:lnTo>
                    <a:pt x="453" y="482"/>
                  </a:lnTo>
                  <a:lnTo>
                    <a:pt x="340" y="510"/>
                  </a:lnTo>
                  <a:lnTo>
                    <a:pt x="255" y="482"/>
                  </a:lnTo>
                  <a:lnTo>
                    <a:pt x="170" y="482"/>
                  </a:lnTo>
                  <a:lnTo>
                    <a:pt x="113" y="538"/>
                  </a:lnTo>
                  <a:lnTo>
                    <a:pt x="141" y="595"/>
                  </a:lnTo>
                  <a:lnTo>
                    <a:pt x="198" y="567"/>
                  </a:lnTo>
                  <a:lnTo>
                    <a:pt x="253" y="681"/>
                  </a:lnTo>
                  <a:lnTo>
                    <a:pt x="255" y="793"/>
                  </a:lnTo>
                  <a:lnTo>
                    <a:pt x="255" y="879"/>
                  </a:lnTo>
                  <a:lnTo>
                    <a:pt x="141" y="850"/>
                  </a:lnTo>
                  <a:lnTo>
                    <a:pt x="113" y="737"/>
                  </a:lnTo>
                  <a:lnTo>
                    <a:pt x="85" y="708"/>
                  </a:lnTo>
                  <a:lnTo>
                    <a:pt x="85" y="595"/>
                  </a:lnTo>
                  <a:lnTo>
                    <a:pt x="56" y="567"/>
                  </a:lnTo>
                  <a:lnTo>
                    <a:pt x="0" y="623"/>
                  </a:lnTo>
                  <a:lnTo>
                    <a:pt x="0" y="510"/>
                  </a:lnTo>
                  <a:lnTo>
                    <a:pt x="56" y="510"/>
                  </a:lnTo>
                  <a:lnTo>
                    <a:pt x="113" y="425"/>
                  </a:lnTo>
                  <a:lnTo>
                    <a:pt x="170" y="283"/>
                  </a:lnTo>
                  <a:lnTo>
                    <a:pt x="141" y="255"/>
                  </a:lnTo>
                  <a:lnTo>
                    <a:pt x="56" y="312"/>
                  </a:lnTo>
                  <a:lnTo>
                    <a:pt x="85" y="226"/>
                  </a:lnTo>
                  <a:lnTo>
                    <a:pt x="170" y="170"/>
                  </a:lnTo>
                  <a:lnTo>
                    <a:pt x="198" y="8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6" name="Freeform 712"/>
            <p:cNvSpPr>
              <a:spLocks/>
            </p:cNvSpPr>
            <p:nvPr/>
          </p:nvSpPr>
          <p:spPr bwMode="auto">
            <a:xfrm>
              <a:off x="2700" y="4073"/>
              <a:ext cx="170" cy="227"/>
            </a:xfrm>
            <a:custGeom>
              <a:avLst/>
              <a:gdLst>
                <a:gd name="T0" fmla="*/ 141 w 170"/>
                <a:gd name="T1" fmla="*/ 0 h 227"/>
                <a:gd name="T2" fmla="*/ 56 w 170"/>
                <a:gd name="T3" fmla="*/ 0 h 227"/>
                <a:gd name="T4" fmla="*/ 0 w 170"/>
                <a:gd name="T5" fmla="*/ 85 h 227"/>
                <a:gd name="T6" fmla="*/ 0 w 170"/>
                <a:gd name="T7" fmla="*/ 227 h 227"/>
                <a:gd name="T8" fmla="*/ 56 w 170"/>
                <a:gd name="T9" fmla="*/ 198 h 227"/>
                <a:gd name="T10" fmla="*/ 113 w 170"/>
                <a:gd name="T11" fmla="*/ 227 h 227"/>
                <a:gd name="T12" fmla="*/ 141 w 170"/>
                <a:gd name="T13" fmla="*/ 198 h 227"/>
                <a:gd name="T14" fmla="*/ 170 w 170"/>
                <a:gd name="T15" fmla="*/ 85 h 227"/>
                <a:gd name="T16" fmla="*/ 141 w 170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227">
                  <a:moveTo>
                    <a:pt x="141" y="0"/>
                  </a:moveTo>
                  <a:lnTo>
                    <a:pt x="56" y="0"/>
                  </a:lnTo>
                  <a:lnTo>
                    <a:pt x="0" y="85"/>
                  </a:lnTo>
                  <a:lnTo>
                    <a:pt x="0" y="227"/>
                  </a:lnTo>
                  <a:lnTo>
                    <a:pt x="56" y="198"/>
                  </a:lnTo>
                  <a:lnTo>
                    <a:pt x="113" y="227"/>
                  </a:lnTo>
                  <a:lnTo>
                    <a:pt x="141" y="198"/>
                  </a:lnTo>
                  <a:lnTo>
                    <a:pt x="170" y="85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7" name="Freeform 713"/>
            <p:cNvSpPr>
              <a:spLocks/>
            </p:cNvSpPr>
            <p:nvPr/>
          </p:nvSpPr>
          <p:spPr bwMode="auto">
            <a:xfrm>
              <a:off x="2671" y="3676"/>
              <a:ext cx="397" cy="397"/>
            </a:xfrm>
            <a:custGeom>
              <a:avLst/>
              <a:gdLst>
                <a:gd name="T0" fmla="*/ 170 w 397"/>
                <a:gd name="T1" fmla="*/ 0 h 397"/>
                <a:gd name="T2" fmla="*/ 142 w 397"/>
                <a:gd name="T3" fmla="*/ 57 h 397"/>
                <a:gd name="T4" fmla="*/ 142 w 397"/>
                <a:gd name="T5" fmla="*/ 113 h 397"/>
                <a:gd name="T6" fmla="*/ 85 w 397"/>
                <a:gd name="T7" fmla="*/ 170 h 397"/>
                <a:gd name="T8" fmla="*/ 0 w 397"/>
                <a:gd name="T9" fmla="*/ 312 h 397"/>
                <a:gd name="T10" fmla="*/ 85 w 397"/>
                <a:gd name="T11" fmla="*/ 397 h 397"/>
                <a:gd name="T12" fmla="*/ 170 w 397"/>
                <a:gd name="T13" fmla="*/ 397 h 397"/>
                <a:gd name="T14" fmla="*/ 199 w 397"/>
                <a:gd name="T15" fmla="*/ 340 h 397"/>
                <a:gd name="T16" fmla="*/ 227 w 397"/>
                <a:gd name="T17" fmla="*/ 340 h 397"/>
                <a:gd name="T18" fmla="*/ 255 w 397"/>
                <a:gd name="T19" fmla="*/ 284 h 397"/>
                <a:gd name="T20" fmla="*/ 284 w 397"/>
                <a:gd name="T21" fmla="*/ 198 h 397"/>
                <a:gd name="T22" fmla="*/ 369 w 397"/>
                <a:gd name="T23" fmla="*/ 142 h 397"/>
                <a:gd name="T24" fmla="*/ 397 w 397"/>
                <a:gd name="T25" fmla="*/ 57 h 397"/>
                <a:gd name="T26" fmla="*/ 369 w 397"/>
                <a:gd name="T27" fmla="*/ 28 h 397"/>
                <a:gd name="T28" fmla="*/ 170 w 397"/>
                <a:gd name="T29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397">
                  <a:moveTo>
                    <a:pt x="170" y="0"/>
                  </a:moveTo>
                  <a:lnTo>
                    <a:pt x="142" y="57"/>
                  </a:lnTo>
                  <a:lnTo>
                    <a:pt x="142" y="113"/>
                  </a:lnTo>
                  <a:lnTo>
                    <a:pt x="85" y="170"/>
                  </a:lnTo>
                  <a:lnTo>
                    <a:pt x="0" y="312"/>
                  </a:lnTo>
                  <a:lnTo>
                    <a:pt x="85" y="397"/>
                  </a:lnTo>
                  <a:lnTo>
                    <a:pt x="170" y="397"/>
                  </a:lnTo>
                  <a:lnTo>
                    <a:pt x="199" y="340"/>
                  </a:lnTo>
                  <a:lnTo>
                    <a:pt x="227" y="340"/>
                  </a:lnTo>
                  <a:lnTo>
                    <a:pt x="255" y="284"/>
                  </a:lnTo>
                  <a:lnTo>
                    <a:pt x="284" y="198"/>
                  </a:lnTo>
                  <a:lnTo>
                    <a:pt x="369" y="142"/>
                  </a:lnTo>
                  <a:lnTo>
                    <a:pt x="397" y="57"/>
                  </a:lnTo>
                  <a:lnTo>
                    <a:pt x="369" y="28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8" name="Freeform 714"/>
            <p:cNvSpPr>
              <a:spLocks/>
            </p:cNvSpPr>
            <p:nvPr/>
          </p:nvSpPr>
          <p:spPr bwMode="auto">
            <a:xfrm>
              <a:off x="2558" y="3988"/>
              <a:ext cx="198" cy="368"/>
            </a:xfrm>
            <a:custGeom>
              <a:avLst/>
              <a:gdLst>
                <a:gd name="T0" fmla="*/ 113 w 198"/>
                <a:gd name="T1" fmla="*/ 0 h 368"/>
                <a:gd name="T2" fmla="*/ 0 w 198"/>
                <a:gd name="T3" fmla="*/ 255 h 368"/>
                <a:gd name="T4" fmla="*/ 28 w 198"/>
                <a:gd name="T5" fmla="*/ 283 h 368"/>
                <a:gd name="T6" fmla="*/ 85 w 198"/>
                <a:gd name="T7" fmla="*/ 227 h 368"/>
                <a:gd name="T8" fmla="*/ 28 w 198"/>
                <a:gd name="T9" fmla="*/ 312 h 368"/>
                <a:gd name="T10" fmla="*/ 28 w 198"/>
                <a:gd name="T11" fmla="*/ 368 h 368"/>
                <a:gd name="T12" fmla="*/ 85 w 198"/>
                <a:gd name="T13" fmla="*/ 312 h 368"/>
                <a:gd name="T14" fmla="*/ 142 w 198"/>
                <a:gd name="T15" fmla="*/ 312 h 368"/>
                <a:gd name="T16" fmla="*/ 142 w 198"/>
                <a:gd name="T17" fmla="*/ 170 h 368"/>
                <a:gd name="T18" fmla="*/ 198 w 198"/>
                <a:gd name="T19" fmla="*/ 85 h 368"/>
                <a:gd name="T20" fmla="*/ 113 w 198"/>
                <a:gd name="T21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8" h="368">
                  <a:moveTo>
                    <a:pt x="113" y="0"/>
                  </a:moveTo>
                  <a:lnTo>
                    <a:pt x="0" y="255"/>
                  </a:lnTo>
                  <a:lnTo>
                    <a:pt x="28" y="283"/>
                  </a:lnTo>
                  <a:lnTo>
                    <a:pt x="85" y="227"/>
                  </a:lnTo>
                  <a:lnTo>
                    <a:pt x="28" y="312"/>
                  </a:lnTo>
                  <a:lnTo>
                    <a:pt x="28" y="368"/>
                  </a:lnTo>
                  <a:lnTo>
                    <a:pt x="85" y="312"/>
                  </a:lnTo>
                  <a:lnTo>
                    <a:pt x="142" y="312"/>
                  </a:lnTo>
                  <a:lnTo>
                    <a:pt x="142" y="170"/>
                  </a:lnTo>
                  <a:lnTo>
                    <a:pt x="198" y="85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9" name="Freeform 715"/>
            <p:cNvSpPr>
              <a:spLocks/>
            </p:cNvSpPr>
            <p:nvPr/>
          </p:nvSpPr>
          <p:spPr bwMode="auto">
            <a:xfrm>
              <a:off x="2274" y="3988"/>
              <a:ext cx="397" cy="283"/>
            </a:xfrm>
            <a:custGeom>
              <a:avLst/>
              <a:gdLst>
                <a:gd name="T0" fmla="*/ 397 w 397"/>
                <a:gd name="T1" fmla="*/ 0 h 283"/>
                <a:gd name="T2" fmla="*/ 199 w 397"/>
                <a:gd name="T3" fmla="*/ 0 h 283"/>
                <a:gd name="T4" fmla="*/ 142 w 397"/>
                <a:gd name="T5" fmla="*/ 28 h 283"/>
                <a:gd name="T6" fmla="*/ 114 w 397"/>
                <a:gd name="T7" fmla="*/ 113 h 283"/>
                <a:gd name="T8" fmla="*/ 29 w 397"/>
                <a:gd name="T9" fmla="*/ 170 h 283"/>
                <a:gd name="T10" fmla="*/ 0 w 397"/>
                <a:gd name="T11" fmla="*/ 227 h 283"/>
                <a:gd name="T12" fmla="*/ 57 w 397"/>
                <a:gd name="T13" fmla="*/ 255 h 283"/>
                <a:gd name="T14" fmla="*/ 170 w 397"/>
                <a:gd name="T15" fmla="*/ 255 h 283"/>
                <a:gd name="T16" fmla="*/ 170 w 397"/>
                <a:gd name="T17" fmla="*/ 283 h 283"/>
                <a:gd name="T18" fmla="*/ 227 w 397"/>
                <a:gd name="T19" fmla="*/ 283 h 283"/>
                <a:gd name="T20" fmla="*/ 284 w 397"/>
                <a:gd name="T21" fmla="*/ 283 h 283"/>
                <a:gd name="T22" fmla="*/ 284 w 397"/>
                <a:gd name="T23" fmla="*/ 255 h 283"/>
                <a:gd name="T24" fmla="*/ 397 w 397"/>
                <a:gd name="T25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283">
                  <a:moveTo>
                    <a:pt x="397" y="0"/>
                  </a:moveTo>
                  <a:lnTo>
                    <a:pt x="199" y="0"/>
                  </a:lnTo>
                  <a:lnTo>
                    <a:pt x="142" y="28"/>
                  </a:lnTo>
                  <a:lnTo>
                    <a:pt x="114" y="113"/>
                  </a:lnTo>
                  <a:lnTo>
                    <a:pt x="29" y="170"/>
                  </a:lnTo>
                  <a:lnTo>
                    <a:pt x="0" y="227"/>
                  </a:lnTo>
                  <a:lnTo>
                    <a:pt x="57" y="255"/>
                  </a:lnTo>
                  <a:lnTo>
                    <a:pt x="170" y="255"/>
                  </a:lnTo>
                  <a:lnTo>
                    <a:pt x="170" y="283"/>
                  </a:lnTo>
                  <a:lnTo>
                    <a:pt x="227" y="283"/>
                  </a:lnTo>
                  <a:lnTo>
                    <a:pt x="284" y="283"/>
                  </a:lnTo>
                  <a:lnTo>
                    <a:pt x="284" y="255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0" name="Freeform 717"/>
            <p:cNvSpPr>
              <a:spLocks/>
            </p:cNvSpPr>
            <p:nvPr/>
          </p:nvSpPr>
          <p:spPr bwMode="auto">
            <a:xfrm>
              <a:off x="1424" y="3166"/>
              <a:ext cx="1049" cy="1162"/>
            </a:xfrm>
            <a:custGeom>
              <a:avLst/>
              <a:gdLst>
                <a:gd name="T0" fmla="*/ 850 w 1049"/>
                <a:gd name="T1" fmla="*/ 1049 h 1162"/>
                <a:gd name="T2" fmla="*/ 879 w 1049"/>
                <a:gd name="T3" fmla="*/ 1134 h 1162"/>
                <a:gd name="T4" fmla="*/ 822 w 1049"/>
                <a:gd name="T5" fmla="*/ 1162 h 1162"/>
                <a:gd name="T6" fmla="*/ 794 w 1049"/>
                <a:gd name="T7" fmla="*/ 1105 h 1162"/>
                <a:gd name="T8" fmla="*/ 737 w 1049"/>
                <a:gd name="T9" fmla="*/ 1105 h 1162"/>
                <a:gd name="T10" fmla="*/ 737 w 1049"/>
                <a:gd name="T11" fmla="*/ 1049 h 1162"/>
                <a:gd name="T12" fmla="*/ 680 w 1049"/>
                <a:gd name="T13" fmla="*/ 1049 h 1162"/>
                <a:gd name="T14" fmla="*/ 709 w 1049"/>
                <a:gd name="T15" fmla="*/ 1020 h 1162"/>
                <a:gd name="T16" fmla="*/ 652 w 1049"/>
                <a:gd name="T17" fmla="*/ 992 h 1162"/>
                <a:gd name="T18" fmla="*/ 595 w 1049"/>
                <a:gd name="T19" fmla="*/ 907 h 1162"/>
                <a:gd name="T20" fmla="*/ 624 w 1049"/>
                <a:gd name="T21" fmla="*/ 850 h 1162"/>
                <a:gd name="T22" fmla="*/ 595 w 1049"/>
                <a:gd name="T23" fmla="*/ 822 h 1162"/>
                <a:gd name="T24" fmla="*/ 595 w 1049"/>
                <a:gd name="T25" fmla="*/ 765 h 1162"/>
                <a:gd name="T26" fmla="*/ 538 w 1049"/>
                <a:gd name="T27" fmla="*/ 822 h 1162"/>
                <a:gd name="T28" fmla="*/ 538 w 1049"/>
                <a:gd name="T29" fmla="*/ 964 h 1162"/>
                <a:gd name="T30" fmla="*/ 453 w 1049"/>
                <a:gd name="T31" fmla="*/ 935 h 1162"/>
                <a:gd name="T32" fmla="*/ 453 w 1049"/>
                <a:gd name="T33" fmla="*/ 822 h 1162"/>
                <a:gd name="T34" fmla="*/ 397 w 1049"/>
                <a:gd name="T35" fmla="*/ 794 h 1162"/>
                <a:gd name="T36" fmla="*/ 340 w 1049"/>
                <a:gd name="T37" fmla="*/ 794 h 1162"/>
                <a:gd name="T38" fmla="*/ 312 w 1049"/>
                <a:gd name="T39" fmla="*/ 765 h 1162"/>
                <a:gd name="T40" fmla="*/ 255 w 1049"/>
                <a:gd name="T41" fmla="*/ 708 h 1162"/>
                <a:gd name="T42" fmla="*/ 198 w 1049"/>
                <a:gd name="T43" fmla="*/ 708 h 1162"/>
                <a:gd name="T44" fmla="*/ 142 w 1049"/>
                <a:gd name="T45" fmla="*/ 765 h 1162"/>
                <a:gd name="T46" fmla="*/ 57 w 1049"/>
                <a:gd name="T47" fmla="*/ 794 h 1162"/>
                <a:gd name="T48" fmla="*/ 57 w 1049"/>
                <a:gd name="T49" fmla="*/ 737 h 1162"/>
                <a:gd name="T50" fmla="*/ 28 w 1049"/>
                <a:gd name="T51" fmla="*/ 708 h 1162"/>
                <a:gd name="T52" fmla="*/ 57 w 1049"/>
                <a:gd name="T53" fmla="*/ 680 h 1162"/>
                <a:gd name="T54" fmla="*/ 0 w 1049"/>
                <a:gd name="T55" fmla="*/ 652 h 1162"/>
                <a:gd name="T56" fmla="*/ 0 w 1049"/>
                <a:gd name="T57" fmla="*/ 595 h 1162"/>
                <a:gd name="T58" fmla="*/ 57 w 1049"/>
                <a:gd name="T59" fmla="*/ 567 h 1162"/>
                <a:gd name="T60" fmla="*/ 57 w 1049"/>
                <a:gd name="T61" fmla="*/ 425 h 1162"/>
                <a:gd name="T62" fmla="*/ 85 w 1049"/>
                <a:gd name="T63" fmla="*/ 397 h 1162"/>
                <a:gd name="T64" fmla="*/ 57 w 1049"/>
                <a:gd name="T65" fmla="*/ 312 h 1162"/>
                <a:gd name="T66" fmla="*/ 142 w 1049"/>
                <a:gd name="T67" fmla="*/ 227 h 1162"/>
                <a:gd name="T68" fmla="*/ 255 w 1049"/>
                <a:gd name="T69" fmla="*/ 283 h 1162"/>
                <a:gd name="T70" fmla="*/ 283 w 1049"/>
                <a:gd name="T71" fmla="*/ 255 h 1162"/>
                <a:gd name="T72" fmla="*/ 255 w 1049"/>
                <a:gd name="T73" fmla="*/ 227 h 1162"/>
                <a:gd name="T74" fmla="*/ 312 w 1049"/>
                <a:gd name="T75" fmla="*/ 141 h 1162"/>
                <a:gd name="T76" fmla="*/ 397 w 1049"/>
                <a:gd name="T77" fmla="*/ 113 h 1162"/>
                <a:gd name="T78" fmla="*/ 482 w 1049"/>
                <a:gd name="T79" fmla="*/ 56 h 1162"/>
                <a:gd name="T80" fmla="*/ 567 w 1049"/>
                <a:gd name="T81" fmla="*/ 56 h 1162"/>
                <a:gd name="T82" fmla="*/ 709 w 1049"/>
                <a:gd name="T83" fmla="*/ 0 h 1162"/>
                <a:gd name="T84" fmla="*/ 794 w 1049"/>
                <a:gd name="T85" fmla="*/ 28 h 1162"/>
                <a:gd name="T86" fmla="*/ 822 w 1049"/>
                <a:gd name="T87" fmla="*/ 56 h 1162"/>
                <a:gd name="T88" fmla="*/ 794 w 1049"/>
                <a:gd name="T89" fmla="*/ 113 h 1162"/>
                <a:gd name="T90" fmla="*/ 822 w 1049"/>
                <a:gd name="T91" fmla="*/ 113 h 1162"/>
                <a:gd name="T92" fmla="*/ 737 w 1049"/>
                <a:gd name="T93" fmla="*/ 170 h 1162"/>
                <a:gd name="T94" fmla="*/ 765 w 1049"/>
                <a:gd name="T95" fmla="*/ 255 h 1162"/>
                <a:gd name="T96" fmla="*/ 737 w 1049"/>
                <a:gd name="T97" fmla="*/ 340 h 1162"/>
                <a:gd name="T98" fmla="*/ 624 w 1049"/>
                <a:gd name="T99" fmla="*/ 425 h 1162"/>
                <a:gd name="T100" fmla="*/ 595 w 1049"/>
                <a:gd name="T101" fmla="*/ 538 h 1162"/>
                <a:gd name="T102" fmla="*/ 624 w 1049"/>
                <a:gd name="T103" fmla="*/ 623 h 1162"/>
                <a:gd name="T104" fmla="*/ 737 w 1049"/>
                <a:gd name="T105" fmla="*/ 652 h 1162"/>
                <a:gd name="T106" fmla="*/ 765 w 1049"/>
                <a:gd name="T107" fmla="*/ 595 h 1162"/>
                <a:gd name="T108" fmla="*/ 850 w 1049"/>
                <a:gd name="T109" fmla="*/ 595 h 1162"/>
                <a:gd name="T110" fmla="*/ 964 w 1049"/>
                <a:gd name="T111" fmla="*/ 652 h 1162"/>
                <a:gd name="T112" fmla="*/ 1049 w 1049"/>
                <a:gd name="T113" fmla="*/ 822 h 1162"/>
                <a:gd name="T114" fmla="*/ 992 w 1049"/>
                <a:gd name="T115" fmla="*/ 850 h 1162"/>
                <a:gd name="T116" fmla="*/ 964 w 1049"/>
                <a:gd name="T117" fmla="*/ 935 h 1162"/>
                <a:gd name="T118" fmla="*/ 879 w 1049"/>
                <a:gd name="T119" fmla="*/ 992 h 1162"/>
                <a:gd name="T120" fmla="*/ 850 w 1049"/>
                <a:gd name="T121" fmla="*/ 1049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49" h="1162">
                  <a:moveTo>
                    <a:pt x="850" y="1049"/>
                  </a:moveTo>
                  <a:lnTo>
                    <a:pt x="879" y="1134"/>
                  </a:lnTo>
                  <a:lnTo>
                    <a:pt x="822" y="1162"/>
                  </a:lnTo>
                  <a:lnTo>
                    <a:pt x="794" y="1105"/>
                  </a:lnTo>
                  <a:lnTo>
                    <a:pt x="737" y="1105"/>
                  </a:lnTo>
                  <a:lnTo>
                    <a:pt x="737" y="1049"/>
                  </a:lnTo>
                  <a:lnTo>
                    <a:pt x="680" y="1049"/>
                  </a:lnTo>
                  <a:lnTo>
                    <a:pt x="709" y="1020"/>
                  </a:lnTo>
                  <a:lnTo>
                    <a:pt x="652" y="992"/>
                  </a:lnTo>
                  <a:lnTo>
                    <a:pt x="595" y="907"/>
                  </a:lnTo>
                  <a:lnTo>
                    <a:pt x="624" y="850"/>
                  </a:lnTo>
                  <a:lnTo>
                    <a:pt x="595" y="822"/>
                  </a:lnTo>
                  <a:lnTo>
                    <a:pt x="595" y="765"/>
                  </a:lnTo>
                  <a:lnTo>
                    <a:pt x="538" y="822"/>
                  </a:lnTo>
                  <a:lnTo>
                    <a:pt x="538" y="964"/>
                  </a:lnTo>
                  <a:lnTo>
                    <a:pt x="453" y="935"/>
                  </a:lnTo>
                  <a:lnTo>
                    <a:pt x="453" y="822"/>
                  </a:lnTo>
                  <a:lnTo>
                    <a:pt x="397" y="794"/>
                  </a:lnTo>
                  <a:lnTo>
                    <a:pt x="340" y="794"/>
                  </a:lnTo>
                  <a:lnTo>
                    <a:pt x="312" y="765"/>
                  </a:lnTo>
                  <a:lnTo>
                    <a:pt x="255" y="708"/>
                  </a:lnTo>
                  <a:lnTo>
                    <a:pt x="198" y="708"/>
                  </a:lnTo>
                  <a:lnTo>
                    <a:pt x="142" y="765"/>
                  </a:lnTo>
                  <a:lnTo>
                    <a:pt x="57" y="794"/>
                  </a:lnTo>
                  <a:lnTo>
                    <a:pt x="57" y="737"/>
                  </a:lnTo>
                  <a:lnTo>
                    <a:pt x="28" y="708"/>
                  </a:lnTo>
                  <a:lnTo>
                    <a:pt x="57" y="680"/>
                  </a:lnTo>
                  <a:lnTo>
                    <a:pt x="0" y="652"/>
                  </a:lnTo>
                  <a:lnTo>
                    <a:pt x="0" y="595"/>
                  </a:lnTo>
                  <a:lnTo>
                    <a:pt x="57" y="567"/>
                  </a:lnTo>
                  <a:lnTo>
                    <a:pt x="57" y="425"/>
                  </a:lnTo>
                  <a:lnTo>
                    <a:pt x="85" y="397"/>
                  </a:lnTo>
                  <a:lnTo>
                    <a:pt x="57" y="312"/>
                  </a:lnTo>
                  <a:lnTo>
                    <a:pt x="142" y="227"/>
                  </a:lnTo>
                  <a:lnTo>
                    <a:pt x="255" y="283"/>
                  </a:lnTo>
                  <a:lnTo>
                    <a:pt x="283" y="255"/>
                  </a:lnTo>
                  <a:lnTo>
                    <a:pt x="255" y="227"/>
                  </a:lnTo>
                  <a:lnTo>
                    <a:pt x="312" y="141"/>
                  </a:lnTo>
                  <a:lnTo>
                    <a:pt x="397" y="113"/>
                  </a:lnTo>
                  <a:lnTo>
                    <a:pt x="482" y="56"/>
                  </a:lnTo>
                  <a:lnTo>
                    <a:pt x="567" y="56"/>
                  </a:lnTo>
                  <a:lnTo>
                    <a:pt x="709" y="0"/>
                  </a:lnTo>
                  <a:lnTo>
                    <a:pt x="794" y="28"/>
                  </a:lnTo>
                  <a:lnTo>
                    <a:pt x="822" y="56"/>
                  </a:lnTo>
                  <a:lnTo>
                    <a:pt x="794" y="113"/>
                  </a:lnTo>
                  <a:lnTo>
                    <a:pt x="822" y="113"/>
                  </a:lnTo>
                  <a:lnTo>
                    <a:pt x="737" y="170"/>
                  </a:lnTo>
                  <a:lnTo>
                    <a:pt x="765" y="255"/>
                  </a:lnTo>
                  <a:lnTo>
                    <a:pt x="737" y="340"/>
                  </a:lnTo>
                  <a:lnTo>
                    <a:pt x="624" y="425"/>
                  </a:lnTo>
                  <a:lnTo>
                    <a:pt x="595" y="538"/>
                  </a:lnTo>
                  <a:lnTo>
                    <a:pt x="624" y="623"/>
                  </a:lnTo>
                  <a:lnTo>
                    <a:pt x="737" y="652"/>
                  </a:lnTo>
                  <a:lnTo>
                    <a:pt x="765" y="595"/>
                  </a:lnTo>
                  <a:lnTo>
                    <a:pt x="850" y="595"/>
                  </a:lnTo>
                  <a:lnTo>
                    <a:pt x="964" y="652"/>
                  </a:lnTo>
                  <a:lnTo>
                    <a:pt x="1049" y="822"/>
                  </a:lnTo>
                  <a:lnTo>
                    <a:pt x="992" y="850"/>
                  </a:lnTo>
                  <a:lnTo>
                    <a:pt x="964" y="935"/>
                  </a:lnTo>
                  <a:lnTo>
                    <a:pt x="879" y="992"/>
                  </a:lnTo>
                  <a:lnTo>
                    <a:pt x="850" y="104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1" name="Freeform 719"/>
            <p:cNvSpPr>
              <a:spLocks/>
            </p:cNvSpPr>
            <p:nvPr/>
          </p:nvSpPr>
          <p:spPr bwMode="auto">
            <a:xfrm>
              <a:off x="2019" y="3393"/>
              <a:ext cx="964" cy="595"/>
            </a:xfrm>
            <a:custGeom>
              <a:avLst/>
              <a:gdLst>
                <a:gd name="T0" fmla="*/ 652 w 964"/>
                <a:gd name="T1" fmla="*/ 595 h 595"/>
                <a:gd name="T2" fmla="*/ 454 w 964"/>
                <a:gd name="T3" fmla="*/ 595 h 595"/>
                <a:gd name="T4" fmla="*/ 369 w 964"/>
                <a:gd name="T5" fmla="*/ 425 h 595"/>
                <a:gd name="T6" fmla="*/ 255 w 964"/>
                <a:gd name="T7" fmla="*/ 368 h 595"/>
                <a:gd name="T8" fmla="*/ 170 w 964"/>
                <a:gd name="T9" fmla="*/ 368 h 595"/>
                <a:gd name="T10" fmla="*/ 142 w 964"/>
                <a:gd name="T11" fmla="*/ 425 h 595"/>
                <a:gd name="T12" fmla="*/ 29 w 964"/>
                <a:gd name="T13" fmla="*/ 396 h 595"/>
                <a:gd name="T14" fmla="*/ 0 w 964"/>
                <a:gd name="T15" fmla="*/ 311 h 595"/>
                <a:gd name="T16" fmla="*/ 29 w 964"/>
                <a:gd name="T17" fmla="*/ 198 h 595"/>
                <a:gd name="T18" fmla="*/ 142 w 964"/>
                <a:gd name="T19" fmla="*/ 113 h 595"/>
                <a:gd name="T20" fmla="*/ 170 w 964"/>
                <a:gd name="T21" fmla="*/ 28 h 595"/>
                <a:gd name="T22" fmla="*/ 340 w 964"/>
                <a:gd name="T23" fmla="*/ 28 h 595"/>
                <a:gd name="T24" fmla="*/ 425 w 964"/>
                <a:gd name="T25" fmla="*/ 113 h 595"/>
                <a:gd name="T26" fmla="*/ 709 w 964"/>
                <a:gd name="T27" fmla="*/ 141 h 595"/>
                <a:gd name="T28" fmla="*/ 794 w 964"/>
                <a:gd name="T29" fmla="*/ 113 h 595"/>
                <a:gd name="T30" fmla="*/ 851 w 964"/>
                <a:gd name="T31" fmla="*/ 0 h 595"/>
                <a:gd name="T32" fmla="*/ 964 w 964"/>
                <a:gd name="T33" fmla="*/ 56 h 595"/>
                <a:gd name="T34" fmla="*/ 879 w 964"/>
                <a:gd name="T35" fmla="*/ 198 h 595"/>
                <a:gd name="T36" fmla="*/ 794 w 964"/>
                <a:gd name="T37" fmla="*/ 255 h 595"/>
                <a:gd name="T38" fmla="*/ 822 w 964"/>
                <a:gd name="T39" fmla="*/ 283 h 595"/>
                <a:gd name="T40" fmla="*/ 794 w 964"/>
                <a:gd name="T41" fmla="*/ 340 h 595"/>
                <a:gd name="T42" fmla="*/ 794 w 964"/>
                <a:gd name="T43" fmla="*/ 396 h 595"/>
                <a:gd name="T44" fmla="*/ 737 w 964"/>
                <a:gd name="T45" fmla="*/ 453 h 595"/>
                <a:gd name="T46" fmla="*/ 652 w 964"/>
                <a:gd name="T47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64" h="595">
                  <a:moveTo>
                    <a:pt x="652" y="595"/>
                  </a:moveTo>
                  <a:lnTo>
                    <a:pt x="454" y="595"/>
                  </a:lnTo>
                  <a:lnTo>
                    <a:pt x="369" y="425"/>
                  </a:lnTo>
                  <a:lnTo>
                    <a:pt x="255" y="368"/>
                  </a:lnTo>
                  <a:lnTo>
                    <a:pt x="170" y="368"/>
                  </a:lnTo>
                  <a:lnTo>
                    <a:pt x="142" y="425"/>
                  </a:lnTo>
                  <a:lnTo>
                    <a:pt x="29" y="396"/>
                  </a:lnTo>
                  <a:lnTo>
                    <a:pt x="0" y="311"/>
                  </a:lnTo>
                  <a:lnTo>
                    <a:pt x="29" y="198"/>
                  </a:lnTo>
                  <a:lnTo>
                    <a:pt x="142" y="113"/>
                  </a:lnTo>
                  <a:lnTo>
                    <a:pt x="170" y="28"/>
                  </a:lnTo>
                  <a:lnTo>
                    <a:pt x="340" y="28"/>
                  </a:lnTo>
                  <a:lnTo>
                    <a:pt x="425" y="113"/>
                  </a:lnTo>
                  <a:lnTo>
                    <a:pt x="709" y="141"/>
                  </a:lnTo>
                  <a:lnTo>
                    <a:pt x="794" y="113"/>
                  </a:lnTo>
                  <a:lnTo>
                    <a:pt x="851" y="0"/>
                  </a:lnTo>
                  <a:lnTo>
                    <a:pt x="964" y="56"/>
                  </a:lnTo>
                  <a:lnTo>
                    <a:pt x="879" y="198"/>
                  </a:lnTo>
                  <a:lnTo>
                    <a:pt x="794" y="255"/>
                  </a:lnTo>
                  <a:lnTo>
                    <a:pt x="822" y="283"/>
                  </a:lnTo>
                  <a:lnTo>
                    <a:pt x="794" y="340"/>
                  </a:lnTo>
                  <a:lnTo>
                    <a:pt x="794" y="396"/>
                  </a:lnTo>
                  <a:lnTo>
                    <a:pt x="737" y="453"/>
                  </a:lnTo>
                  <a:lnTo>
                    <a:pt x="652" y="59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18" name="Group 765"/>
          <p:cNvGrpSpPr>
            <a:grpSpLocks/>
          </p:cNvGrpSpPr>
          <p:nvPr/>
        </p:nvGrpSpPr>
        <p:grpSpPr bwMode="auto">
          <a:xfrm>
            <a:off x="5732901" y="673868"/>
            <a:ext cx="5353408" cy="4860636"/>
            <a:chOff x="743" y="132"/>
            <a:chExt cx="6464" cy="5869"/>
          </a:xfrm>
        </p:grpSpPr>
        <p:sp>
          <p:nvSpPr>
            <p:cNvPr id="252" name="Freeform 701"/>
            <p:cNvSpPr>
              <a:spLocks/>
            </p:cNvSpPr>
            <p:nvPr/>
          </p:nvSpPr>
          <p:spPr bwMode="auto">
            <a:xfrm>
              <a:off x="2983" y="4130"/>
              <a:ext cx="227" cy="198"/>
            </a:xfrm>
            <a:custGeom>
              <a:avLst/>
              <a:gdLst>
                <a:gd name="T0" fmla="*/ 142 w 227"/>
                <a:gd name="T1" fmla="*/ 198 h 198"/>
                <a:gd name="T2" fmla="*/ 85 w 227"/>
                <a:gd name="T3" fmla="*/ 85 h 198"/>
                <a:gd name="T4" fmla="*/ 28 w 227"/>
                <a:gd name="T5" fmla="*/ 113 h 198"/>
                <a:gd name="T6" fmla="*/ 0 w 227"/>
                <a:gd name="T7" fmla="*/ 56 h 198"/>
                <a:gd name="T8" fmla="*/ 57 w 227"/>
                <a:gd name="T9" fmla="*/ 0 h 198"/>
                <a:gd name="T10" fmla="*/ 142 w 227"/>
                <a:gd name="T11" fmla="*/ 0 h 198"/>
                <a:gd name="T12" fmla="*/ 227 w 227"/>
                <a:gd name="T13" fmla="*/ 28 h 198"/>
                <a:gd name="T14" fmla="*/ 227 w 227"/>
                <a:gd name="T15" fmla="*/ 141 h 198"/>
                <a:gd name="T16" fmla="*/ 142 w 227"/>
                <a:gd name="T17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198">
                  <a:moveTo>
                    <a:pt x="142" y="198"/>
                  </a:moveTo>
                  <a:lnTo>
                    <a:pt x="85" y="85"/>
                  </a:lnTo>
                  <a:lnTo>
                    <a:pt x="28" y="113"/>
                  </a:lnTo>
                  <a:lnTo>
                    <a:pt x="0" y="56"/>
                  </a:lnTo>
                  <a:lnTo>
                    <a:pt x="57" y="0"/>
                  </a:lnTo>
                  <a:lnTo>
                    <a:pt x="142" y="0"/>
                  </a:lnTo>
                  <a:lnTo>
                    <a:pt x="227" y="28"/>
                  </a:lnTo>
                  <a:lnTo>
                    <a:pt x="227" y="141"/>
                  </a:lnTo>
                  <a:lnTo>
                    <a:pt x="142" y="19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3" name="Freeform 702"/>
            <p:cNvSpPr>
              <a:spLocks/>
            </p:cNvSpPr>
            <p:nvPr/>
          </p:nvSpPr>
          <p:spPr bwMode="auto">
            <a:xfrm>
              <a:off x="3125" y="4130"/>
              <a:ext cx="312" cy="425"/>
            </a:xfrm>
            <a:custGeom>
              <a:avLst/>
              <a:gdLst>
                <a:gd name="T0" fmla="*/ 0 w 312"/>
                <a:gd name="T1" fmla="*/ 311 h 425"/>
                <a:gd name="T2" fmla="*/ 28 w 312"/>
                <a:gd name="T3" fmla="*/ 311 h 425"/>
                <a:gd name="T4" fmla="*/ 85 w 312"/>
                <a:gd name="T5" fmla="*/ 368 h 425"/>
                <a:gd name="T6" fmla="*/ 142 w 312"/>
                <a:gd name="T7" fmla="*/ 368 h 425"/>
                <a:gd name="T8" fmla="*/ 142 w 312"/>
                <a:gd name="T9" fmla="*/ 397 h 425"/>
                <a:gd name="T10" fmla="*/ 170 w 312"/>
                <a:gd name="T11" fmla="*/ 425 h 425"/>
                <a:gd name="T12" fmla="*/ 227 w 312"/>
                <a:gd name="T13" fmla="*/ 368 h 425"/>
                <a:gd name="T14" fmla="*/ 255 w 312"/>
                <a:gd name="T15" fmla="*/ 283 h 425"/>
                <a:gd name="T16" fmla="*/ 227 w 312"/>
                <a:gd name="T17" fmla="*/ 255 h 425"/>
                <a:gd name="T18" fmla="*/ 283 w 312"/>
                <a:gd name="T19" fmla="*/ 170 h 425"/>
                <a:gd name="T20" fmla="*/ 312 w 312"/>
                <a:gd name="T21" fmla="*/ 170 h 425"/>
                <a:gd name="T22" fmla="*/ 312 w 312"/>
                <a:gd name="T23" fmla="*/ 113 h 425"/>
                <a:gd name="T24" fmla="*/ 283 w 312"/>
                <a:gd name="T25" fmla="*/ 56 h 425"/>
                <a:gd name="T26" fmla="*/ 198 w 312"/>
                <a:gd name="T27" fmla="*/ 0 h 425"/>
                <a:gd name="T28" fmla="*/ 85 w 312"/>
                <a:gd name="T29" fmla="*/ 28 h 425"/>
                <a:gd name="T30" fmla="*/ 85 w 312"/>
                <a:gd name="T31" fmla="*/ 141 h 425"/>
                <a:gd name="T32" fmla="*/ 0 w 312"/>
                <a:gd name="T33" fmla="*/ 198 h 425"/>
                <a:gd name="T34" fmla="*/ 0 w 312"/>
                <a:gd name="T35" fmla="*/ 311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2" h="425">
                  <a:moveTo>
                    <a:pt x="0" y="311"/>
                  </a:moveTo>
                  <a:lnTo>
                    <a:pt x="28" y="311"/>
                  </a:lnTo>
                  <a:lnTo>
                    <a:pt x="85" y="368"/>
                  </a:lnTo>
                  <a:lnTo>
                    <a:pt x="142" y="368"/>
                  </a:lnTo>
                  <a:lnTo>
                    <a:pt x="142" y="397"/>
                  </a:lnTo>
                  <a:lnTo>
                    <a:pt x="170" y="425"/>
                  </a:lnTo>
                  <a:lnTo>
                    <a:pt x="227" y="368"/>
                  </a:lnTo>
                  <a:lnTo>
                    <a:pt x="255" y="283"/>
                  </a:lnTo>
                  <a:lnTo>
                    <a:pt x="227" y="255"/>
                  </a:lnTo>
                  <a:lnTo>
                    <a:pt x="283" y="170"/>
                  </a:lnTo>
                  <a:lnTo>
                    <a:pt x="312" y="170"/>
                  </a:lnTo>
                  <a:lnTo>
                    <a:pt x="312" y="113"/>
                  </a:lnTo>
                  <a:lnTo>
                    <a:pt x="283" y="56"/>
                  </a:lnTo>
                  <a:lnTo>
                    <a:pt x="198" y="0"/>
                  </a:lnTo>
                  <a:lnTo>
                    <a:pt x="85" y="28"/>
                  </a:lnTo>
                  <a:lnTo>
                    <a:pt x="85" y="141"/>
                  </a:lnTo>
                  <a:lnTo>
                    <a:pt x="0" y="198"/>
                  </a:lnTo>
                  <a:lnTo>
                    <a:pt x="0" y="31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4" name="Freeform 703"/>
            <p:cNvSpPr>
              <a:spLocks/>
            </p:cNvSpPr>
            <p:nvPr/>
          </p:nvSpPr>
          <p:spPr bwMode="auto">
            <a:xfrm>
              <a:off x="2813" y="4243"/>
              <a:ext cx="198" cy="369"/>
            </a:xfrm>
            <a:custGeom>
              <a:avLst/>
              <a:gdLst>
                <a:gd name="T0" fmla="*/ 142 w 198"/>
                <a:gd name="T1" fmla="*/ 0 h 369"/>
                <a:gd name="T2" fmla="*/ 85 w 198"/>
                <a:gd name="T3" fmla="*/ 28 h 369"/>
                <a:gd name="T4" fmla="*/ 113 w 198"/>
                <a:gd name="T5" fmla="*/ 85 h 369"/>
                <a:gd name="T6" fmla="*/ 57 w 198"/>
                <a:gd name="T7" fmla="*/ 57 h 369"/>
                <a:gd name="T8" fmla="*/ 0 w 198"/>
                <a:gd name="T9" fmla="*/ 142 h 369"/>
                <a:gd name="T10" fmla="*/ 28 w 198"/>
                <a:gd name="T11" fmla="*/ 142 h 369"/>
                <a:gd name="T12" fmla="*/ 57 w 198"/>
                <a:gd name="T13" fmla="*/ 113 h 369"/>
                <a:gd name="T14" fmla="*/ 57 w 198"/>
                <a:gd name="T15" fmla="*/ 170 h 369"/>
                <a:gd name="T16" fmla="*/ 0 w 198"/>
                <a:gd name="T17" fmla="*/ 255 h 369"/>
                <a:gd name="T18" fmla="*/ 85 w 198"/>
                <a:gd name="T19" fmla="*/ 369 h 369"/>
                <a:gd name="T20" fmla="*/ 113 w 198"/>
                <a:gd name="T21" fmla="*/ 340 h 369"/>
                <a:gd name="T22" fmla="*/ 198 w 198"/>
                <a:gd name="T23" fmla="*/ 340 h 369"/>
                <a:gd name="T24" fmla="*/ 170 w 198"/>
                <a:gd name="T25" fmla="*/ 255 h 369"/>
                <a:gd name="T26" fmla="*/ 198 w 198"/>
                <a:gd name="T27" fmla="*/ 255 h 369"/>
                <a:gd name="T28" fmla="*/ 170 w 198"/>
                <a:gd name="T29" fmla="*/ 142 h 369"/>
                <a:gd name="T30" fmla="*/ 142 w 198"/>
                <a:gd name="T31" fmla="*/ 113 h 369"/>
                <a:gd name="T32" fmla="*/ 142 w 198"/>
                <a:gd name="T33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8" h="369">
                  <a:moveTo>
                    <a:pt x="142" y="0"/>
                  </a:moveTo>
                  <a:lnTo>
                    <a:pt x="85" y="28"/>
                  </a:lnTo>
                  <a:lnTo>
                    <a:pt x="113" y="85"/>
                  </a:lnTo>
                  <a:lnTo>
                    <a:pt x="57" y="57"/>
                  </a:lnTo>
                  <a:lnTo>
                    <a:pt x="0" y="142"/>
                  </a:lnTo>
                  <a:lnTo>
                    <a:pt x="28" y="142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255"/>
                  </a:lnTo>
                  <a:lnTo>
                    <a:pt x="85" y="369"/>
                  </a:lnTo>
                  <a:lnTo>
                    <a:pt x="113" y="340"/>
                  </a:lnTo>
                  <a:lnTo>
                    <a:pt x="198" y="340"/>
                  </a:lnTo>
                  <a:lnTo>
                    <a:pt x="170" y="255"/>
                  </a:lnTo>
                  <a:lnTo>
                    <a:pt x="198" y="255"/>
                  </a:lnTo>
                  <a:lnTo>
                    <a:pt x="170" y="142"/>
                  </a:lnTo>
                  <a:lnTo>
                    <a:pt x="142" y="113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5" name="Freeform 704"/>
            <p:cNvSpPr>
              <a:spLocks/>
            </p:cNvSpPr>
            <p:nvPr/>
          </p:nvSpPr>
          <p:spPr bwMode="auto">
            <a:xfrm>
              <a:off x="2473" y="4441"/>
              <a:ext cx="142" cy="171"/>
            </a:xfrm>
            <a:custGeom>
              <a:avLst/>
              <a:gdLst>
                <a:gd name="T0" fmla="*/ 113 w 142"/>
                <a:gd name="T1" fmla="*/ 171 h 171"/>
                <a:gd name="T2" fmla="*/ 0 w 142"/>
                <a:gd name="T3" fmla="*/ 114 h 171"/>
                <a:gd name="T4" fmla="*/ 85 w 142"/>
                <a:gd name="T5" fmla="*/ 86 h 171"/>
                <a:gd name="T6" fmla="*/ 56 w 142"/>
                <a:gd name="T7" fmla="*/ 29 h 171"/>
                <a:gd name="T8" fmla="*/ 113 w 142"/>
                <a:gd name="T9" fmla="*/ 0 h 171"/>
                <a:gd name="T10" fmla="*/ 142 w 142"/>
                <a:gd name="T11" fmla="*/ 29 h 171"/>
                <a:gd name="T12" fmla="*/ 113 w 142"/>
                <a:gd name="T13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171">
                  <a:moveTo>
                    <a:pt x="113" y="171"/>
                  </a:moveTo>
                  <a:lnTo>
                    <a:pt x="0" y="114"/>
                  </a:lnTo>
                  <a:lnTo>
                    <a:pt x="85" y="86"/>
                  </a:lnTo>
                  <a:lnTo>
                    <a:pt x="56" y="29"/>
                  </a:lnTo>
                  <a:lnTo>
                    <a:pt x="113" y="0"/>
                  </a:lnTo>
                  <a:lnTo>
                    <a:pt x="142" y="29"/>
                  </a:lnTo>
                  <a:lnTo>
                    <a:pt x="113" y="17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6" name="Freeform 705"/>
            <p:cNvSpPr>
              <a:spLocks/>
            </p:cNvSpPr>
            <p:nvPr/>
          </p:nvSpPr>
          <p:spPr bwMode="auto">
            <a:xfrm>
              <a:off x="2303" y="5235"/>
              <a:ext cx="198" cy="170"/>
            </a:xfrm>
            <a:custGeom>
              <a:avLst/>
              <a:gdLst>
                <a:gd name="T0" fmla="*/ 170 w 198"/>
                <a:gd name="T1" fmla="*/ 57 h 170"/>
                <a:gd name="T2" fmla="*/ 28 w 198"/>
                <a:gd name="T3" fmla="*/ 0 h 170"/>
                <a:gd name="T4" fmla="*/ 0 w 198"/>
                <a:gd name="T5" fmla="*/ 57 h 170"/>
                <a:gd name="T6" fmla="*/ 56 w 198"/>
                <a:gd name="T7" fmla="*/ 170 h 170"/>
                <a:gd name="T8" fmla="*/ 141 w 198"/>
                <a:gd name="T9" fmla="*/ 170 h 170"/>
                <a:gd name="T10" fmla="*/ 198 w 198"/>
                <a:gd name="T11" fmla="*/ 142 h 170"/>
                <a:gd name="T12" fmla="*/ 170 w 198"/>
                <a:gd name="T13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70">
                  <a:moveTo>
                    <a:pt x="170" y="57"/>
                  </a:moveTo>
                  <a:lnTo>
                    <a:pt x="28" y="0"/>
                  </a:lnTo>
                  <a:lnTo>
                    <a:pt x="0" y="57"/>
                  </a:lnTo>
                  <a:lnTo>
                    <a:pt x="56" y="170"/>
                  </a:lnTo>
                  <a:lnTo>
                    <a:pt x="141" y="170"/>
                  </a:lnTo>
                  <a:lnTo>
                    <a:pt x="198" y="142"/>
                  </a:lnTo>
                  <a:lnTo>
                    <a:pt x="170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7" name="Freeform 706"/>
            <p:cNvSpPr>
              <a:spLocks/>
            </p:cNvSpPr>
            <p:nvPr/>
          </p:nvSpPr>
          <p:spPr bwMode="auto">
            <a:xfrm>
              <a:off x="2274" y="4640"/>
              <a:ext cx="567" cy="879"/>
            </a:xfrm>
            <a:custGeom>
              <a:avLst/>
              <a:gdLst>
                <a:gd name="T0" fmla="*/ 0 w 567"/>
                <a:gd name="T1" fmla="*/ 170 h 879"/>
                <a:gd name="T2" fmla="*/ 85 w 567"/>
                <a:gd name="T3" fmla="*/ 255 h 879"/>
                <a:gd name="T4" fmla="*/ 85 w 567"/>
                <a:gd name="T5" fmla="*/ 312 h 879"/>
                <a:gd name="T6" fmla="*/ 57 w 567"/>
                <a:gd name="T7" fmla="*/ 312 h 879"/>
                <a:gd name="T8" fmla="*/ 142 w 567"/>
                <a:gd name="T9" fmla="*/ 454 h 879"/>
                <a:gd name="T10" fmla="*/ 227 w 567"/>
                <a:gd name="T11" fmla="*/ 539 h 879"/>
                <a:gd name="T12" fmla="*/ 227 w 567"/>
                <a:gd name="T13" fmla="*/ 595 h 879"/>
                <a:gd name="T14" fmla="*/ 255 w 567"/>
                <a:gd name="T15" fmla="*/ 624 h 879"/>
                <a:gd name="T16" fmla="*/ 312 w 567"/>
                <a:gd name="T17" fmla="*/ 510 h 879"/>
                <a:gd name="T18" fmla="*/ 397 w 567"/>
                <a:gd name="T19" fmla="*/ 624 h 879"/>
                <a:gd name="T20" fmla="*/ 341 w 567"/>
                <a:gd name="T21" fmla="*/ 595 h 879"/>
                <a:gd name="T22" fmla="*/ 312 w 567"/>
                <a:gd name="T23" fmla="*/ 652 h 879"/>
                <a:gd name="T24" fmla="*/ 341 w 567"/>
                <a:gd name="T25" fmla="*/ 680 h 879"/>
                <a:gd name="T26" fmla="*/ 255 w 567"/>
                <a:gd name="T27" fmla="*/ 879 h 879"/>
                <a:gd name="T28" fmla="*/ 341 w 567"/>
                <a:gd name="T29" fmla="*/ 850 h 879"/>
                <a:gd name="T30" fmla="*/ 397 w 567"/>
                <a:gd name="T31" fmla="*/ 850 h 879"/>
                <a:gd name="T32" fmla="*/ 539 w 567"/>
                <a:gd name="T33" fmla="*/ 794 h 879"/>
                <a:gd name="T34" fmla="*/ 511 w 567"/>
                <a:gd name="T35" fmla="*/ 624 h 879"/>
                <a:gd name="T36" fmla="*/ 482 w 567"/>
                <a:gd name="T37" fmla="*/ 624 h 879"/>
                <a:gd name="T38" fmla="*/ 482 w 567"/>
                <a:gd name="T39" fmla="*/ 510 h 879"/>
                <a:gd name="T40" fmla="*/ 539 w 567"/>
                <a:gd name="T41" fmla="*/ 482 h 879"/>
                <a:gd name="T42" fmla="*/ 539 w 567"/>
                <a:gd name="T43" fmla="*/ 340 h 879"/>
                <a:gd name="T44" fmla="*/ 567 w 567"/>
                <a:gd name="T45" fmla="*/ 312 h 879"/>
                <a:gd name="T46" fmla="*/ 539 w 567"/>
                <a:gd name="T47" fmla="*/ 227 h 879"/>
                <a:gd name="T48" fmla="*/ 567 w 567"/>
                <a:gd name="T49" fmla="*/ 113 h 879"/>
                <a:gd name="T50" fmla="*/ 511 w 567"/>
                <a:gd name="T51" fmla="*/ 0 h 879"/>
                <a:gd name="T52" fmla="*/ 454 w 567"/>
                <a:gd name="T53" fmla="*/ 28 h 879"/>
                <a:gd name="T54" fmla="*/ 397 w 567"/>
                <a:gd name="T55" fmla="*/ 0 h 879"/>
                <a:gd name="T56" fmla="*/ 341 w 567"/>
                <a:gd name="T57" fmla="*/ 28 h 879"/>
                <a:gd name="T58" fmla="*/ 312 w 567"/>
                <a:gd name="T59" fmla="*/ 0 h 879"/>
                <a:gd name="T60" fmla="*/ 284 w 567"/>
                <a:gd name="T61" fmla="*/ 57 h 879"/>
                <a:gd name="T62" fmla="*/ 341 w 567"/>
                <a:gd name="T63" fmla="*/ 142 h 879"/>
                <a:gd name="T64" fmla="*/ 284 w 567"/>
                <a:gd name="T65" fmla="*/ 198 h 879"/>
                <a:gd name="T66" fmla="*/ 341 w 567"/>
                <a:gd name="T67" fmla="*/ 255 h 879"/>
                <a:gd name="T68" fmla="*/ 369 w 567"/>
                <a:gd name="T69" fmla="*/ 227 h 879"/>
                <a:gd name="T70" fmla="*/ 369 w 567"/>
                <a:gd name="T71" fmla="*/ 170 h 879"/>
                <a:gd name="T72" fmla="*/ 482 w 567"/>
                <a:gd name="T73" fmla="*/ 283 h 879"/>
                <a:gd name="T74" fmla="*/ 454 w 567"/>
                <a:gd name="T75" fmla="*/ 425 h 879"/>
                <a:gd name="T76" fmla="*/ 397 w 567"/>
                <a:gd name="T77" fmla="*/ 340 h 879"/>
                <a:gd name="T78" fmla="*/ 341 w 567"/>
                <a:gd name="T79" fmla="*/ 368 h 879"/>
                <a:gd name="T80" fmla="*/ 312 w 567"/>
                <a:gd name="T81" fmla="*/ 340 h 879"/>
                <a:gd name="T82" fmla="*/ 255 w 567"/>
                <a:gd name="T83" fmla="*/ 170 h 879"/>
                <a:gd name="T84" fmla="*/ 142 w 567"/>
                <a:gd name="T85" fmla="*/ 142 h 879"/>
                <a:gd name="T86" fmla="*/ 85 w 567"/>
                <a:gd name="T87" fmla="*/ 142 h 879"/>
                <a:gd name="T88" fmla="*/ 57 w 567"/>
                <a:gd name="T89" fmla="*/ 170 h 879"/>
                <a:gd name="T90" fmla="*/ 29 w 567"/>
                <a:gd name="T91" fmla="*/ 142 h 879"/>
                <a:gd name="T92" fmla="*/ 0 w 567"/>
                <a:gd name="T93" fmla="*/ 17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67" h="879">
                  <a:moveTo>
                    <a:pt x="0" y="170"/>
                  </a:moveTo>
                  <a:lnTo>
                    <a:pt x="85" y="255"/>
                  </a:lnTo>
                  <a:lnTo>
                    <a:pt x="85" y="312"/>
                  </a:lnTo>
                  <a:lnTo>
                    <a:pt x="57" y="312"/>
                  </a:lnTo>
                  <a:lnTo>
                    <a:pt x="142" y="454"/>
                  </a:lnTo>
                  <a:lnTo>
                    <a:pt x="227" y="539"/>
                  </a:lnTo>
                  <a:lnTo>
                    <a:pt x="227" y="595"/>
                  </a:lnTo>
                  <a:lnTo>
                    <a:pt x="255" y="624"/>
                  </a:lnTo>
                  <a:lnTo>
                    <a:pt x="312" y="510"/>
                  </a:lnTo>
                  <a:lnTo>
                    <a:pt x="397" y="624"/>
                  </a:lnTo>
                  <a:lnTo>
                    <a:pt x="341" y="595"/>
                  </a:lnTo>
                  <a:lnTo>
                    <a:pt x="312" y="652"/>
                  </a:lnTo>
                  <a:lnTo>
                    <a:pt x="341" y="680"/>
                  </a:lnTo>
                  <a:lnTo>
                    <a:pt x="255" y="879"/>
                  </a:lnTo>
                  <a:lnTo>
                    <a:pt x="341" y="850"/>
                  </a:lnTo>
                  <a:lnTo>
                    <a:pt x="397" y="850"/>
                  </a:lnTo>
                  <a:lnTo>
                    <a:pt x="539" y="794"/>
                  </a:lnTo>
                  <a:lnTo>
                    <a:pt x="511" y="624"/>
                  </a:lnTo>
                  <a:lnTo>
                    <a:pt x="482" y="624"/>
                  </a:lnTo>
                  <a:lnTo>
                    <a:pt x="482" y="510"/>
                  </a:lnTo>
                  <a:lnTo>
                    <a:pt x="539" y="482"/>
                  </a:lnTo>
                  <a:lnTo>
                    <a:pt x="539" y="340"/>
                  </a:lnTo>
                  <a:lnTo>
                    <a:pt x="567" y="312"/>
                  </a:lnTo>
                  <a:lnTo>
                    <a:pt x="539" y="227"/>
                  </a:lnTo>
                  <a:lnTo>
                    <a:pt x="567" y="113"/>
                  </a:lnTo>
                  <a:lnTo>
                    <a:pt x="511" y="0"/>
                  </a:lnTo>
                  <a:lnTo>
                    <a:pt x="454" y="28"/>
                  </a:lnTo>
                  <a:lnTo>
                    <a:pt x="397" y="0"/>
                  </a:lnTo>
                  <a:lnTo>
                    <a:pt x="341" y="28"/>
                  </a:lnTo>
                  <a:lnTo>
                    <a:pt x="312" y="0"/>
                  </a:lnTo>
                  <a:lnTo>
                    <a:pt x="284" y="57"/>
                  </a:lnTo>
                  <a:lnTo>
                    <a:pt x="341" y="142"/>
                  </a:lnTo>
                  <a:lnTo>
                    <a:pt x="284" y="198"/>
                  </a:lnTo>
                  <a:lnTo>
                    <a:pt x="341" y="255"/>
                  </a:lnTo>
                  <a:lnTo>
                    <a:pt x="369" y="227"/>
                  </a:lnTo>
                  <a:lnTo>
                    <a:pt x="369" y="170"/>
                  </a:lnTo>
                  <a:lnTo>
                    <a:pt x="482" y="283"/>
                  </a:lnTo>
                  <a:lnTo>
                    <a:pt x="454" y="425"/>
                  </a:lnTo>
                  <a:lnTo>
                    <a:pt x="397" y="340"/>
                  </a:lnTo>
                  <a:lnTo>
                    <a:pt x="341" y="368"/>
                  </a:lnTo>
                  <a:lnTo>
                    <a:pt x="312" y="340"/>
                  </a:lnTo>
                  <a:lnTo>
                    <a:pt x="255" y="170"/>
                  </a:lnTo>
                  <a:lnTo>
                    <a:pt x="142" y="142"/>
                  </a:lnTo>
                  <a:lnTo>
                    <a:pt x="85" y="142"/>
                  </a:lnTo>
                  <a:lnTo>
                    <a:pt x="57" y="170"/>
                  </a:lnTo>
                  <a:lnTo>
                    <a:pt x="29" y="142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8" name="Freeform 707"/>
            <p:cNvSpPr>
              <a:spLocks/>
            </p:cNvSpPr>
            <p:nvPr/>
          </p:nvSpPr>
          <p:spPr bwMode="auto">
            <a:xfrm>
              <a:off x="1764" y="4527"/>
              <a:ext cx="425" cy="425"/>
            </a:xfrm>
            <a:custGeom>
              <a:avLst/>
              <a:gdLst>
                <a:gd name="T0" fmla="*/ 425 w 425"/>
                <a:gd name="T1" fmla="*/ 141 h 425"/>
                <a:gd name="T2" fmla="*/ 170 w 425"/>
                <a:gd name="T3" fmla="*/ 396 h 425"/>
                <a:gd name="T4" fmla="*/ 85 w 425"/>
                <a:gd name="T5" fmla="*/ 425 h 425"/>
                <a:gd name="T6" fmla="*/ 28 w 425"/>
                <a:gd name="T7" fmla="*/ 340 h 425"/>
                <a:gd name="T8" fmla="*/ 0 w 425"/>
                <a:gd name="T9" fmla="*/ 340 h 425"/>
                <a:gd name="T10" fmla="*/ 85 w 425"/>
                <a:gd name="T11" fmla="*/ 226 h 425"/>
                <a:gd name="T12" fmla="*/ 142 w 425"/>
                <a:gd name="T13" fmla="*/ 141 h 425"/>
                <a:gd name="T14" fmla="*/ 227 w 425"/>
                <a:gd name="T15" fmla="*/ 56 h 425"/>
                <a:gd name="T16" fmla="*/ 284 w 425"/>
                <a:gd name="T17" fmla="*/ 85 h 425"/>
                <a:gd name="T18" fmla="*/ 284 w 425"/>
                <a:gd name="T19" fmla="*/ 28 h 425"/>
                <a:gd name="T20" fmla="*/ 312 w 425"/>
                <a:gd name="T21" fmla="*/ 0 h 425"/>
                <a:gd name="T22" fmla="*/ 369 w 425"/>
                <a:gd name="T23" fmla="*/ 85 h 425"/>
                <a:gd name="T24" fmla="*/ 425 w 425"/>
                <a:gd name="T25" fmla="*/ 85 h 425"/>
                <a:gd name="T26" fmla="*/ 425 w 425"/>
                <a:gd name="T27" fmla="*/ 141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5" h="425">
                  <a:moveTo>
                    <a:pt x="425" y="141"/>
                  </a:moveTo>
                  <a:lnTo>
                    <a:pt x="170" y="396"/>
                  </a:lnTo>
                  <a:lnTo>
                    <a:pt x="85" y="425"/>
                  </a:lnTo>
                  <a:lnTo>
                    <a:pt x="28" y="340"/>
                  </a:lnTo>
                  <a:lnTo>
                    <a:pt x="0" y="340"/>
                  </a:lnTo>
                  <a:lnTo>
                    <a:pt x="85" y="226"/>
                  </a:lnTo>
                  <a:lnTo>
                    <a:pt x="142" y="141"/>
                  </a:lnTo>
                  <a:lnTo>
                    <a:pt x="227" y="56"/>
                  </a:lnTo>
                  <a:lnTo>
                    <a:pt x="284" y="85"/>
                  </a:lnTo>
                  <a:lnTo>
                    <a:pt x="284" y="28"/>
                  </a:lnTo>
                  <a:lnTo>
                    <a:pt x="312" y="0"/>
                  </a:lnTo>
                  <a:lnTo>
                    <a:pt x="369" y="85"/>
                  </a:lnTo>
                  <a:lnTo>
                    <a:pt x="425" y="85"/>
                  </a:lnTo>
                  <a:lnTo>
                    <a:pt x="425" y="14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9" name="Freeform 708"/>
            <p:cNvSpPr>
              <a:spLocks/>
            </p:cNvSpPr>
            <p:nvPr/>
          </p:nvSpPr>
          <p:spPr bwMode="auto">
            <a:xfrm>
              <a:off x="2926" y="5802"/>
              <a:ext cx="114" cy="199"/>
            </a:xfrm>
            <a:custGeom>
              <a:avLst/>
              <a:gdLst>
                <a:gd name="T0" fmla="*/ 85 w 114"/>
                <a:gd name="T1" fmla="*/ 199 h 199"/>
                <a:gd name="T2" fmla="*/ 0 w 114"/>
                <a:gd name="T3" fmla="*/ 142 h 199"/>
                <a:gd name="T4" fmla="*/ 85 w 114"/>
                <a:gd name="T5" fmla="*/ 0 h 199"/>
                <a:gd name="T6" fmla="*/ 114 w 114"/>
                <a:gd name="T7" fmla="*/ 57 h 199"/>
                <a:gd name="T8" fmla="*/ 85 w 114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99">
                  <a:moveTo>
                    <a:pt x="85" y="199"/>
                  </a:moveTo>
                  <a:lnTo>
                    <a:pt x="0" y="142"/>
                  </a:lnTo>
                  <a:lnTo>
                    <a:pt x="85" y="0"/>
                  </a:lnTo>
                  <a:lnTo>
                    <a:pt x="114" y="57"/>
                  </a:lnTo>
                  <a:lnTo>
                    <a:pt x="85" y="19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0" name="Freeform 709"/>
            <p:cNvSpPr>
              <a:spLocks/>
            </p:cNvSpPr>
            <p:nvPr/>
          </p:nvSpPr>
          <p:spPr bwMode="auto">
            <a:xfrm>
              <a:off x="2615" y="5122"/>
              <a:ext cx="680" cy="737"/>
            </a:xfrm>
            <a:custGeom>
              <a:avLst/>
              <a:gdLst>
                <a:gd name="T0" fmla="*/ 56 w 680"/>
                <a:gd name="T1" fmla="*/ 652 h 737"/>
                <a:gd name="T2" fmla="*/ 0 w 680"/>
                <a:gd name="T3" fmla="*/ 595 h 737"/>
                <a:gd name="T4" fmla="*/ 0 w 680"/>
                <a:gd name="T5" fmla="*/ 510 h 737"/>
                <a:gd name="T6" fmla="*/ 141 w 680"/>
                <a:gd name="T7" fmla="*/ 425 h 737"/>
                <a:gd name="T8" fmla="*/ 170 w 680"/>
                <a:gd name="T9" fmla="*/ 397 h 737"/>
                <a:gd name="T10" fmla="*/ 255 w 680"/>
                <a:gd name="T11" fmla="*/ 368 h 737"/>
                <a:gd name="T12" fmla="*/ 283 w 680"/>
                <a:gd name="T13" fmla="*/ 312 h 737"/>
                <a:gd name="T14" fmla="*/ 226 w 680"/>
                <a:gd name="T15" fmla="*/ 283 h 737"/>
                <a:gd name="T16" fmla="*/ 226 w 680"/>
                <a:gd name="T17" fmla="*/ 198 h 737"/>
                <a:gd name="T18" fmla="*/ 255 w 680"/>
                <a:gd name="T19" fmla="*/ 85 h 737"/>
                <a:gd name="T20" fmla="*/ 368 w 680"/>
                <a:gd name="T21" fmla="*/ 0 h 737"/>
                <a:gd name="T22" fmla="*/ 396 w 680"/>
                <a:gd name="T23" fmla="*/ 0 h 737"/>
                <a:gd name="T24" fmla="*/ 396 w 680"/>
                <a:gd name="T25" fmla="*/ 57 h 737"/>
                <a:gd name="T26" fmla="*/ 481 w 680"/>
                <a:gd name="T27" fmla="*/ 85 h 737"/>
                <a:gd name="T28" fmla="*/ 510 w 680"/>
                <a:gd name="T29" fmla="*/ 170 h 737"/>
                <a:gd name="T30" fmla="*/ 453 w 680"/>
                <a:gd name="T31" fmla="*/ 142 h 737"/>
                <a:gd name="T32" fmla="*/ 425 w 680"/>
                <a:gd name="T33" fmla="*/ 198 h 737"/>
                <a:gd name="T34" fmla="*/ 368 w 680"/>
                <a:gd name="T35" fmla="*/ 198 h 737"/>
                <a:gd name="T36" fmla="*/ 368 w 680"/>
                <a:gd name="T37" fmla="*/ 227 h 737"/>
                <a:gd name="T38" fmla="*/ 396 w 680"/>
                <a:gd name="T39" fmla="*/ 255 h 737"/>
                <a:gd name="T40" fmla="*/ 368 w 680"/>
                <a:gd name="T41" fmla="*/ 283 h 737"/>
                <a:gd name="T42" fmla="*/ 481 w 680"/>
                <a:gd name="T43" fmla="*/ 283 h 737"/>
                <a:gd name="T44" fmla="*/ 453 w 680"/>
                <a:gd name="T45" fmla="*/ 397 h 737"/>
                <a:gd name="T46" fmla="*/ 425 w 680"/>
                <a:gd name="T47" fmla="*/ 453 h 737"/>
                <a:gd name="T48" fmla="*/ 453 w 680"/>
                <a:gd name="T49" fmla="*/ 510 h 737"/>
                <a:gd name="T50" fmla="*/ 481 w 680"/>
                <a:gd name="T51" fmla="*/ 453 h 737"/>
                <a:gd name="T52" fmla="*/ 510 w 680"/>
                <a:gd name="T53" fmla="*/ 453 h 737"/>
                <a:gd name="T54" fmla="*/ 595 w 680"/>
                <a:gd name="T55" fmla="*/ 397 h 737"/>
                <a:gd name="T56" fmla="*/ 623 w 680"/>
                <a:gd name="T57" fmla="*/ 425 h 737"/>
                <a:gd name="T58" fmla="*/ 623 w 680"/>
                <a:gd name="T59" fmla="*/ 453 h 737"/>
                <a:gd name="T60" fmla="*/ 623 w 680"/>
                <a:gd name="T61" fmla="*/ 482 h 737"/>
                <a:gd name="T62" fmla="*/ 680 w 680"/>
                <a:gd name="T63" fmla="*/ 453 h 737"/>
                <a:gd name="T64" fmla="*/ 652 w 680"/>
                <a:gd name="T65" fmla="*/ 510 h 737"/>
                <a:gd name="T66" fmla="*/ 595 w 680"/>
                <a:gd name="T67" fmla="*/ 510 h 737"/>
                <a:gd name="T68" fmla="*/ 567 w 680"/>
                <a:gd name="T69" fmla="*/ 482 h 737"/>
                <a:gd name="T70" fmla="*/ 538 w 680"/>
                <a:gd name="T71" fmla="*/ 595 h 737"/>
                <a:gd name="T72" fmla="*/ 481 w 680"/>
                <a:gd name="T73" fmla="*/ 680 h 737"/>
                <a:gd name="T74" fmla="*/ 510 w 680"/>
                <a:gd name="T75" fmla="*/ 680 h 737"/>
                <a:gd name="T76" fmla="*/ 481 w 680"/>
                <a:gd name="T77" fmla="*/ 737 h 737"/>
                <a:gd name="T78" fmla="*/ 453 w 680"/>
                <a:gd name="T79" fmla="*/ 737 h 737"/>
                <a:gd name="T80" fmla="*/ 425 w 680"/>
                <a:gd name="T81" fmla="*/ 709 h 737"/>
                <a:gd name="T82" fmla="*/ 453 w 680"/>
                <a:gd name="T83" fmla="*/ 652 h 737"/>
                <a:gd name="T84" fmla="*/ 425 w 680"/>
                <a:gd name="T85" fmla="*/ 567 h 737"/>
                <a:gd name="T86" fmla="*/ 396 w 680"/>
                <a:gd name="T87" fmla="*/ 624 h 737"/>
                <a:gd name="T88" fmla="*/ 396 w 680"/>
                <a:gd name="T89" fmla="*/ 539 h 737"/>
                <a:gd name="T90" fmla="*/ 340 w 680"/>
                <a:gd name="T91" fmla="*/ 595 h 737"/>
                <a:gd name="T92" fmla="*/ 283 w 680"/>
                <a:gd name="T93" fmla="*/ 595 h 737"/>
                <a:gd name="T94" fmla="*/ 283 w 680"/>
                <a:gd name="T95" fmla="*/ 567 h 737"/>
                <a:gd name="T96" fmla="*/ 255 w 680"/>
                <a:gd name="T97" fmla="*/ 539 h 737"/>
                <a:gd name="T98" fmla="*/ 226 w 680"/>
                <a:gd name="T99" fmla="*/ 595 h 737"/>
                <a:gd name="T100" fmla="*/ 56 w 680"/>
                <a:gd name="T101" fmla="*/ 652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80" h="737">
                  <a:moveTo>
                    <a:pt x="56" y="652"/>
                  </a:moveTo>
                  <a:lnTo>
                    <a:pt x="0" y="595"/>
                  </a:lnTo>
                  <a:lnTo>
                    <a:pt x="0" y="510"/>
                  </a:lnTo>
                  <a:lnTo>
                    <a:pt x="141" y="425"/>
                  </a:lnTo>
                  <a:lnTo>
                    <a:pt x="170" y="397"/>
                  </a:lnTo>
                  <a:lnTo>
                    <a:pt x="255" y="368"/>
                  </a:lnTo>
                  <a:lnTo>
                    <a:pt x="283" y="312"/>
                  </a:lnTo>
                  <a:lnTo>
                    <a:pt x="226" y="283"/>
                  </a:lnTo>
                  <a:lnTo>
                    <a:pt x="226" y="198"/>
                  </a:lnTo>
                  <a:lnTo>
                    <a:pt x="255" y="85"/>
                  </a:lnTo>
                  <a:lnTo>
                    <a:pt x="368" y="0"/>
                  </a:lnTo>
                  <a:lnTo>
                    <a:pt x="396" y="0"/>
                  </a:lnTo>
                  <a:lnTo>
                    <a:pt x="396" y="57"/>
                  </a:lnTo>
                  <a:lnTo>
                    <a:pt x="481" y="85"/>
                  </a:lnTo>
                  <a:lnTo>
                    <a:pt x="510" y="170"/>
                  </a:lnTo>
                  <a:lnTo>
                    <a:pt x="453" y="142"/>
                  </a:lnTo>
                  <a:lnTo>
                    <a:pt x="425" y="198"/>
                  </a:lnTo>
                  <a:lnTo>
                    <a:pt x="368" y="198"/>
                  </a:lnTo>
                  <a:lnTo>
                    <a:pt x="368" y="227"/>
                  </a:lnTo>
                  <a:lnTo>
                    <a:pt x="396" y="255"/>
                  </a:lnTo>
                  <a:lnTo>
                    <a:pt x="368" y="283"/>
                  </a:lnTo>
                  <a:lnTo>
                    <a:pt x="481" y="283"/>
                  </a:lnTo>
                  <a:lnTo>
                    <a:pt x="453" y="397"/>
                  </a:lnTo>
                  <a:lnTo>
                    <a:pt x="425" y="453"/>
                  </a:lnTo>
                  <a:lnTo>
                    <a:pt x="453" y="510"/>
                  </a:lnTo>
                  <a:lnTo>
                    <a:pt x="481" y="453"/>
                  </a:lnTo>
                  <a:lnTo>
                    <a:pt x="510" y="453"/>
                  </a:lnTo>
                  <a:lnTo>
                    <a:pt x="595" y="397"/>
                  </a:lnTo>
                  <a:lnTo>
                    <a:pt x="623" y="425"/>
                  </a:lnTo>
                  <a:lnTo>
                    <a:pt x="623" y="453"/>
                  </a:lnTo>
                  <a:lnTo>
                    <a:pt x="623" y="482"/>
                  </a:lnTo>
                  <a:lnTo>
                    <a:pt x="680" y="453"/>
                  </a:lnTo>
                  <a:lnTo>
                    <a:pt x="652" y="510"/>
                  </a:lnTo>
                  <a:lnTo>
                    <a:pt x="595" y="510"/>
                  </a:lnTo>
                  <a:lnTo>
                    <a:pt x="567" y="482"/>
                  </a:lnTo>
                  <a:lnTo>
                    <a:pt x="538" y="595"/>
                  </a:lnTo>
                  <a:lnTo>
                    <a:pt x="481" y="680"/>
                  </a:lnTo>
                  <a:lnTo>
                    <a:pt x="510" y="680"/>
                  </a:lnTo>
                  <a:lnTo>
                    <a:pt x="481" y="737"/>
                  </a:lnTo>
                  <a:lnTo>
                    <a:pt x="453" y="737"/>
                  </a:lnTo>
                  <a:lnTo>
                    <a:pt x="425" y="709"/>
                  </a:lnTo>
                  <a:lnTo>
                    <a:pt x="453" y="652"/>
                  </a:lnTo>
                  <a:lnTo>
                    <a:pt x="425" y="567"/>
                  </a:lnTo>
                  <a:lnTo>
                    <a:pt x="396" y="624"/>
                  </a:lnTo>
                  <a:lnTo>
                    <a:pt x="396" y="539"/>
                  </a:lnTo>
                  <a:lnTo>
                    <a:pt x="340" y="595"/>
                  </a:lnTo>
                  <a:lnTo>
                    <a:pt x="283" y="595"/>
                  </a:lnTo>
                  <a:lnTo>
                    <a:pt x="283" y="567"/>
                  </a:lnTo>
                  <a:lnTo>
                    <a:pt x="255" y="539"/>
                  </a:lnTo>
                  <a:lnTo>
                    <a:pt x="226" y="595"/>
                  </a:lnTo>
                  <a:lnTo>
                    <a:pt x="56" y="65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1" name="Freeform 710"/>
            <p:cNvSpPr>
              <a:spLocks/>
            </p:cNvSpPr>
            <p:nvPr/>
          </p:nvSpPr>
          <p:spPr bwMode="auto">
            <a:xfrm>
              <a:off x="2898" y="4413"/>
              <a:ext cx="1276" cy="737"/>
            </a:xfrm>
            <a:custGeom>
              <a:avLst/>
              <a:gdLst>
                <a:gd name="T0" fmla="*/ 142 w 1276"/>
                <a:gd name="T1" fmla="*/ 652 h 737"/>
                <a:gd name="T2" fmla="*/ 113 w 1276"/>
                <a:gd name="T3" fmla="*/ 567 h 737"/>
                <a:gd name="T4" fmla="*/ 227 w 1276"/>
                <a:gd name="T5" fmla="*/ 510 h 737"/>
                <a:gd name="T6" fmla="*/ 85 w 1276"/>
                <a:gd name="T7" fmla="*/ 482 h 737"/>
                <a:gd name="T8" fmla="*/ 85 w 1276"/>
                <a:gd name="T9" fmla="*/ 425 h 737"/>
                <a:gd name="T10" fmla="*/ 28 w 1276"/>
                <a:gd name="T11" fmla="*/ 425 h 737"/>
                <a:gd name="T12" fmla="*/ 57 w 1276"/>
                <a:gd name="T13" fmla="*/ 284 h 737"/>
                <a:gd name="T14" fmla="*/ 28 w 1276"/>
                <a:gd name="T15" fmla="*/ 170 h 737"/>
                <a:gd name="T16" fmla="*/ 85 w 1276"/>
                <a:gd name="T17" fmla="*/ 85 h 737"/>
                <a:gd name="T18" fmla="*/ 227 w 1276"/>
                <a:gd name="T19" fmla="*/ 114 h 737"/>
                <a:gd name="T20" fmla="*/ 255 w 1276"/>
                <a:gd name="T21" fmla="*/ 28 h 737"/>
                <a:gd name="T22" fmla="*/ 369 w 1276"/>
                <a:gd name="T23" fmla="*/ 85 h 737"/>
                <a:gd name="T24" fmla="*/ 397 w 1276"/>
                <a:gd name="T25" fmla="*/ 142 h 737"/>
                <a:gd name="T26" fmla="*/ 595 w 1276"/>
                <a:gd name="T27" fmla="*/ 85 h 737"/>
                <a:gd name="T28" fmla="*/ 652 w 1276"/>
                <a:gd name="T29" fmla="*/ 142 h 737"/>
                <a:gd name="T30" fmla="*/ 907 w 1276"/>
                <a:gd name="T31" fmla="*/ 85 h 737"/>
                <a:gd name="T32" fmla="*/ 992 w 1276"/>
                <a:gd name="T33" fmla="*/ 57 h 737"/>
                <a:gd name="T34" fmla="*/ 1021 w 1276"/>
                <a:gd name="T35" fmla="*/ 28 h 737"/>
                <a:gd name="T36" fmla="*/ 1106 w 1276"/>
                <a:gd name="T37" fmla="*/ 0 h 737"/>
                <a:gd name="T38" fmla="*/ 1134 w 1276"/>
                <a:gd name="T39" fmla="*/ 142 h 737"/>
                <a:gd name="T40" fmla="*/ 1134 w 1276"/>
                <a:gd name="T41" fmla="*/ 199 h 737"/>
                <a:gd name="T42" fmla="*/ 1276 w 1276"/>
                <a:gd name="T43" fmla="*/ 284 h 737"/>
                <a:gd name="T44" fmla="*/ 1106 w 1276"/>
                <a:gd name="T45" fmla="*/ 255 h 737"/>
                <a:gd name="T46" fmla="*/ 1106 w 1276"/>
                <a:gd name="T47" fmla="*/ 397 h 737"/>
                <a:gd name="T48" fmla="*/ 1191 w 1276"/>
                <a:gd name="T49" fmla="*/ 397 h 737"/>
                <a:gd name="T50" fmla="*/ 1134 w 1276"/>
                <a:gd name="T51" fmla="*/ 454 h 737"/>
                <a:gd name="T52" fmla="*/ 1106 w 1276"/>
                <a:gd name="T53" fmla="*/ 510 h 737"/>
                <a:gd name="T54" fmla="*/ 851 w 1276"/>
                <a:gd name="T55" fmla="*/ 539 h 737"/>
                <a:gd name="T56" fmla="*/ 794 w 1276"/>
                <a:gd name="T57" fmla="*/ 681 h 737"/>
                <a:gd name="T58" fmla="*/ 680 w 1276"/>
                <a:gd name="T59" fmla="*/ 652 h 737"/>
                <a:gd name="T60" fmla="*/ 624 w 1276"/>
                <a:gd name="T61" fmla="*/ 709 h 737"/>
                <a:gd name="T62" fmla="*/ 539 w 1276"/>
                <a:gd name="T63" fmla="*/ 652 h 737"/>
                <a:gd name="T64" fmla="*/ 482 w 1276"/>
                <a:gd name="T65" fmla="*/ 595 h 737"/>
                <a:gd name="T66" fmla="*/ 425 w 1276"/>
                <a:gd name="T67" fmla="*/ 624 h 737"/>
                <a:gd name="T68" fmla="*/ 397 w 1276"/>
                <a:gd name="T69" fmla="*/ 567 h 737"/>
                <a:gd name="T70" fmla="*/ 397 w 1276"/>
                <a:gd name="T71" fmla="*/ 624 h 737"/>
                <a:gd name="T72" fmla="*/ 142 w 1276"/>
                <a:gd name="T73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76" h="737">
                  <a:moveTo>
                    <a:pt x="142" y="737"/>
                  </a:moveTo>
                  <a:lnTo>
                    <a:pt x="142" y="652"/>
                  </a:lnTo>
                  <a:lnTo>
                    <a:pt x="85" y="595"/>
                  </a:lnTo>
                  <a:lnTo>
                    <a:pt x="113" y="567"/>
                  </a:lnTo>
                  <a:lnTo>
                    <a:pt x="198" y="595"/>
                  </a:lnTo>
                  <a:lnTo>
                    <a:pt x="227" y="510"/>
                  </a:lnTo>
                  <a:lnTo>
                    <a:pt x="170" y="482"/>
                  </a:lnTo>
                  <a:lnTo>
                    <a:pt x="85" y="482"/>
                  </a:lnTo>
                  <a:lnTo>
                    <a:pt x="57" y="454"/>
                  </a:lnTo>
                  <a:lnTo>
                    <a:pt x="85" y="425"/>
                  </a:lnTo>
                  <a:lnTo>
                    <a:pt x="57" y="397"/>
                  </a:lnTo>
                  <a:lnTo>
                    <a:pt x="28" y="425"/>
                  </a:lnTo>
                  <a:lnTo>
                    <a:pt x="0" y="397"/>
                  </a:lnTo>
                  <a:lnTo>
                    <a:pt x="57" y="284"/>
                  </a:lnTo>
                  <a:lnTo>
                    <a:pt x="0" y="199"/>
                  </a:lnTo>
                  <a:lnTo>
                    <a:pt x="28" y="170"/>
                  </a:lnTo>
                  <a:lnTo>
                    <a:pt x="113" y="170"/>
                  </a:lnTo>
                  <a:lnTo>
                    <a:pt x="85" y="85"/>
                  </a:lnTo>
                  <a:lnTo>
                    <a:pt x="113" y="85"/>
                  </a:lnTo>
                  <a:lnTo>
                    <a:pt x="227" y="114"/>
                  </a:lnTo>
                  <a:lnTo>
                    <a:pt x="227" y="28"/>
                  </a:lnTo>
                  <a:lnTo>
                    <a:pt x="255" y="28"/>
                  </a:lnTo>
                  <a:lnTo>
                    <a:pt x="312" y="85"/>
                  </a:lnTo>
                  <a:lnTo>
                    <a:pt x="369" y="85"/>
                  </a:lnTo>
                  <a:lnTo>
                    <a:pt x="369" y="114"/>
                  </a:lnTo>
                  <a:lnTo>
                    <a:pt x="397" y="142"/>
                  </a:lnTo>
                  <a:lnTo>
                    <a:pt x="454" y="85"/>
                  </a:lnTo>
                  <a:lnTo>
                    <a:pt x="595" y="85"/>
                  </a:lnTo>
                  <a:lnTo>
                    <a:pt x="624" y="142"/>
                  </a:lnTo>
                  <a:lnTo>
                    <a:pt x="652" y="142"/>
                  </a:lnTo>
                  <a:lnTo>
                    <a:pt x="709" y="227"/>
                  </a:lnTo>
                  <a:lnTo>
                    <a:pt x="907" y="85"/>
                  </a:lnTo>
                  <a:lnTo>
                    <a:pt x="936" y="114"/>
                  </a:lnTo>
                  <a:lnTo>
                    <a:pt x="992" y="57"/>
                  </a:lnTo>
                  <a:lnTo>
                    <a:pt x="1021" y="57"/>
                  </a:lnTo>
                  <a:lnTo>
                    <a:pt x="1021" y="28"/>
                  </a:lnTo>
                  <a:lnTo>
                    <a:pt x="1049" y="28"/>
                  </a:lnTo>
                  <a:lnTo>
                    <a:pt x="1106" y="0"/>
                  </a:lnTo>
                  <a:lnTo>
                    <a:pt x="1134" y="85"/>
                  </a:lnTo>
                  <a:lnTo>
                    <a:pt x="1134" y="142"/>
                  </a:lnTo>
                  <a:lnTo>
                    <a:pt x="1162" y="170"/>
                  </a:lnTo>
                  <a:lnTo>
                    <a:pt x="1134" y="199"/>
                  </a:lnTo>
                  <a:lnTo>
                    <a:pt x="1191" y="227"/>
                  </a:lnTo>
                  <a:lnTo>
                    <a:pt x="1276" y="284"/>
                  </a:lnTo>
                  <a:lnTo>
                    <a:pt x="1247" y="312"/>
                  </a:lnTo>
                  <a:lnTo>
                    <a:pt x="1106" y="255"/>
                  </a:lnTo>
                  <a:lnTo>
                    <a:pt x="1134" y="312"/>
                  </a:lnTo>
                  <a:lnTo>
                    <a:pt x="1106" y="397"/>
                  </a:lnTo>
                  <a:lnTo>
                    <a:pt x="1162" y="369"/>
                  </a:lnTo>
                  <a:lnTo>
                    <a:pt x="1191" y="397"/>
                  </a:lnTo>
                  <a:lnTo>
                    <a:pt x="1191" y="425"/>
                  </a:lnTo>
                  <a:lnTo>
                    <a:pt x="1134" y="454"/>
                  </a:lnTo>
                  <a:lnTo>
                    <a:pt x="1134" y="482"/>
                  </a:lnTo>
                  <a:lnTo>
                    <a:pt x="1106" y="510"/>
                  </a:lnTo>
                  <a:lnTo>
                    <a:pt x="1021" y="482"/>
                  </a:lnTo>
                  <a:lnTo>
                    <a:pt x="851" y="539"/>
                  </a:lnTo>
                  <a:lnTo>
                    <a:pt x="794" y="595"/>
                  </a:lnTo>
                  <a:lnTo>
                    <a:pt x="794" y="681"/>
                  </a:lnTo>
                  <a:lnTo>
                    <a:pt x="709" y="624"/>
                  </a:lnTo>
                  <a:lnTo>
                    <a:pt x="680" y="652"/>
                  </a:lnTo>
                  <a:lnTo>
                    <a:pt x="709" y="681"/>
                  </a:lnTo>
                  <a:lnTo>
                    <a:pt x="624" y="709"/>
                  </a:lnTo>
                  <a:lnTo>
                    <a:pt x="539" y="681"/>
                  </a:lnTo>
                  <a:lnTo>
                    <a:pt x="539" y="652"/>
                  </a:lnTo>
                  <a:lnTo>
                    <a:pt x="482" y="652"/>
                  </a:lnTo>
                  <a:lnTo>
                    <a:pt x="482" y="595"/>
                  </a:lnTo>
                  <a:lnTo>
                    <a:pt x="454" y="624"/>
                  </a:lnTo>
                  <a:lnTo>
                    <a:pt x="425" y="624"/>
                  </a:lnTo>
                  <a:lnTo>
                    <a:pt x="425" y="567"/>
                  </a:lnTo>
                  <a:lnTo>
                    <a:pt x="397" y="567"/>
                  </a:lnTo>
                  <a:lnTo>
                    <a:pt x="369" y="595"/>
                  </a:lnTo>
                  <a:lnTo>
                    <a:pt x="397" y="624"/>
                  </a:lnTo>
                  <a:lnTo>
                    <a:pt x="255" y="737"/>
                  </a:lnTo>
                  <a:lnTo>
                    <a:pt x="142" y="73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2" name="Freeform 711"/>
            <p:cNvSpPr>
              <a:spLocks/>
            </p:cNvSpPr>
            <p:nvPr/>
          </p:nvSpPr>
          <p:spPr bwMode="auto">
            <a:xfrm>
              <a:off x="2841" y="3903"/>
              <a:ext cx="199" cy="255"/>
            </a:xfrm>
            <a:custGeom>
              <a:avLst/>
              <a:gdLst>
                <a:gd name="T0" fmla="*/ 170 w 199"/>
                <a:gd name="T1" fmla="*/ 0 h 255"/>
                <a:gd name="T2" fmla="*/ 85 w 199"/>
                <a:gd name="T3" fmla="*/ 57 h 255"/>
                <a:gd name="T4" fmla="*/ 57 w 199"/>
                <a:gd name="T5" fmla="*/ 113 h 255"/>
                <a:gd name="T6" fmla="*/ 29 w 199"/>
                <a:gd name="T7" fmla="*/ 113 h 255"/>
                <a:gd name="T8" fmla="*/ 0 w 199"/>
                <a:gd name="T9" fmla="*/ 170 h 255"/>
                <a:gd name="T10" fmla="*/ 29 w 199"/>
                <a:gd name="T11" fmla="*/ 255 h 255"/>
                <a:gd name="T12" fmla="*/ 57 w 199"/>
                <a:gd name="T13" fmla="*/ 255 h 255"/>
                <a:gd name="T14" fmla="*/ 85 w 199"/>
                <a:gd name="T15" fmla="*/ 255 h 255"/>
                <a:gd name="T16" fmla="*/ 142 w 199"/>
                <a:gd name="T17" fmla="*/ 170 h 255"/>
                <a:gd name="T18" fmla="*/ 199 w 199"/>
                <a:gd name="T19" fmla="*/ 28 h 255"/>
                <a:gd name="T20" fmla="*/ 170 w 199"/>
                <a:gd name="T21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9" h="255">
                  <a:moveTo>
                    <a:pt x="170" y="0"/>
                  </a:moveTo>
                  <a:lnTo>
                    <a:pt x="85" y="57"/>
                  </a:lnTo>
                  <a:lnTo>
                    <a:pt x="57" y="113"/>
                  </a:lnTo>
                  <a:lnTo>
                    <a:pt x="29" y="113"/>
                  </a:lnTo>
                  <a:lnTo>
                    <a:pt x="0" y="170"/>
                  </a:lnTo>
                  <a:lnTo>
                    <a:pt x="29" y="255"/>
                  </a:lnTo>
                  <a:lnTo>
                    <a:pt x="57" y="255"/>
                  </a:lnTo>
                  <a:lnTo>
                    <a:pt x="85" y="255"/>
                  </a:lnTo>
                  <a:lnTo>
                    <a:pt x="142" y="170"/>
                  </a:lnTo>
                  <a:lnTo>
                    <a:pt x="199" y="28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3" name="Freeform 720"/>
            <p:cNvSpPr>
              <a:spLocks/>
            </p:cNvSpPr>
            <p:nvPr/>
          </p:nvSpPr>
          <p:spPr bwMode="auto">
            <a:xfrm>
              <a:off x="3493" y="5122"/>
              <a:ext cx="199" cy="170"/>
            </a:xfrm>
            <a:custGeom>
              <a:avLst/>
              <a:gdLst>
                <a:gd name="T0" fmla="*/ 170 w 199"/>
                <a:gd name="T1" fmla="*/ 0 h 170"/>
                <a:gd name="T2" fmla="*/ 57 w 199"/>
                <a:gd name="T3" fmla="*/ 28 h 170"/>
                <a:gd name="T4" fmla="*/ 0 w 199"/>
                <a:gd name="T5" fmla="*/ 170 h 170"/>
                <a:gd name="T6" fmla="*/ 29 w 199"/>
                <a:gd name="T7" fmla="*/ 170 h 170"/>
                <a:gd name="T8" fmla="*/ 57 w 199"/>
                <a:gd name="T9" fmla="*/ 142 h 170"/>
                <a:gd name="T10" fmla="*/ 114 w 199"/>
                <a:gd name="T11" fmla="*/ 170 h 170"/>
                <a:gd name="T12" fmla="*/ 142 w 199"/>
                <a:gd name="T13" fmla="*/ 170 h 170"/>
                <a:gd name="T14" fmla="*/ 199 w 199"/>
                <a:gd name="T15" fmla="*/ 57 h 170"/>
                <a:gd name="T16" fmla="*/ 170 w 199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" h="170">
                  <a:moveTo>
                    <a:pt x="170" y="0"/>
                  </a:moveTo>
                  <a:lnTo>
                    <a:pt x="57" y="28"/>
                  </a:lnTo>
                  <a:lnTo>
                    <a:pt x="0" y="170"/>
                  </a:lnTo>
                  <a:lnTo>
                    <a:pt x="29" y="170"/>
                  </a:lnTo>
                  <a:lnTo>
                    <a:pt x="57" y="142"/>
                  </a:lnTo>
                  <a:lnTo>
                    <a:pt x="114" y="170"/>
                  </a:lnTo>
                  <a:lnTo>
                    <a:pt x="142" y="170"/>
                  </a:lnTo>
                  <a:lnTo>
                    <a:pt x="199" y="57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4" name="Freeform 721"/>
            <p:cNvSpPr>
              <a:spLocks/>
            </p:cNvSpPr>
            <p:nvPr/>
          </p:nvSpPr>
          <p:spPr bwMode="auto">
            <a:xfrm>
              <a:off x="3720" y="5094"/>
              <a:ext cx="340" cy="255"/>
            </a:xfrm>
            <a:custGeom>
              <a:avLst/>
              <a:gdLst>
                <a:gd name="T0" fmla="*/ 0 w 340"/>
                <a:gd name="T1" fmla="*/ 56 h 255"/>
                <a:gd name="T2" fmla="*/ 29 w 340"/>
                <a:gd name="T3" fmla="*/ 141 h 255"/>
                <a:gd name="T4" fmla="*/ 114 w 340"/>
                <a:gd name="T5" fmla="*/ 141 h 255"/>
                <a:gd name="T6" fmla="*/ 114 w 340"/>
                <a:gd name="T7" fmla="*/ 198 h 255"/>
                <a:gd name="T8" fmla="*/ 142 w 340"/>
                <a:gd name="T9" fmla="*/ 226 h 255"/>
                <a:gd name="T10" fmla="*/ 170 w 340"/>
                <a:gd name="T11" fmla="*/ 170 h 255"/>
                <a:gd name="T12" fmla="*/ 227 w 340"/>
                <a:gd name="T13" fmla="*/ 198 h 255"/>
                <a:gd name="T14" fmla="*/ 227 w 340"/>
                <a:gd name="T15" fmla="*/ 255 h 255"/>
                <a:gd name="T16" fmla="*/ 312 w 340"/>
                <a:gd name="T17" fmla="*/ 226 h 255"/>
                <a:gd name="T18" fmla="*/ 340 w 340"/>
                <a:gd name="T19" fmla="*/ 170 h 255"/>
                <a:gd name="T20" fmla="*/ 340 w 340"/>
                <a:gd name="T21" fmla="*/ 113 h 255"/>
                <a:gd name="T22" fmla="*/ 284 w 340"/>
                <a:gd name="T23" fmla="*/ 113 h 255"/>
                <a:gd name="T24" fmla="*/ 312 w 340"/>
                <a:gd name="T25" fmla="*/ 85 h 255"/>
                <a:gd name="T26" fmla="*/ 142 w 340"/>
                <a:gd name="T27" fmla="*/ 28 h 255"/>
                <a:gd name="T28" fmla="*/ 85 w 340"/>
                <a:gd name="T29" fmla="*/ 0 h 255"/>
                <a:gd name="T30" fmla="*/ 29 w 340"/>
                <a:gd name="T31" fmla="*/ 0 h 255"/>
                <a:gd name="T32" fmla="*/ 0 w 340"/>
                <a:gd name="T33" fmla="*/ 56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0" h="255">
                  <a:moveTo>
                    <a:pt x="0" y="56"/>
                  </a:moveTo>
                  <a:lnTo>
                    <a:pt x="29" y="141"/>
                  </a:lnTo>
                  <a:lnTo>
                    <a:pt x="114" y="141"/>
                  </a:lnTo>
                  <a:lnTo>
                    <a:pt x="114" y="198"/>
                  </a:lnTo>
                  <a:lnTo>
                    <a:pt x="142" y="226"/>
                  </a:lnTo>
                  <a:lnTo>
                    <a:pt x="170" y="170"/>
                  </a:lnTo>
                  <a:lnTo>
                    <a:pt x="227" y="198"/>
                  </a:lnTo>
                  <a:lnTo>
                    <a:pt x="227" y="255"/>
                  </a:lnTo>
                  <a:lnTo>
                    <a:pt x="312" y="226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284" y="113"/>
                  </a:lnTo>
                  <a:lnTo>
                    <a:pt x="312" y="85"/>
                  </a:lnTo>
                  <a:lnTo>
                    <a:pt x="142" y="28"/>
                  </a:lnTo>
                  <a:lnTo>
                    <a:pt x="85" y="0"/>
                  </a:lnTo>
                  <a:lnTo>
                    <a:pt x="29" y="0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5" name="Freeform 722"/>
            <p:cNvSpPr>
              <a:spLocks/>
            </p:cNvSpPr>
            <p:nvPr/>
          </p:nvSpPr>
          <p:spPr bwMode="auto">
            <a:xfrm>
              <a:off x="4089" y="5179"/>
              <a:ext cx="113" cy="170"/>
            </a:xfrm>
            <a:custGeom>
              <a:avLst/>
              <a:gdLst>
                <a:gd name="T0" fmla="*/ 28 w 113"/>
                <a:gd name="T1" fmla="*/ 28 h 170"/>
                <a:gd name="T2" fmla="*/ 0 w 113"/>
                <a:gd name="T3" fmla="*/ 85 h 170"/>
                <a:gd name="T4" fmla="*/ 0 w 113"/>
                <a:gd name="T5" fmla="*/ 141 h 170"/>
                <a:gd name="T6" fmla="*/ 56 w 113"/>
                <a:gd name="T7" fmla="*/ 170 h 170"/>
                <a:gd name="T8" fmla="*/ 113 w 113"/>
                <a:gd name="T9" fmla="*/ 113 h 170"/>
                <a:gd name="T10" fmla="*/ 113 w 113"/>
                <a:gd name="T11" fmla="*/ 56 h 170"/>
                <a:gd name="T12" fmla="*/ 85 w 113"/>
                <a:gd name="T13" fmla="*/ 0 h 170"/>
                <a:gd name="T14" fmla="*/ 28 w 113"/>
                <a:gd name="T15" fmla="*/ 28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" h="170">
                  <a:moveTo>
                    <a:pt x="28" y="28"/>
                  </a:moveTo>
                  <a:lnTo>
                    <a:pt x="0" y="85"/>
                  </a:lnTo>
                  <a:lnTo>
                    <a:pt x="0" y="141"/>
                  </a:lnTo>
                  <a:lnTo>
                    <a:pt x="56" y="170"/>
                  </a:lnTo>
                  <a:lnTo>
                    <a:pt x="113" y="113"/>
                  </a:lnTo>
                  <a:lnTo>
                    <a:pt x="113" y="56"/>
                  </a:lnTo>
                  <a:lnTo>
                    <a:pt x="85" y="0"/>
                  </a:lnTo>
                  <a:lnTo>
                    <a:pt x="28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6" name="Freeform 724"/>
            <p:cNvSpPr>
              <a:spLocks/>
            </p:cNvSpPr>
            <p:nvPr/>
          </p:nvSpPr>
          <p:spPr bwMode="auto">
            <a:xfrm>
              <a:off x="4230" y="5179"/>
              <a:ext cx="284" cy="226"/>
            </a:xfrm>
            <a:custGeom>
              <a:avLst/>
              <a:gdLst>
                <a:gd name="T0" fmla="*/ 199 w 284"/>
                <a:gd name="T1" fmla="*/ 0 h 226"/>
                <a:gd name="T2" fmla="*/ 85 w 284"/>
                <a:gd name="T3" fmla="*/ 28 h 226"/>
                <a:gd name="T4" fmla="*/ 0 w 284"/>
                <a:gd name="T5" fmla="*/ 113 h 226"/>
                <a:gd name="T6" fmla="*/ 0 w 284"/>
                <a:gd name="T7" fmla="*/ 198 h 226"/>
                <a:gd name="T8" fmla="*/ 57 w 284"/>
                <a:gd name="T9" fmla="*/ 226 h 226"/>
                <a:gd name="T10" fmla="*/ 256 w 284"/>
                <a:gd name="T11" fmla="*/ 141 h 226"/>
                <a:gd name="T12" fmla="*/ 284 w 284"/>
                <a:gd name="T13" fmla="*/ 85 h 226"/>
                <a:gd name="T14" fmla="*/ 256 w 284"/>
                <a:gd name="T15" fmla="*/ 28 h 226"/>
                <a:gd name="T16" fmla="*/ 199 w 284"/>
                <a:gd name="T1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4" h="226">
                  <a:moveTo>
                    <a:pt x="199" y="0"/>
                  </a:moveTo>
                  <a:lnTo>
                    <a:pt x="85" y="28"/>
                  </a:lnTo>
                  <a:lnTo>
                    <a:pt x="0" y="113"/>
                  </a:lnTo>
                  <a:lnTo>
                    <a:pt x="0" y="198"/>
                  </a:lnTo>
                  <a:lnTo>
                    <a:pt x="57" y="226"/>
                  </a:lnTo>
                  <a:lnTo>
                    <a:pt x="256" y="141"/>
                  </a:lnTo>
                  <a:lnTo>
                    <a:pt x="284" y="85"/>
                  </a:lnTo>
                  <a:lnTo>
                    <a:pt x="256" y="28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7" name="Freeform 725"/>
            <p:cNvSpPr>
              <a:spLocks/>
            </p:cNvSpPr>
            <p:nvPr/>
          </p:nvSpPr>
          <p:spPr bwMode="auto">
            <a:xfrm>
              <a:off x="5449" y="4498"/>
              <a:ext cx="369" cy="312"/>
            </a:xfrm>
            <a:custGeom>
              <a:avLst/>
              <a:gdLst>
                <a:gd name="T0" fmla="*/ 86 w 369"/>
                <a:gd name="T1" fmla="*/ 29 h 312"/>
                <a:gd name="T2" fmla="*/ 0 w 369"/>
                <a:gd name="T3" fmla="*/ 199 h 312"/>
                <a:gd name="T4" fmla="*/ 0 w 369"/>
                <a:gd name="T5" fmla="*/ 284 h 312"/>
                <a:gd name="T6" fmla="*/ 114 w 369"/>
                <a:gd name="T7" fmla="*/ 312 h 312"/>
                <a:gd name="T8" fmla="*/ 256 w 369"/>
                <a:gd name="T9" fmla="*/ 199 h 312"/>
                <a:gd name="T10" fmla="*/ 341 w 369"/>
                <a:gd name="T11" fmla="*/ 170 h 312"/>
                <a:gd name="T12" fmla="*/ 369 w 369"/>
                <a:gd name="T13" fmla="*/ 114 h 312"/>
                <a:gd name="T14" fmla="*/ 312 w 369"/>
                <a:gd name="T15" fmla="*/ 0 h 312"/>
                <a:gd name="T16" fmla="*/ 284 w 369"/>
                <a:gd name="T17" fmla="*/ 0 h 312"/>
                <a:gd name="T18" fmla="*/ 171 w 369"/>
                <a:gd name="T19" fmla="*/ 57 h 312"/>
                <a:gd name="T20" fmla="*/ 86 w 369"/>
                <a:gd name="T21" fmla="*/ 2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9" h="312">
                  <a:moveTo>
                    <a:pt x="86" y="29"/>
                  </a:moveTo>
                  <a:lnTo>
                    <a:pt x="0" y="199"/>
                  </a:lnTo>
                  <a:lnTo>
                    <a:pt x="0" y="284"/>
                  </a:lnTo>
                  <a:lnTo>
                    <a:pt x="114" y="312"/>
                  </a:lnTo>
                  <a:lnTo>
                    <a:pt x="256" y="199"/>
                  </a:lnTo>
                  <a:lnTo>
                    <a:pt x="341" y="170"/>
                  </a:lnTo>
                  <a:lnTo>
                    <a:pt x="369" y="114"/>
                  </a:lnTo>
                  <a:lnTo>
                    <a:pt x="312" y="0"/>
                  </a:lnTo>
                  <a:lnTo>
                    <a:pt x="284" y="0"/>
                  </a:lnTo>
                  <a:lnTo>
                    <a:pt x="171" y="57"/>
                  </a:lnTo>
                  <a:lnTo>
                    <a:pt x="86" y="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8" name="Freeform 726"/>
            <p:cNvSpPr>
              <a:spLocks/>
            </p:cNvSpPr>
            <p:nvPr/>
          </p:nvSpPr>
          <p:spPr bwMode="auto">
            <a:xfrm>
              <a:off x="5393" y="4385"/>
              <a:ext cx="142" cy="170"/>
            </a:xfrm>
            <a:custGeom>
              <a:avLst/>
              <a:gdLst>
                <a:gd name="T0" fmla="*/ 85 w 142"/>
                <a:gd name="T1" fmla="*/ 0 h 170"/>
                <a:gd name="T2" fmla="*/ 28 w 142"/>
                <a:gd name="T3" fmla="*/ 28 h 170"/>
                <a:gd name="T4" fmla="*/ 0 w 142"/>
                <a:gd name="T5" fmla="*/ 113 h 170"/>
                <a:gd name="T6" fmla="*/ 28 w 142"/>
                <a:gd name="T7" fmla="*/ 170 h 170"/>
                <a:gd name="T8" fmla="*/ 85 w 142"/>
                <a:gd name="T9" fmla="*/ 170 h 170"/>
                <a:gd name="T10" fmla="*/ 142 w 142"/>
                <a:gd name="T11" fmla="*/ 113 h 170"/>
                <a:gd name="T12" fmla="*/ 142 w 142"/>
                <a:gd name="T13" fmla="*/ 28 h 170"/>
                <a:gd name="T14" fmla="*/ 85 w 142"/>
                <a:gd name="T1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170">
                  <a:moveTo>
                    <a:pt x="85" y="0"/>
                  </a:moveTo>
                  <a:lnTo>
                    <a:pt x="28" y="28"/>
                  </a:lnTo>
                  <a:lnTo>
                    <a:pt x="0" y="113"/>
                  </a:lnTo>
                  <a:lnTo>
                    <a:pt x="28" y="170"/>
                  </a:lnTo>
                  <a:lnTo>
                    <a:pt x="85" y="170"/>
                  </a:lnTo>
                  <a:lnTo>
                    <a:pt x="142" y="113"/>
                  </a:lnTo>
                  <a:lnTo>
                    <a:pt x="142" y="28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9" name="Freeform 727"/>
            <p:cNvSpPr>
              <a:spLocks/>
            </p:cNvSpPr>
            <p:nvPr/>
          </p:nvSpPr>
          <p:spPr bwMode="auto">
            <a:xfrm>
              <a:off x="5563" y="4243"/>
              <a:ext cx="142" cy="255"/>
            </a:xfrm>
            <a:custGeom>
              <a:avLst/>
              <a:gdLst>
                <a:gd name="T0" fmla="*/ 28 w 142"/>
                <a:gd name="T1" fmla="*/ 28 h 255"/>
                <a:gd name="T2" fmla="*/ 0 w 142"/>
                <a:gd name="T3" fmla="*/ 142 h 255"/>
                <a:gd name="T4" fmla="*/ 57 w 142"/>
                <a:gd name="T5" fmla="*/ 255 h 255"/>
                <a:gd name="T6" fmla="*/ 85 w 142"/>
                <a:gd name="T7" fmla="*/ 255 h 255"/>
                <a:gd name="T8" fmla="*/ 142 w 142"/>
                <a:gd name="T9" fmla="*/ 113 h 255"/>
                <a:gd name="T10" fmla="*/ 113 w 142"/>
                <a:gd name="T11" fmla="*/ 28 h 255"/>
                <a:gd name="T12" fmla="*/ 85 w 142"/>
                <a:gd name="T13" fmla="*/ 0 h 255"/>
                <a:gd name="T14" fmla="*/ 28 w 142"/>
                <a:gd name="T15" fmla="*/ 2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255">
                  <a:moveTo>
                    <a:pt x="28" y="28"/>
                  </a:moveTo>
                  <a:lnTo>
                    <a:pt x="0" y="142"/>
                  </a:lnTo>
                  <a:lnTo>
                    <a:pt x="57" y="255"/>
                  </a:lnTo>
                  <a:lnTo>
                    <a:pt x="85" y="255"/>
                  </a:lnTo>
                  <a:lnTo>
                    <a:pt x="142" y="113"/>
                  </a:lnTo>
                  <a:lnTo>
                    <a:pt x="113" y="28"/>
                  </a:lnTo>
                  <a:lnTo>
                    <a:pt x="85" y="0"/>
                  </a:lnTo>
                  <a:lnTo>
                    <a:pt x="28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0" name="Freeform 728"/>
            <p:cNvSpPr>
              <a:spLocks/>
            </p:cNvSpPr>
            <p:nvPr/>
          </p:nvSpPr>
          <p:spPr bwMode="auto">
            <a:xfrm>
              <a:off x="5733" y="4243"/>
              <a:ext cx="369" cy="482"/>
            </a:xfrm>
            <a:custGeom>
              <a:avLst/>
              <a:gdLst>
                <a:gd name="T0" fmla="*/ 0 w 369"/>
                <a:gd name="T1" fmla="*/ 142 h 482"/>
                <a:gd name="T2" fmla="*/ 85 w 369"/>
                <a:gd name="T3" fmla="*/ 312 h 482"/>
                <a:gd name="T4" fmla="*/ 227 w 369"/>
                <a:gd name="T5" fmla="*/ 454 h 482"/>
                <a:gd name="T6" fmla="*/ 312 w 369"/>
                <a:gd name="T7" fmla="*/ 482 h 482"/>
                <a:gd name="T8" fmla="*/ 312 w 369"/>
                <a:gd name="T9" fmla="*/ 397 h 482"/>
                <a:gd name="T10" fmla="*/ 369 w 369"/>
                <a:gd name="T11" fmla="*/ 340 h 482"/>
                <a:gd name="T12" fmla="*/ 283 w 369"/>
                <a:gd name="T13" fmla="*/ 340 h 482"/>
                <a:gd name="T14" fmla="*/ 312 w 369"/>
                <a:gd name="T15" fmla="*/ 284 h 482"/>
                <a:gd name="T16" fmla="*/ 340 w 369"/>
                <a:gd name="T17" fmla="*/ 255 h 482"/>
                <a:gd name="T18" fmla="*/ 340 w 369"/>
                <a:gd name="T19" fmla="*/ 227 h 482"/>
                <a:gd name="T20" fmla="*/ 312 w 369"/>
                <a:gd name="T21" fmla="*/ 227 h 482"/>
                <a:gd name="T22" fmla="*/ 283 w 369"/>
                <a:gd name="T23" fmla="*/ 113 h 482"/>
                <a:gd name="T24" fmla="*/ 227 w 369"/>
                <a:gd name="T25" fmla="*/ 142 h 482"/>
                <a:gd name="T26" fmla="*/ 198 w 369"/>
                <a:gd name="T27" fmla="*/ 85 h 482"/>
                <a:gd name="T28" fmla="*/ 198 w 369"/>
                <a:gd name="T29" fmla="*/ 57 h 482"/>
                <a:gd name="T30" fmla="*/ 170 w 369"/>
                <a:gd name="T31" fmla="*/ 0 h 482"/>
                <a:gd name="T32" fmla="*/ 85 w 369"/>
                <a:gd name="T33" fmla="*/ 28 h 482"/>
                <a:gd name="T34" fmla="*/ 0 w 369"/>
                <a:gd name="T35" fmla="*/ 14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" h="482">
                  <a:moveTo>
                    <a:pt x="0" y="142"/>
                  </a:moveTo>
                  <a:lnTo>
                    <a:pt x="85" y="312"/>
                  </a:lnTo>
                  <a:lnTo>
                    <a:pt x="227" y="454"/>
                  </a:lnTo>
                  <a:lnTo>
                    <a:pt x="312" y="482"/>
                  </a:lnTo>
                  <a:lnTo>
                    <a:pt x="312" y="397"/>
                  </a:lnTo>
                  <a:lnTo>
                    <a:pt x="369" y="340"/>
                  </a:lnTo>
                  <a:lnTo>
                    <a:pt x="283" y="340"/>
                  </a:lnTo>
                  <a:lnTo>
                    <a:pt x="312" y="284"/>
                  </a:lnTo>
                  <a:lnTo>
                    <a:pt x="340" y="255"/>
                  </a:lnTo>
                  <a:lnTo>
                    <a:pt x="340" y="227"/>
                  </a:lnTo>
                  <a:lnTo>
                    <a:pt x="312" y="227"/>
                  </a:lnTo>
                  <a:lnTo>
                    <a:pt x="283" y="113"/>
                  </a:lnTo>
                  <a:lnTo>
                    <a:pt x="227" y="142"/>
                  </a:lnTo>
                  <a:lnTo>
                    <a:pt x="198" y="85"/>
                  </a:lnTo>
                  <a:lnTo>
                    <a:pt x="198" y="57"/>
                  </a:lnTo>
                  <a:lnTo>
                    <a:pt x="170" y="0"/>
                  </a:lnTo>
                  <a:lnTo>
                    <a:pt x="85" y="28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1" name="Freeform 729"/>
            <p:cNvSpPr>
              <a:spLocks/>
            </p:cNvSpPr>
            <p:nvPr/>
          </p:nvSpPr>
          <p:spPr bwMode="auto">
            <a:xfrm>
              <a:off x="4174" y="4697"/>
              <a:ext cx="113" cy="56"/>
            </a:xfrm>
            <a:custGeom>
              <a:avLst/>
              <a:gdLst>
                <a:gd name="T0" fmla="*/ 56 w 113"/>
                <a:gd name="T1" fmla="*/ 0 h 56"/>
                <a:gd name="T2" fmla="*/ 0 w 113"/>
                <a:gd name="T3" fmla="*/ 28 h 56"/>
                <a:gd name="T4" fmla="*/ 28 w 113"/>
                <a:gd name="T5" fmla="*/ 56 h 56"/>
                <a:gd name="T6" fmla="*/ 113 w 113"/>
                <a:gd name="T7" fmla="*/ 0 h 56"/>
                <a:gd name="T8" fmla="*/ 56 w 113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56">
                  <a:moveTo>
                    <a:pt x="56" y="0"/>
                  </a:moveTo>
                  <a:lnTo>
                    <a:pt x="0" y="28"/>
                  </a:lnTo>
                  <a:lnTo>
                    <a:pt x="28" y="56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2" name="Freeform 730"/>
            <p:cNvSpPr>
              <a:spLocks/>
            </p:cNvSpPr>
            <p:nvPr/>
          </p:nvSpPr>
          <p:spPr bwMode="auto">
            <a:xfrm>
              <a:off x="4684" y="4583"/>
              <a:ext cx="142" cy="114"/>
            </a:xfrm>
            <a:custGeom>
              <a:avLst/>
              <a:gdLst>
                <a:gd name="T0" fmla="*/ 28 w 142"/>
                <a:gd name="T1" fmla="*/ 0 h 114"/>
                <a:gd name="T2" fmla="*/ 0 w 142"/>
                <a:gd name="T3" fmla="*/ 57 h 114"/>
                <a:gd name="T4" fmla="*/ 28 w 142"/>
                <a:gd name="T5" fmla="*/ 114 h 114"/>
                <a:gd name="T6" fmla="*/ 85 w 142"/>
                <a:gd name="T7" fmla="*/ 85 h 114"/>
                <a:gd name="T8" fmla="*/ 142 w 142"/>
                <a:gd name="T9" fmla="*/ 0 h 114"/>
                <a:gd name="T10" fmla="*/ 113 w 142"/>
                <a:gd name="T11" fmla="*/ 0 h 114"/>
                <a:gd name="T12" fmla="*/ 57 w 142"/>
                <a:gd name="T13" fmla="*/ 29 h 114"/>
                <a:gd name="T14" fmla="*/ 57 w 142"/>
                <a:gd name="T15" fmla="*/ 0 h 114"/>
                <a:gd name="T16" fmla="*/ 28 w 142"/>
                <a:gd name="T1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114">
                  <a:moveTo>
                    <a:pt x="28" y="0"/>
                  </a:moveTo>
                  <a:lnTo>
                    <a:pt x="0" y="57"/>
                  </a:lnTo>
                  <a:lnTo>
                    <a:pt x="28" y="114"/>
                  </a:lnTo>
                  <a:lnTo>
                    <a:pt x="85" y="85"/>
                  </a:lnTo>
                  <a:lnTo>
                    <a:pt x="142" y="0"/>
                  </a:lnTo>
                  <a:lnTo>
                    <a:pt x="113" y="0"/>
                  </a:lnTo>
                  <a:lnTo>
                    <a:pt x="57" y="29"/>
                  </a:lnTo>
                  <a:lnTo>
                    <a:pt x="57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3" name="Freeform 731"/>
            <p:cNvSpPr>
              <a:spLocks/>
            </p:cNvSpPr>
            <p:nvPr/>
          </p:nvSpPr>
          <p:spPr bwMode="auto">
            <a:xfrm>
              <a:off x="4514" y="4725"/>
              <a:ext cx="57" cy="85"/>
            </a:xfrm>
            <a:custGeom>
              <a:avLst/>
              <a:gdLst>
                <a:gd name="T0" fmla="*/ 57 w 57"/>
                <a:gd name="T1" fmla="*/ 0 h 85"/>
                <a:gd name="T2" fmla="*/ 0 w 57"/>
                <a:gd name="T3" fmla="*/ 0 h 85"/>
                <a:gd name="T4" fmla="*/ 28 w 57"/>
                <a:gd name="T5" fmla="*/ 85 h 85"/>
                <a:gd name="T6" fmla="*/ 57 w 57"/>
                <a:gd name="T7" fmla="*/ 57 h 85"/>
                <a:gd name="T8" fmla="*/ 57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57" y="0"/>
                  </a:moveTo>
                  <a:lnTo>
                    <a:pt x="0" y="0"/>
                  </a:lnTo>
                  <a:lnTo>
                    <a:pt x="28" y="85"/>
                  </a:lnTo>
                  <a:lnTo>
                    <a:pt x="57" y="57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4" name="Freeform 732"/>
            <p:cNvSpPr>
              <a:spLocks/>
            </p:cNvSpPr>
            <p:nvPr/>
          </p:nvSpPr>
          <p:spPr bwMode="auto">
            <a:xfrm>
              <a:off x="4401" y="4668"/>
              <a:ext cx="481" cy="426"/>
            </a:xfrm>
            <a:custGeom>
              <a:avLst/>
              <a:gdLst>
                <a:gd name="T0" fmla="*/ 198 w 481"/>
                <a:gd name="T1" fmla="*/ 142 h 426"/>
                <a:gd name="T2" fmla="*/ 141 w 481"/>
                <a:gd name="T3" fmla="*/ 199 h 426"/>
                <a:gd name="T4" fmla="*/ 85 w 481"/>
                <a:gd name="T5" fmla="*/ 199 h 426"/>
                <a:gd name="T6" fmla="*/ 85 w 481"/>
                <a:gd name="T7" fmla="*/ 255 h 426"/>
                <a:gd name="T8" fmla="*/ 56 w 481"/>
                <a:gd name="T9" fmla="*/ 227 h 426"/>
                <a:gd name="T10" fmla="*/ 28 w 481"/>
                <a:gd name="T11" fmla="*/ 199 h 426"/>
                <a:gd name="T12" fmla="*/ 0 w 481"/>
                <a:gd name="T13" fmla="*/ 227 h 426"/>
                <a:gd name="T14" fmla="*/ 85 w 481"/>
                <a:gd name="T15" fmla="*/ 426 h 426"/>
                <a:gd name="T16" fmla="*/ 198 w 481"/>
                <a:gd name="T17" fmla="*/ 426 h 426"/>
                <a:gd name="T18" fmla="*/ 255 w 481"/>
                <a:gd name="T19" fmla="*/ 397 h 426"/>
                <a:gd name="T20" fmla="*/ 340 w 481"/>
                <a:gd name="T21" fmla="*/ 397 h 426"/>
                <a:gd name="T22" fmla="*/ 340 w 481"/>
                <a:gd name="T23" fmla="*/ 255 h 426"/>
                <a:gd name="T24" fmla="*/ 425 w 481"/>
                <a:gd name="T25" fmla="*/ 170 h 426"/>
                <a:gd name="T26" fmla="*/ 481 w 481"/>
                <a:gd name="T27" fmla="*/ 0 h 426"/>
                <a:gd name="T28" fmla="*/ 396 w 481"/>
                <a:gd name="T29" fmla="*/ 0 h 426"/>
                <a:gd name="T30" fmla="*/ 255 w 481"/>
                <a:gd name="T31" fmla="*/ 170 h 426"/>
                <a:gd name="T32" fmla="*/ 226 w 481"/>
                <a:gd name="T33" fmla="*/ 170 h 426"/>
                <a:gd name="T34" fmla="*/ 226 w 481"/>
                <a:gd name="T35" fmla="*/ 142 h 426"/>
                <a:gd name="T36" fmla="*/ 198 w 481"/>
                <a:gd name="T37" fmla="*/ 142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81" h="426">
                  <a:moveTo>
                    <a:pt x="198" y="142"/>
                  </a:moveTo>
                  <a:lnTo>
                    <a:pt x="141" y="199"/>
                  </a:lnTo>
                  <a:lnTo>
                    <a:pt x="85" y="199"/>
                  </a:lnTo>
                  <a:lnTo>
                    <a:pt x="85" y="255"/>
                  </a:lnTo>
                  <a:lnTo>
                    <a:pt x="56" y="227"/>
                  </a:lnTo>
                  <a:lnTo>
                    <a:pt x="28" y="199"/>
                  </a:lnTo>
                  <a:lnTo>
                    <a:pt x="0" y="227"/>
                  </a:lnTo>
                  <a:lnTo>
                    <a:pt x="85" y="426"/>
                  </a:lnTo>
                  <a:lnTo>
                    <a:pt x="198" y="426"/>
                  </a:lnTo>
                  <a:lnTo>
                    <a:pt x="255" y="397"/>
                  </a:lnTo>
                  <a:lnTo>
                    <a:pt x="340" y="397"/>
                  </a:lnTo>
                  <a:lnTo>
                    <a:pt x="340" y="255"/>
                  </a:lnTo>
                  <a:lnTo>
                    <a:pt x="425" y="170"/>
                  </a:lnTo>
                  <a:lnTo>
                    <a:pt x="481" y="0"/>
                  </a:lnTo>
                  <a:lnTo>
                    <a:pt x="396" y="0"/>
                  </a:lnTo>
                  <a:lnTo>
                    <a:pt x="255" y="170"/>
                  </a:lnTo>
                  <a:lnTo>
                    <a:pt x="226" y="170"/>
                  </a:lnTo>
                  <a:lnTo>
                    <a:pt x="226" y="142"/>
                  </a:lnTo>
                  <a:lnTo>
                    <a:pt x="198" y="1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5" name="Freeform 733"/>
            <p:cNvSpPr>
              <a:spLocks/>
            </p:cNvSpPr>
            <p:nvPr/>
          </p:nvSpPr>
          <p:spPr bwMode="auto">
            <a:xfrm>
              <a:off x="4144" y="3874"/>
              <a:ext cx="1050" cy="739"/>
            </a:xfrm>
            <a:custGeom>
              <a:avLst/>
              <a:gdLst>
                <a:gd name="T0" fmla="*/ 341 w 1049"/>
                <a:gd name="T1" fmla="*/ 738 h 738"/>
                <a:gd name="T2" fmla="*/ 312 w 1049"/>
                <a:gd name="T3" fmla="*/ 653 h 738"/>
                <a:gd name="T4" fmla="*/ 341 w 1049"/>
                <a:gd name="T5" fmla="*/ 454 h 738"/>
                <a:gd name="T6" fmla="*/ 312 w 1049"/>
                <a:gd name="T7" fmla="*/ 397 h 738"/>
                <a:gd name="T8" fmla="*/ 227 w 1049"/>
                <a:gd name="T9" fmla="*/ 341 h 738"/>
                <a:gd name="T10" fmla="*/ 199 w 1049"/>
                <a:gd name="T11" fmla="*/ 369 h 738"/>
                <a:gd name="T12" fmla="*/ 114 w 1049"/>
                <a:gd name="T13" fmla="*/ 312 h 738"/>
                <a:gd name="T14" fmla="*/ 57 w 1049"/>
                <a:gd name="T15" fmla="*/ 312 h 738"/>
                <a:gd name="T16" fmla="*/ 85 w 1049"/>
                <a:gd name="T17" fmla="*/ 341 h 738"/>
                <a:gd name="T18" fmla="*/ 0 w 1049"/>
                <a:gd name="T19" fmla="*/ 312 h 738"/>
                <a:gd name="T20" fmla="*/ 29 w 1049"/>
                <a:gd name="T21" fmla="*/ 256 h 738"/>
                <a:gd name="T22" fmla="*/ 57 w 1049"/>
                <a:gd name="T23" fmla="*/ 256 h 738"/>
                <a:gd name="T24" fmla="*/ 57 w 1049"/>
                <a:gd name="T25" fmla="*/ 199 h 738"/>
                <a:gd name="T26" fmla="*/ 142 w 1049"/>
                <a:gd name="T27" fmla="*/ 199 h 738"/>
                <a:gd name="T28" fmla="*/ 114 w 1049"/>
                <a:gd name="T29" fmla="*/ 114 h 738"/>
                <a:gd name="T30" fmla="*/ 29 w 1049"/>
                <a:gd name="T31" fmla="*/ 114 h 738"/>
                <a:gd name="T32" fmla="*/ 0 w 1049"/>
                <a:gd name="T33" fmla="*/ 57 h 738"/>
                <a:gd name="T34" fmla="*/ 29 w 1049"/>
                <a:gd name="T35" fmla="*/ 29 h 738"/>
                <a:gd name="T36" fmla="*/ 57 w 1049"/>
                <a:gd name="T37" fmla="*/ 57 h 738"/>
                <a:gd name="T38" fmla="*/ 114 w 1049"/>
                <a:gd name="T39" fmla="*/ 57 h 738"/>
                <a:gd name="T40" fmla="*/ 142 w 1049"/>
                <a:gd name="T41" fmla="*/ 29 h 738"/>
                <a:gd name="T42" fmla="*/ 170 w 1049"/>
                <a:gd name="T43" fmla="*/ 57 h 738"/>
                <a:gd name="T44" fmla="*/ 227 w 1049"/>
                <a:gd name="T45" fmla="*/ 29 h 738"/>
                <a:gd name="T46" fmla="*/ 256 w 1049"/>
                <a:gd name="T47" fmla="*/ 57 h 738"/>
                <a:gd name="T48" fmla="*/ 284 w 1049"/>
                <a:gd name="T49" fmla="*/ 57 h 738"/>
                <a:gd name="T50" fmla="*/ 312 w 1049"/>
                <a:gd name="T51" fmla="*/ 86 h 738"/>
                <a:gd name="T52" fmla="*/ 426 w 1049"/>
                <a:gd name="T53" fmla="*/ 114 h 738"/>
                <a:gd name="T54" fmla="*/ 511 w 1049"/>
                <a:gd name="T55" fmla="*/ 86 h 738"/>
                <a:gd name="T56" fmla="*/ 482 w 1049"/>
                <a:gd name="T57" fmla="*/ 57 h 738"/>
                <a:gd name="T58" fmla="*/ 511 w 1049"/>
                <a:gd name="T59" fmla="*/ 29 h 738"/>
                <a:gd name="T60" fmla="*/ 511 w 1049"/>
                <a:gd name="T61" fmla="*/ 0 h 738"/>
                <a:gd name="T62" fmla="*/ 567 w 1049"/>
                <a:gd name="T63" fmla="*/ 0 h 738"/>
                <a:gd name="T64" fmla="*/ 567 w 1049"/>
                <a:gd name="T65" fmla="*/ 142 h 738"/>
                <a:gd name="T66" fmla="*/ 596 w 1049"/>
                <a:gd name="T67" fmla="*/ 227 h 738"/>
                <a:gd name="T68" fmla="*/ 652 w 1049"/>
                <a:gd name="T69" fmla="*/ 227 h 738"/>
                <a:gd name="T70" fmla="*/ 681 w 1049"/>
                <a:gd name="T71" fmla="*/ 256 h 738"/>
                <a:gd name="T72" fmla="*/ 709 w 1049"/>
                <a:gd name="T73" fmla="*/ 284 h 738"/>
                <a:gd name="T74" fmla="*/ 737 w 1049"/>
                <a:gd name="T75" fmla="*/ 397 h 738"/>
                <a:gd name="T76" fmla="*/ 794 w 1049"/>
                <a:gd name="T77" fmla="*/ 426 h 738"/>
                <a:gd name="T78" fmla="*/ 794 w 1049"/>
                <a:gd name="T79" fmla="*/ 397 h 738"/>
                <a:gd name="T80" fmla="*/ 908 w 1049"/>
                <a:gd name="T81" fmla="*/ 454 h 738"/>
                <a:gd name="T82" fmla="*/ 936 w 1049"/>
                <a:gd name="T83" fmla="*/ 426 h 738"/>
                <a:gd name="T84" fmla="*/ 993 w 1049"/>
                <a:gd name="T85" fmla="*/ 426 h 738"/>
                <a:gd name="T86" fmla="*/ 1049 w 1049"/>
                <a:gd name="T87" fmla="*/ 454 h 738"/>
                <a:gd name="T88" fmla="*/ 1021 w 1049"/>
                <a:gd name="T89" fmla="*/ 511 h 738"/>
                <a:gd name="T90" fmla="*/ 1049 w 1049"/>
                <a:gd name="T91" fmla="*/ 539 h 738"/>
                <a:gd name="T92" fmla="*/ 1021 w 1049"/>
                <a:gd name="T93" fmla="*/ 539 h 738"/>
                <a:gd name="T94" fmla="*/ 993 w 1049"/>
                <a:gd name="T95" fmla="*/ 511 h 738"/>
                <a:gd name="T96" fmla="*/ 936 w 1049"/>
                <a:gd name="T97" fmla="*/ 511 h 738"/>
                <a:gd name="T98" fmla="*/ 936 w 1049"/>
                <a:gd name="T99" fmla="*/ 539 h 738"/>
                <a:gd name="T100" fmla="*/ 766 w 1049"/>
                <a:gd name="T101" fmla="*/ 511 h 738"/>
                <a:gd name="T102" fmla="*/ 652 w 1049"/>
                <a:gd name="T103" fmla="*/ 567 h 738"/>
                <a:gd name="T104" fmla="*/ 596 w 1049"/>
                <a:gd name="T105" fmla="*/ 539 h 738"/>
                <a:gd name="T106" fmla="*/ 482 w 1049"/>
                <a:gd name="T107" fmla="*/ 567 h 738"/>
                <a:gd name="T108" fmla="*/ 454 w 1049"/>
                <a:gd name="T109" fmla="*/ 624 h 738"/>
                <a:gd name="T110" fmla="*/ 426 w 1049"/>
                <a:gd name="T111" fmla="*/ 624 h 738"/>
                <a:gd name="T112" fmla="*/ 397 w 1049"/>
                <a:gd name="T113" fmla="*/ 681 h 738"/>
                <a:gd name="T114" fmla="*/ 341 w 1049"/>
                <a:gd name="T115" fmla="*/ 738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49" h="738">
                  <a:moveTo>
                    <a:pt x="341" y="738"/>
                  </a:moveTo>
                  <a:lnTo>
                    <a:pt x="312" y="653"/>
                  </a:lnTo>
                  <a:lnTo>
                    <a:pt x="341" y="454"/>
                  </a:lnTo>
                  <a:lnTo>
                    <a:pt x="312" y="397"/>
                  </a:lnTo>
                  <a:lnTo>
                    <a:pt x="227" y="341"/>
                  </a:lnTo>
                  <a:lnTo>
                    <a:pt x="199" y="369"/>
                  </a:lnTo>
                  <a:lnTo>
                    <a:pt x="114" y="312"/>
                  </a:lnTo>
                  <a:lnTo>
                    <a:pt x="57" y="312"/>
                  </a:lnTo>
                  <a:lnTo>
                    <a:pt x="85" y="341"/>
                  </a:lnTo>
                  <a:lnTo>
                    <a:pt x="0" y="312"/>
                  </a:lnTo>
                  <a:lnTo>
                    <a:pt x="29" y="256"/>
                  </a:lnTo>
                  <a:lnTo>
                    <a:pt x="57" y="256"/>
                  </a:lnTo>
                  <a:lnTo>
                    <a:pt x="57" y="199"/>
                  </a:lnTo>
                  <a:lnTo>
                    <a:pt x="142" y="199"/>
                  </a:lnTo>
                  <a:lnTo>
                    <a:pt x="114" y="114"/>
                  </a:lnTo>
                  <a:lnTo>
                    <a:pt x="29" y="114"/>
                  </a:lnTo>
                  <a:lnTo>
                    <a:pt x="0" y="57"/>
                  </a:lnTo>
                  <a:lnTo>
                    <a:pt x="29" y="29"/>
                  </a:lnTo>
                  <a:lnTo>
                    <a:pt x="57" y="57"/>
                  </a:lnTo>
                  <a:lnTo>
                    <a:pt x="114" y="57"/>
                  </a:lnTo>
                  <a:lnTo>
                    <a:pt x="142" y="29"/>
                  </a:lnTo>
                  <a:lnTo>
                    <a:pt x="170" y="57"/>
                  </a:lnTo>
                  <a:lnTo>
                    <a:pt x="227" y="29"/>
                  </a:lnTo>
                  <a:lnTo>
                    <a:pt x="256" y="57"/>
                  </a:lnTo>
                  <a:lnTo>
                    <a:pt x="284" y="57"/>
                  </a:lnTo>
                  <a:lnTo>
                    <a:pt x="312" y="86"/>
                  </a:lnTo>
                  <a:lnTo>
                    <a:pt x="426" y="114"/>
                  </a:lnTo>
                  <a:lnTo>
                    <a:pt x="511" y="86"/>
                  </a:lnTo>
                  <a:lnTo>
                    <a:pt x="482" y="57"/>
                  </a:lnTo>
                  <a:lnTo>
                    <a:pt x="511" y="29"/>
                  </a:lnTo>
                  <a:lnTo>
                    <a:pt x="511" y="0"/>
                  </a:lnTo>
                  <a:lnTo>
                    <a:pt x="567" y="0"/>
                  </a:lnTo>
                  <a:lnTo>
                    <a:pt x="567" y="142"/>
                  </a:lnTo>
                  <a:lnTo>
                    <a:pt x="596" y="227"/>
                  </a:lnTo>
                  <a:lnTo>
                    <a:pt x="652" y="227"/>
                  </a:lnTo>
                  <a:lnTo>
                    <a:pt x="681" y="256"/>
                  </a:lnTo>
                  <a:lnTo>
                    <a:pt x="709" y="284"/>
                  </a:lnTo>
                  <a:lnTo>
                    <a:pt x="737" y="397"/>
                  </a:lnTo>
                  <a:lnTo>
                    <a:pt x="794" y="426"/>
                  </a:lnTo>
                  <a:lnTo>
                    <a:pt x="794" y="397"/>
                  </a:lnTo>
                  <a:lnTo>
                    <a:pt x="908" y="454"/>
                  </a:lnTo>
                  <a:lnTo>
                    <a:pt x="936" y="426"/>
                  </a:lnTo>
                  <a:lnTo>
                    <a:pt x="993" y="426"/>
                  </a:lnTo>
                  <a:lnTo>
                    <a:pt x="1049" y="454"/>
                  </a:lnTo>
                  <a:lnTo>
                    <a:pt x="1021" y="511"/>
                  </a:lnTo>
                  <a:lnTo>
                    <a:pt x="1049" y="539"/>
                  </a:lnTo>
                  <a:lnTo>
                    <a:pt x="1021" y="539"/>
                  </a:lnTo>
                  <a:lnTo>
                    <a:pt x="993" y="511"/>
                  </a:lnTo>
                  <a:lnTo>
                    <a:pt x="936" y="511"/>
                  </a:lnTo>
                  <a:lnTo>
                    <a:pt x="936" y="539"/>
                  </a:lnTo>
                  <a:lnTo>
                    <a:pt x="766" y="511"/>
                  </a:lnTo>
                  <a:lnTo>
                    <a:pt x="652" y="567"/>
                  </a:lnTo>
                  <a:lnTo>
                    <a:pt x="596" y="539"/>
                  </a:lnTo>
                  <a:lnTo>
                    <a:pt x="482" y="567"/>
                  </a:lnTo>
                  <a:lnTo>
                    <a:pt x="454" y="624"/>
                  </a:lnTo>
                  <a:lnTo>
                    <a:pt x="426" y="624"/>
                  </a:lnTo>
                  <a:lnTo>
                    <a:pt x="397" y="681"/>
                  </a:lnTo>
                  <a:lnTo>
                    <a:pt x="341" y="7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6" name="Freeform 734"/>
            <p:cNvSpPr>
              <a:spLocks/>
            </p:cNvSpPr>
            <p:nvPr/>
          </p:nvSpPr>
          <p:spPr bwMode="auto">
            <a:xfrm>
              <a:off x="5818" y="3988"/>
              <a:ext cx="397" cy="283"/>
            </a:xfrm>
            <a:custGeom>
              <a:avLst/>
              <a:gdLst>
                <a:gd name="T0" fmla="*/ 255 w 397"/>
                <a:gd name="T1" fmla="*/ 0 h 283"/>
                <a:gd name="T2" fmla="*/ 85 w 397"/>
                <a:gd name="T3" fmla="*/ 85 h 283"/>
                <a:gd name="T4" fmla="*/ 0 w 397"/>
                <a:gd name="T5" fmla="*/ 113 h 283"/>
                <a:gd name="T6" fmla="*/ 0 w 397"/>
                <a:gd name="T7" fmla="*/ 170 h 283"/>
                <a:gd name="T8" fmla="*/ 28 w 397"/>
                <a:gd name="T9" fmla="*/ 198 h 283"/>
                <a:gd name="T10" fmla="*/ 85 w 397"/>
                <a:gd name="T11" fmla="*/ 170 h 283"/>
                <a:gd name="T12" fmla="*/ 113 w 397"/>
                <a:gd name="T13" fmla="*/ 255 h 283"/>
                <a:gd name="T14" fmla="*/ 170 w 397"/>
                <a:gd name="T15" fmla="*/ 283 h 283"/>
                <a:gd name="T16" fmla="*/ 284 w 397"/>
                <a:gd name="T17" fmla="*/ 255 h 283"/>
                <a:gd name="T18" fmla="*/ 312 w 397"/>
                <a:gd name="T19" fmla="*/ 142 h 283"/>
                <a:gd name="T20" fmla="*/ 369 w 397"/>
                <a:gd name="T21" fmla="*/ 113 h 283"/>
                <a:gd name="T22" fmla="*/ 397 w 397"/>
                <a:gd name="T23" fmla="*/ 28 h 283"/>
                <a:gd name="T24" fmla="*/ 369 w 397"/>
                <a:gd name="T25" fmla="*/ 0 h 283"/>
                <a:gd name="T26" fmla="*/ 255 w 397"/>
                <a:gd name="T2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7" h="283">
                  <a:moveTo>
                    <a:pt x="255" y="0"/>
                  </a:moveTo>
                  <a:lnTo>
                    <a:pt x="85" y="85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28" y="198"/>
                  </a:lnTo>
                  <a:lnTo>
                    <a:pt x="85" y="170"/>
                  </a:lnTo>
                  <a:lnTo>
                    <a:pt x="113" y="255"/>
                  </a:lnTo>
                  <a:lnTo>
                    <a:pt x="170" y="283"/>
                  </a:lnTo>
                  <a:lnTo>
                    <a:pt x="284" y="255"/>
                  </a:lnTo>
                  <a:lnTo>
                    <a:pt x="312" y="142"/>
                  </a:lnTo>
                  <a:lnTo>
                    <a:pt x="369" y="113"/>
                  </a:lnTo>
                  <a:lnTo>
                    <a:pt x="397" y="28"/>
                  </a:lnTo>
                  <a:lnTo>
                    <a:pt x="369" y="0"/>
                  </a:lnTo>
                  <a:lnTo>
                    <a:pt x="25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7" name="Freeform 735"/>
            <p:cNvSpPr>
              <a:spLocks/>
            </p:cNvSpPr>
            <p:nvPr/>
          </p:nvSpPr>
          <p:spPr bwMode="auto">
            <a:xfrm>
              <a:off x="6300" y="4130"/>
              <a:ext cx="113" cy="113"/>
            </a:xfrm>
            <a:custGeom>
              <a:avLst/>
              <a:gdLst>
                <a:gd name="T0" fmla="*/ 113 w 113"/>
                <a:gd name="T1" fmla="*/ 28 h 113"/>
                <a:gd name="T2" fmla="*/ 0 w 113"/>
                <a:gd name="T3" fmla="*/ 0 h 113"/>
                <a:gd name="T4" fmla="*/ 0 w 113"/>
                <a:gd name="T5" fmla="*/ 85 h 113"/>
                <a:gd name="T6" fmla="*/ 28 w 113"/>
                <a:gd name="T7" fmla="*/ 113 h 113"/>
                <a:gd name="T8" fmla="*/ 113 w 113"/>
                <a:gd name="T9" fmla="*/ 2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3">
                  <a:moveTo>
                    <a:pt x="113" y="28"/>
                  </a:moveTo>
                  <a:lnTo>
                    <a:pt x="0" y="0"/>
                  </a:lnTo>
                  <a:lnTo>
                    <a:pt x="0" y="85"/>
                  </a:lnTo>
                  <a:lnTo>
                    <a:pt x="28" y="113"/>
                  </a:lnTo>
                  <a:lnTo>
                    <a:pt x="113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8" name="Freeform 736"/>
            <p:cNvSpPr>
              <a:spLocks/>
            </p:cNvSpPr>
            <p:nvPr/>
          </p:nvSpPr>
          <p:spPr bwMode="auto">
            <a:xfrm>
              <a:off x="6300" y="4243"/>
              <a:ext cx="142" cy="142"/>
            </a:xfrm>
            <a:custGeom>
              <a:avLst/>
              <a:gdLst>
                <a:gd name="T0" fmla="*/ 113 w 142"/>
                <a:gd name="T1" fmla="*/ 0 h 142"/>
                <a:gd name="T2" fmla="*/ 142 w 142"/>
                <a:gd name="T3" fmla="*/ 85 h 142"/>
                <a:gd name="T4" fmla="*/ 113 w 142"/>
                <a:gd name="T5" fmla="*/ 142 h 142"/>
                <a:gd name="T6" fmla="*/ 28 w 142"/>
                <a:gd name="T7" fmla="*/ 142 h 142"/>
                <a:gd name="T8" fmla="*/ 28 w 142"/>
                <a:gd name="T9" fmla="*/ 113 h 142"/>
                <a:gd name="T10" fmla="*/ 0 w 142"/>
                <a:gd name="T11" fmla="*/ 57 h 142"/>
                <a:gd name="T12" fmla="*/ 113 w 142"/>
                <a:gd name="T13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142">
                  <a:moveTo>
                    <a:pt x="113" y="0"/>
                  </a:moveTo>
                  <a:lnTo>
                    <a:pt x="142" y="85"/>
                  </a:lnTo>
                  <a:lnTo>
                    <a:pt x="113" y="142"/>
                  </a:lnTo>
                  <a:lnTo>
                    <a:pt x="28" y="142"/>
                  </a:lnTo>
                  <a:lnTo>
                    <a:pt x="28" y="113"/>
                  </a:lnTo>
                  <a:lnTo>
                    <a:pt x="0" y="57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9" name="Freeform 737"/>
            <p:cNvSpPr>
              <a:spLocks/>
            </p:cNvSpPr>
            <p:nvPr/>
          </p:nvSpPr>
          <p:spPr bwMode="auto">
            <a:xfrm>
              <a:off x="6442" y="4158"/>
              <a:ext cx="227" cy="198"/>
            </a:xfrm>
            <a:custGeom>
              <a:avLst/>
              <a:gdLst>
                <a:gd name="T0" fmla="*/ 0 w 227"/>
                <a:gd name="T1" fmla="*/ 85 h 198"/>
                <a:gd name="T2" fmla="*/ 28 w 227"/>
                <a:gd name="T3" fmla="*/ 198 h 198"/>
                <a:gd name="T4" fmla="*/ 141 w 227"/>
                <a:gd name="T5" fmla="*/ 142 h 198"/>
                <a:gd name="T6" fmla="*/ 227 w 227"/>
                <a:gd name="T7" fmla="*/ 113 h 198"/>
                <a:gd name="T8" fmla="*/ 227 w 227"/>
                <a:gd name="T9" fmla="*/ 28 h 198"/>
                <a:gd name="T10" fmla="*/ 170 w 227"/>
                <a:gd name="T11" fmla="*/ 85 h 198"/>
                <a:gd name="T12" fmla="*/ 113 w 227"/>
                <a:gd name="T13" fmla="*/ 0 h 198"/>
                <a:gd name="T14" fmla="*/ 0 w 227"/>
                <a:gd name="T15" fmla="*/ 8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198">
                  <a:moveTo>
                    <a:pt x="0" y="85"/>
                  </a:moveTo>
                  <a:lnTo>
                    <a:pt x="28" y="198"/>
                  </a:lnTo>
                  <a:lnTo>
                    <a:pt x="141" y="142"/>
                  </a:lnTo>
                  <a:lnTo>
                    <a:pt x="227" y="113"/>
                  </a:lnTo>
                  <a:lnTo>
                    <a:pt x="227" y="28"/>
                  </a:lnTo>
                  <a:lnTo>
                    <a:pt x="170" y="85"/>
                  </a:lnTo>
                  <a:lnTo>
                    <a:pt x="113" y="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0" name="Freeform 738"/>
            <p:cNvSpPr>
              <a:spLocks/>
            </p:cNvSpPr>
            <p:nvPr/>
          </p:nvSpPr>
          <p:spPr bwMode="auto">
            <a:xfrm>
              <a:off x="5364" y="3081"/>
              <a:ext cx="879" cy="964"/>
            </a:xfrm>
            <a:custGeom>
              <a:avLst/>
              <a:gdLst>
                <a:gd name="T0" fmla="*/ 709 w 879"/>
                <a:gd name="T1" fmla="*/ 879 h 964"/>
                <a:gd name="T2" fmla="*/ 851 w 879"/>
                <a:gd name="T3" fmla="*/ 850 h 964"/>
                <a:gd name="T4" fmla="*/ 851 w 879"/>
                <a:gd name="T5" fmla="*/ 737 h 964"/>
                <a:gd name="T6" fmla="*/ 794 w 879"/>
                <a:gd name="T7" fmla="*/ 680 h 964"/>
                <a:gd name="T8" fmla="*/ 851 w 879"/>
                <a:gd name="T9" fmla="*/ 623 h 964"/>
                <a:gd name="T10" fmla="*/ 709 w 879"/>
                <a:gd name="T11" fmla="*/ 567 h 964"/>
                <a:gd name="T12" fmla="*/ 794 w 879"/>
                <a:gd name="T13" fmla="*/ 567 h 964"/>
                <a:gd name="T14" fmla="*/ 794 w 879"/>
                <a:gd name="T15" fmla="*/ 482 h 964"/>
                <a:gd name="T16" fmla="*/ 823 w 879"/>
                <a:gd name="T17" fmla="*/ 397 h 964"/>
                <a:gd name="T18" fmla="*/ 851 w 879"/>
                <a:gd name="T19" fmla="*/ 340 h 964"/>
                <a:gd name="T20" fmla="*/ 794 w 879"/>
                <a:gd name="T21" fmla="*/ 340 h 964"/>
                <a:gd name="T22" fmla="*/ 709 w 879"/>
                <a:gd name="T23" fmla="*/ 312 h 964"/>
                <a:gd name="T24" fmla="*/ 766 w 879"/>
                <a:gd name="T25" fmla="*/ 226 h 964"/>
                <a:gd name="T26" fmla="*/ 709 w 879"/>
                <a:gd name="T27" fmla="*/ 226 h 964"/>
                <a:gd name="T28" fmla="*/ 652 w 879"/>
                <a:gd name="T29" fmla="*/ 170 h 964"/>
                <a:gd name="T30" fmla="*/ 624 w 879"/>
                <a:gd name="T31" fmla="*/ 226 h 964"/>
                <a:gd name="T32" fmla="*/ 567 w 879"/>
                <a:gd name="T33" fmla="*/ 170 h 964"/>
                <a:gd name="T34" fmla="*/ 511 w 879"/>
                <a:gd name="T35" fmla="*/ 141 h 964"/>
                <a:gd name="T36" fmla="*/ 426 w 879"/>
                <a:gd name="T37" fmla="*/ 0 h 964"/>
                <a:gd name="T38" fmla="*/ 341 w 879"/>
                <a:gd name="T39" fmla="*/ 85 h 964"/>
                <a:gd name="T40" fmla="*/ 312 w 879"/>
                <a:gd name="T41" fmla="*/ 141 h 964"/>
                <a:gd name="T42" fmla="*/ 142 w 879"/>
                <a:gd name="T43" fmla="*/ 170 h 964"/>
                <a:gd name="T44" fmla="*/ 142 w 879"/>
                <a:gd name="T45" fmla="*/ 226 h 964"/>
                <a:gd name="T46" fmla="*/ 85 w 879"/>
                <a:gd name="T47" fmla="*/ 283 h 964"/>
                <a:gd name="T48" fmla="*/ 0 w 879"/>
                <a:gd name="T49" fmla="*/ 425 h 964"/>
                <a:gd name="T50" fmla="*/ 57 w 879"/>
                <a:gd name="T51" fmla="*/ 425 h 964"/>
                <a:gd name="T52" fmla="*/ 142 w 879"/>
                <a:gd name="T53" fmla="*/ 510 h 964"/>
                <a:gd name="T54" fmla="*/ 256 w 879"/>
                <a:gd name="T55" fmla="*/ 425 h 964"/>
                <a:gd name="T56" fmla="*/ 284 w 879"/>
                <a:gd name="T57" fmla="*/ 510 h 964"/>
                <a:gd name="T58" fmla="*/ 341 w 879"/>
                <a:gd name="T59" fmla="*/ 567 h 964"/>
                <a:gd name="T60" fmla="*/ 369 w 879"/>
                <a:gd name="T61" fmla="*/ 652 h 964"/>
                <a:gd name="T62" fmla="*/ 454 w 879"/>
                <a:gd name="T63" fmla="*/ 708 h 964"/>
                <a:gd name="T64" fmla="*/ 426 w 879"/>
                <a:gd name="T65" fmla="*/ 822 h 964"/>
                <a:gd name="T66" fmla="*/ 426 w 879"/>
                <a:gd name="T67" fmla="*/ 907 h 964"/>
                <a:gd name="T68" fmla="*/ 482 w 879"/>
                <a:gd name="T69" fmla="*/ 907 h 964"/>
                <a:gd name="T70" fmla="*/ 482 w 879"/>
                <a:gd name="T71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79" h="964">
                  <a:moveTo>
                    <a:pt x="482" y="964"/>
                  </a:moveTo>
                  <a:lnTo>
                    <a:pt x="709" y="879"/>
                  </a:lnTo>
                  <a:lnTo>
                    <a:pt x="794" y="879"/>
                  </a:lnTo>
                  <a:lnTo>
                    <a:pt x="851" y="850"/>
                  </a:lnTo>
                  <a:lnTo>
                    <a:pt x="879" y="793"/>
                  </a:lnTo>
                  <a:lnTo>
                    <a:pt x="851" y="737"/>
                  </a:lnTo>
                  <a:lnTo>
                    <a:pt x="794" y="708"/>
                  </a:lnTo>
                  <a:lnTo>
                    <a:pt x="794" y="680"/>
                  </a:lnTo>
                  <a:lnTo>
                    <a:pt x="851" y="652"/>
                  </a:lnTo>
                  <a:lnTo>
                    <a:pt x="851" y="623"/>
                  </a:lnTo>
                  <a:lnTo>
                    <a:pt x="738" y="595"/>
                  </a:lnTo>
                  <a:lnTo>
                    <a:pt x="709" y="567"/>
                  </a:lnTo>
                  <a:lnTo>
                    <a:pt x="738" y="538"/>
                  </a:lnTo>
                  <a:lnTo>
                    <a:pt x="794" y="567"/>
                  </a:lnTo>
                  <a:lnTo>
                    <a:pt x="823" y="538"/>
                  </a:lnTo>
                  <a:lnTo>
                    <a:pt x="794" y="482"/>
                  </a:lnTo>
                  <a:lnTo>
                    <a:pt x="823" y="453"/>
                  </a:lnTo>
                  <a:lnTo>
                    <a:pt x="823" y="397"/>
                  </a:lnTo>
                  <a:lnTo>
                    <a:pt x="851" y="368"/>
                  </a:lnTo>
                  <a:lnTo>
                    <a:pt x="851" y="340"/>
                  </a:lnTo>
                  <a:lnTo>
                    <a:pt x="823" y="312"/>
                  </a:lnTo>
                  <a:lnTo>
                    <a:pt x="794" y="340"/>
                  </a:lnTo>
                  <a:lnTo>
                    <a:pt x="738" y="368"/>
                  </a:lnTo>
                  <a:lnTo>
                    <a:pt x="709" y="312"/>
                  </a:lnTo>
                  <a:lnTo>
                    <a:pt x="766" y="283"/>
                  </a:lnTo>
                  <a:lnTo>
                    <a:pt x="766" y="226"/>
                  </a:lnTo>
                  <a:lnTo>
                    <a:pt x="766" y="198"/>
                  </a:lnTo>
                  <a:lnTo>
                    <a:pt x="709" y="226"/>
                  </a:lnTo>
                  <a:lnTo>
                    <a:pt x="681" y="170"/>
                  </a:lnTo>
                  <a:lnTo>
                    <a:pt x="652" y="170"/>
                  </a:lnTo>
                  <a:lnTo>
                    <a:pt x="652" y="226"/>
                  </a:lnTo>
                  <a:lnTo>
                    <a:pt x="624" y="226"/>
                  </a:lnTo>
                  <a:lnTo>
                    <a:pt x="624" y="198"/>
                  </a:lnTo>
                  <a:lnTo>
                    <a:pt x="567" y="170"/>
                  </a:lnTo>
                  <a:lnTo>
                    <a:pt x="567" y="141"/>
                  </a:lnTo>
                  <a:lnTo>
                    <a:pt x="511" y="141"/>
                  </a:lnTo>
                  <a:lnTo>
                    <a:pt x="511" y="56"/>
                  </a:lnTo>
                  <a:lnTo>
                    <a:pt x="426" y="0"/>
                  </a:lnTo>
                  <a:lnTo>
                    <a:pt x="397" y="56"/>
                  </a:lnTo>
                  <a:lnTo>
                    <a:pt x="341" y="85"/>
                  </a:lnTo>
                  <a:lnTo>
                    <a:pt x="369" y="141"/>
                  </a:lnTo>
                  <a:lnTo>
                    <a:pt x="312" y="141"/>
                  </a:lnTo>
                  <a:lnTo>
                    <a:pt x="199" y="198"/>
                  </a:lnTo>
                  <a:lnTo>
                    <a:pt x="142" y="170"/>
                  </a:lnTo>
                  <a:lnTo>
                    <a:pt x="114" y="198"/>
                  </a:lnTo>
                  <a:lnTo>
                    <a:pt x="142" y="226"/>
                  </a:lnTo>
                  <a:lnTo>
                    <a:pt x="85" y="226"/>
                  </a:lnTo>
                  <a:lnTo>
                    <a:pt x="85" y="283"/>
                  </a:lnTo>
                  <a:lnTo>
                    <a:pt x="0" y="368"/>
                  </a:lnTo>
                  <a:lnTo>
                    <a:pt x="0" y="425"/>
                  </a:lnTo>
                  <a:lnTo>
                    <a:pt x="57" y="453"/>
                  </a:lnTo>
                  <a:lnTo>
                    <a:pt x="57" y="425"/>
                  </a:lnTo>
                  <a:lnTo>
                    <a:pt x="85" y="425"/>
                  </a:lnTo>
                  <a:lnTo>
                    <a:pt x="142" y="510"/>
                  </a:lnTo>
                  <a:lnTo>
                    <a:pt x="199" y="425"/>
                  </a:lnTo>
                  <a:lnTo>
                    <a:pt x="256" y="425"/>
                  </a:lnTo>
                  <a:lnTo>
                    <a:pt x="312" y="482"/>
                  </a:lnTo>
                  <a:lnTo>
                    <a:pt x="284" y="510"/>
                  </a:lnTo>
                  <a:lnTo>
                    <a:pt x="284" y="567"/>
                  </a:lnTo>
                  <a:lnTo>
                    <a:pt x="341" y="567"/>
                  </a:lnTo>
                  <a:lnTo>
                    <a:pt x="312" y="623"/>
                  </a:lnTo>
                  <a:lnTo>
                    <a:pt x="369" y="652"/>
                  </a:lnTo>
                  <a:lnTo>
                    <a:pt x="397" y="708"/>
                  </a:lnTo>
                  <a:lnTo>
                    <a:pt x="454" y="708"/>
                  </a:lnTo>
                  <a:lnTo>
                    <a:pt x="482" y="737"/>
                  </a:lnTo>
                  <a:lnTo>
                    <a:pt x="426" y="822"/>
                  </a:lnTo>
                  <a:lnTo>
                    <a:pt x="397" y="879"/>
                  </a:lnTo>
                  <a:lnTo>
                    <a:pt x="426" y="907"/>
                  </a:lnTo>
                  <a:lnTo>
                    <a:pt x="426" y="935"/>
                  </a:lnTo>
                  <a:lnTo>
                    <a:pt x="482" y="907"/>
                  </a:lnTo>
                  <a:lnTo>
                    <a:pt x="511" y="935"/>
                  </a:lnTo>
                  <a:lnTo>
                    <a:pt x="482" y="96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1" name="Freeform 739"/>
            <p:cNvSpPr>
              <a:spLocks/>
            </p:cNvSpPr>
            <p:nvPr/>
          </p:nvSpPr>
          <p:spPr bwMode="auto">
            <a:xfrm>
              <a:off x="4429" y="2967"/>
              <a:ext cx="1446" cy="1446"/>
            </a:xfrm>
            <a:custGeom>
              <a:avLst/>
              <a:gdLst>
                <a:gd name="T0" fmla="*/ 737 w 1446"/>
                <a:gd name="T1" fmla="*/ 1418 h 1446"/>
                <a:gd name="T2" fmla="*/ 709 w 1446"/>
                <a:gd name="T3" fmla="*/ 1333 h 1446"/>
                <a:gd name="T4" fmla="*/ 624 w 1446"/>
                <a:gd name="T5" fmla="*/ 1361 h 1446"/>
                <a:gd name="T6" fmla="*/ 510 w 1446"/>
                <a:gd name="T7" fmla="*/ 1333 h 1446"/>
                <a:gd name="T8" fmla="*/ 425 w 1446"/>
                <a:gd name="T9" fmla="*/ 1191 h 1446"/>
                <a:gd name="T10" fmla="*/ 312 w 1446"/>
                <a:gd name="T11" fmla="*/ 1134 h 1446"/>
                <a:gd name="T12" fmla="*/ 283 w 1446"/>
                <a:gd name="T13" fmla="*/ 907 h 1446"/>
                <a:gd name="T14" fmla="*/ 227 w 1446"/>
                <a:gd name="T15" fmla="*/ 851 h 1446"/>
                <a:gd name="T16" fmla="*/ 255 w 1446"/>
                <a:gd name="T17" fmla="*/ 794 h 1446"/>
                <a:gd name="T18" fmla="*/ 198 w 1446"/>
                <a:gd name="T19" fmla="*/ 709 h 1446"/>
                <a:gd name="T20" fmla="*/ 283 w 1446"/>
                <a:gd name="T21" fmla="*/ 737 h 1446"/>
                <a:gd name="T22" fmla="*/ 340 w 1446"/>
                <a:gd name="T23" fmla="*/ 681 h 1446"/>
                <a:gd name="T24" fmla="*/ 312 w 1446"/>
                <a:gd name="T25" fmla="*/ 596 h 1446"/>
                <a:gd name="T26" fmla="*/ 198 w 1446"/>
                <a:gd name="T27" fmla="*/ 426 h 1446"/>
                <a:gd name="T28" fmla="*/ 57 w 1446"/>
                <a:gd name="T29" fmla="*/ 312 h 1446"/>
                <a:gd name="T30" fmla="*/ 28 w 1446"/>
                <a:gd name="T31" fmla="*/ 255 h 1446"/>
                <a:gd name="T32" fmla="*/ 85 w 1446"/>
                <a:gd name="T33" fmla="*/ 227 h 1446"/>
                <a:gd name="T34" fmla="*/ 142 w 1446"/>
                <a:gd name="T35" fmla="*/ 114 h 1446"/>
                <a:gd name="T36" fmla="*/ 255 w 1446"/>
                <a:gd name="T37" fmla="*/ 85 h 1446"/>
                <a:gd name="T38" fmla="*/ 368 w 1446"/>
                <a:gd name="T39" fmla="*/ 29 h 1446"/>
                <a:gd name="T40" fmla="*/ 425 w 1446"/>
                <a:gd name="T41" fmla="*/ 57 h 1446"/>
                <a:gd name="T42" fmla="*/ 510 w 1446"/>
                <a:gd name="T43" fmla="*/ 85 h 1446"/>
                <a:gd name="T44" fmla="*/ 595 w 1446"/>
                <a:gd name="T45" fmla="*/ 142 h 1446"/>
                <a:gd name="T46" fmla="*/ 737 w 1446"/>
                <a:gd name="T47" fmla="*/ 227 h 1446"/>
                <a:gd name="T48" fmla="*/ 879 w 1446"/>
                <a:gd name="T49" fmla="*/ 170 h 1446"/>
                <a:gd name="T50" fmla="*/ 992 w 1446"/>
                <a:gd name="T51" fmla="*/ 227 h 1446"/>
                <a:gd name="T52" fmla="*/ 1077 w 1446"/>
                <a:gd name="T53" fmla="*/ 284 h 1446"/>
                <a:gd name="T54" fmla="*/ 1077 w 1446"/>
                <a:gd name="T55" fmla="*/ 340 h 1446"/>
                <a:gd name="T56" fmla="*/ 1020 w 1446"/>
                <a:gd name="T57" fmla="*/ 397 h 1446"/>
                <a:gd name="T58" fmla="*/ 935 w 1446"/>
                <a:gd name="T59" fmla="*/ 539 h 1446"/>
                <a:gd name="T60" fmla="*/ 992 w 1446"/>
                <a:gd name="T61" fmla="*/ 539 h 1446"/>
                <a:gd name="T62" fmla="*/ 1077 w 1446"/>
                <a:gd name="T63" fmla="*/ 624 h 1446"/>
                <a:gd name="T64" fmla="*/ 1191 w 1446"/>
                <a:gd name="T65" fmla="*/ 539 h 1446"/>
                <a:gd name="T66" fmla="*/ 1219 w 1446"/>
                <a:gd name="T67" fmla="*/ 624 h 1446"/>
                <a:gd name="T68" fmla="*/ 1276 w 1446"/>
                <a:gd name="T69" fmla="*/ 681 h 1446"/>
                <a:gd name="T70" fmla="*/ 1304 w 1446"/>
                <a:gd name="T71" fmla="*/ 766 h 1446"/>
                <a:gd name="T72" fmla="*/ 1389 w 1446"/>
                <a:gd name="T73" fmla="*/ 822 h 1446"/>
                <a:gd name="T74" fmla="*/ 1332 w 1446"/>
                <a:gd name="T75" fmla="*/ 993 h 1446"/>
                <a:gd name="T76" fmla="*/ 1361 w 1446"/>
                <a:gd name="T77" fmla="*/ 1049 h 1446"/>
                <a:gd name="T78" fmla="*/ 1446 w 1446"/>
                <a:gd name="T79" fmla="*/ 1049 h 1446"/>
                <a:gd name="T80" fmla="*/ 1276 w 1446"/>
                <a:gd name="T81" fmla="*/ 1163 h 1446"/>
                <a:gd name="T82" fmla="*/ 1219 w 1446"/>
                <a:gd name="T83" fmla="*/ 1134 h 1446"/>
                <a:gd name="T84" fmla="*/ 1106 w 1446"/>
                <a:gd name="T85" fmla="*/ 1191 h 1446"/>
                <a:gd name="T86" fmla="*/ 1020 w 1446"/>
                <a:gd name="T87" fmla="*/ 1389 h 1446"/>
                <a:gd name="T88" fmla="*/ 879 w 1446"/>
                <a:gd name="T89" fmla="*/ 144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46" h="1446">
                  <a:moveTo>
                    <a:pt x="765" y="1446"/>
                  </a:moveTo>
                  <a:lnTo>
                    <a:pt x="737" y="1418"/>
                  </a:lnTo>
                  <a:lnTo>
                    <a:pt x="765" y="1361"/>
                  </a:lnTo>
                  <a:lnTo>
                    <a:pt x="709" y="1333"/>
                  </a:lnTo>
                  <a:lnTo>
                    <a:pt x="652" y="1333"/>
                  </a:lnTo>
                  <a:lnTo>
                    <a:pt x="624" y="1361"/>
                  </a:lnTo>
                  <a:lnTo>
                    <a:pt x="510" y="1304"/>
                  </a:lnTo>
                  <a:lnTo>
                    <a:pt x="510" y="1333"/>
                  </a:lnTo>
                  <a:lnTo>
                    <a:pt x="453" y="1304"/>
                  </a:lnTo>
                  <a:lnTo>
                    <a:pt x="425" y="1191"/>
                  </a:lnTo>
                  <a:lnTo>
                    <a:pt x="368" y="1134"/>
                  </a:lnTo>
                  <a:lnTo>
                    <a:pt x="312" y="1134"/>
                  </a:lnTo>
                  <a:lnTo>
                    <a:pt x="283" y="1049"/>
                  </a:lnTo>
                  <a:lnTo>
                    <a:pt x="283" y="907"/>
                  </a:lnTo>
                  <a:lnTo>
                    <a:pt x="227" y="907"/>
                  </a:lnTo>
                  <a:lnTo>
                    <a:pt x="227" y="851"/>
                  </a:lnTo>
                  <a:lnTo>
                    <a:pt x="255" y="822"/>
                  </a:lnTo>
                  <a:lnTo>
                    <a:pt x="255" y="794"/>
                  </a:lnTo>
                  <a:lnTo>
                    <a:pt x="227" y="794"/>
                  </a:lnTo>
                  <a:lnTo>
                    <a:pt x="198" y="709"/>
                  </a:lnTo>
                  <a:lnTo>
                    <a:pt x="255" y="709"/>
                  </a:lnTo>
                  <a:lnTo>
                    <a:pt x="283" y="737"/>
                  </a:lnTo>
                  <a:lnTo>
                    <a:pt x="312" y="737"/>
                  </a:lnTo>
                  <a:lnTo>
                    <a:pt x="340" y="681"/>
                  </a:lnTo>
                  <a:lnTo>
                    <a:pt x="283" y="652"/>
                  </a:lnTo>
                  <a:lnTo>
                    <a:pt x="312" y="596"/>
                  </a:lnTo>
                  <a:lnTo>
                    <a:pt x="283" y="596"/>
                  </a:lnTo>
                  <a:lnTo>
                    <a:pt x="198" y="426"/>
                  </a:lnTo>
                  <a:lnTo>
                    <a:pt x="57" y="397"/>
                  </a:lnTo>
                  <a:lnTo>
                    <a:pt x="57" y="312"/>
                  </a:lnTo>
                  <a:lnTo>
                    <a:pt x="0" y="284"/>
                  </a:lnTo>
                  <a:lnTo>
                    <a:pt x="28" y="255"/>
                  </a:lnTo>
                  <a:lnTo>
                    <a:pt x="85" y="255"/>
                  </a:lnTo>
                  <a:lnTo>
                    <a:pt x="85" y="227"/>
                  </a:lnTo>
                  <a:lnTo>
                    <a:pt x="198" y="199"/>
                  </a:lnTo>
                  <a:lnTo>
                    <a:pt x="142" y="114"/>
                  </a:lnTo>
                  <a:lnTo>
                    <a:pt x="227" y="57"/>
                  </a:lnTo>
                  <a:lnTo>
                    <a:pt x="255" y="85"/>
                  </a:lnTo>
                  <a:lnTo>
                    <a:pt x="283" y="0"/>
                  </a:lnTo>
                  <a:lnTo>
                    <a:pt x="368" y="29"/>
                  </a:lnTo>
                  <a:lnTo>
                    <a:pt x="368" y="57"/>
                  </a:lnTo>
                  <a:lnTo>
                    <a:pt x="425" y="57"/>
                  </a:lnTo>
                  <a:lnTo>
                    <a:pt x="482" y="85"/>
                  </a:lnTo>
                  <a:lnTo>
                    <a:pt x="510" y="85"/>
                  </a:lnTo>
                  <a:lnTo>
                    <a:pt x="539" y="142"/>
                  </a:lnTo>
                  <a:lnTo>
                    <a:pt x="595" y="142"/>
                  </a:lnTo>
                  <a:lnTo>
                    <a:pt x="680" y="227"/>
                  </a:lnTo>
                  <a:lnTo>
                    <a:pt x="737" y="227"/>
                  </a:lnTo>
                  <a:lnTo>
                    <a:pt x="850" y="227"/>
                  </a:lnTo>
                  <a:lnTo>
                    <a:pt x="879" y="170"/>
                  </a:lnTo>
                  <a:lnTo>
                    <a:pt x="992" y="199"/>
                  </a:lnTo>
                  <a:lnTo>
                    <a:pt x="992" y="227"/>
                  </a:lnTo>
                  <a:lnTo>
                    <a:pt x="1049" y="227"/>
                  </a:lnTo>
                  <a:lnTo>
                    <a:pt x="1077" y="284"/>
                  </a:lnTo>
                  <a:lnTo>
                    <a:pt x="1049" y="312"/>
                  </a:lnTo>
                  <a:lnTo>
                    <a:pt x="1077" y="340"/>
                  </a:lnTo>
                  <a:lnTo>
                    <a:pt x="1020" y="340"/>
                  </a:lnTo>
                  <a:lnTo>
                    <a:pt x="1020" y="397"/>
                  </a:lnTo>
                  <a:lnTo>
                    <a:pt x="935" y="482"/>
                  </a:lnTo>
                  <a:lnTo>
                    <a:pt x="935" y="539"/>
                  </a:lnTo>
                  <a:lnTo>
                    <a:pt x="992" y="567"/>
                  </a:lnTo>
                  <a:lnTo>
                    <a:pt x="992" y="539"/>
                  </a:lnTo>
                  <a:lnTo>
                    <a:pt x="1020" y="539"/>
                  </a:lnTo>
                  <a:lnTo>
                    <a:pt x="1077" y="624"/>
                  </a:lnTo>
                  <a:lnTo>
                    <a:pt x="1134" y="539"/>
                  </a:lnTo>
                  <a:lnTo>
                    <a:pt x="1191" y="539"/>
                  </a:lnTo>
                  <a:lnTo>
                    <a:pt x="1247" y="596"/>
                  </a:lnTo>
                  <a:lnTo>
                    <a:pt x="1219" y="624"/>
                  </a:lnTo>
                  <a:lnTo>
                    <a:pt x="1219" y="681"/>
                  </a:lnTo>
                  <a:lnTo>
                    <a:pt x="1276" y="681"/>
                  </a:lnTo>
                  <a:lnTo>
                    <a:pt x="1247" y="737"/>
                  </a:lnTo>
                  <a:lnTo>
                    <a:pt x="1304" y="766"/>
                  </a:lnTo>
                  <a:lnTo>
                    <a:pt x="1332" y="822"/>
                  </a:lnTo>
                  <a:lnTo>
                    <a:pt x="1389" y="822"/>
                  </a:lnTo>
                  <a:lnTo>
                    <a:pt x="1417" y="851"/>
                  </a:lnTo>
                  <a:lnTo>
                    <a:pt x="1332" y="993"/>
                  </a:lnTo>
                  <a:lnTo>
                    <a:pt x="1361" y="1021"/>
                  </a:lnTo>
                  <a:lnTo>
                    <a:pt x="1361" y="1049"/>
                  </a:lnTo>
                  <a:lnTo>
                    <a:pt x="1417" y="1021"/>
                  </a:lnTo>
                  <a:lnTo>
                    <a:pt x="1446" y="1049"/>
                  </a:lnTo>
                  <a:lnTo>
                    <a:pt x="1417" y="1078"/>
                  </a:lnTo>
                  <a:lnTo>
                    <a:pt x="1276" y="1163"/>
                  </a:lnTo>
                  <a:lnTo>
                    <a:pt x="1219" y="1163"/>
                  </a:lnTo>
                  <a:lnTo>
                    <a:pt x="1219" y="1134"/>
                  </a:lnTo>
                  <a:lnTo>
                    <a:pt x="1134" y="1106"/>
                  </a:lnTo>
                  <a:lnTo>
                    <a:pt x="1106" y="1191"/>
                  </a:lnTo>
                  <a:lnTo>
                    <a:pt x="1077" y="1361"/>
                  </a:lnTo>
                  <a:lnTo>
                    <a:pt x="1020" y="1389"/>
                  </a:lnTo>
                  <a:lnTo>
                    <a:pt x="964" y="1361"/>
                  </a:lnTo>
                  <a:lnTo>
                    <a:pt x="879" y="1446"/>
                  </a:lnTo>
                  <a:lnTo>
                    <a:pt x="765" y="144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2" name="Freeform 742"/>
            <p:cNvSpPr>
              <a:spLocks/>
            </p:cNvSpPr>
            <p:nvPr/>
          </p:nvSpPr>
          <p:spPr bwMode="auto">
            <a:xfrm>
              <a:off x="3323" y="2797"/>
              <a:ext cx="1446" cy="1900"/>
            </a:xfrm>
            <a:custGeom>
              <a:avLst/>
              <a:gdLst>
                <a:gd name="T0" fmla="*/ 879 w 1446"/>
                <a:gd name="T1" fmla="*/ 1843 h 1900"/>
                <a:gd name="T2" fmla="*/ 992 w 1446"/>
                <a:gd name="T3" fmla="*/ 1701 h 1900"/>
                <a:gd name="T4" fmla="*/ 1049 w 1446"/>
                <a:gd name="T5" fmla="*/ 1758 h 1900"/>
                <a:gd name="T6" fmla="*/ 1163 w 1446"/>
                <a:gd name="T7" fmla="*/ 1815 h 1900"/>
                <a:gd name="T8" fmla="*/ 1163 w 1446"/>
                <a:gd name="T9" fmla="*/ 1531 h 1900"/>
                <a:gd name="T10" fmla="*/ 1049 w 1446"/>
                <a:gd name="T11" fmla="*/ 1418 h 1900"/>
                <a:gd name="T12" fmla="*/ 936 w 1446"/>
                <a:gd name="T13" fmla="*/ 1389 h 1900"/>
                <a:gd name="T14" fmla="*/ 907 w 1446"/>
                <a:gd name="T15" fmla="*/ 1418 h 1900"/>
                <a:gd name="T16" fmla="*/ 851 w 1446"/>
                <a:gd name="T17" fmla="*/ 1333 h 1900"/>
                <a:gd name="T18" fmla="*/ 879 w 1446"/>
                <a:gd name="T19" fmla="*/ 1276 h 1900"/>
                <a:gd name="T20" fmla="*/ 936 w 1446"/>
                <a:gd name="T21" fmla="*/ 1191 h 1900"/>
                <a:gd name="T22" fmla="*/ 822 w 1446"/>
                <a:gd name="T23" fmla="*/ 1134 h 1900"/>
                <a:gd name="T24" fmla="*/ 879 w 1446"/>
                <a:gd name="T25" fmla="*/ 1134 h 1900"/>
                <a:gd name="T26" fmla="*/ 964 w 1446"/>
                <a:gd name="T27" fmla="*/ 1106 h 1900"/>
                <a:gd name="T28" fmla="*/ 1049 w 1446"/>
                <a:gd name="T29" fmla="*/ 1106 h 1900"/>
                <a:gd name="T30" fmla="*/ 1106 w 1446"/>
                <a:gd name="T31" fmla="*/ 1134 h 1900"/>
                <a:gd name="T32" fmla="*/ 1248 w 1446"/>
                <a:gd name="T33" fmla="*/ 1191 h 1900"/>
                <a:gd name="T34" fmla="*/ 1304 w 1446"/>
                <a:gd name="T35" fmla="*/ 1134 h 1900"/>
                <a:gd name="T36" fmla="*/ 1333 w 1446"/>
                <a:gd name="T37" fmla="*/ 1021 h 1900"/>
                <a:gd name="T38" fmla="*/ 1361 w 1446"/>
                <a:gd name="T39" fmla="*/ 964 h 1900"/>
                <a:gd name="T40" fmla="*/ 1304 w 1446"/>
                <a:gd name="T41" fmla="*/ 879 h 1900"/>
                <a:gd name="T42" fmla="*/ 1389 w 1446"/>
                <a:gd name="T43" fmla="*/ 907 h 1900"/>
                <a:gd name="T44" fmla="*/ 1446 w 1446"/>
                <a:gd name="T45" fmla="*/ 851 h 1900"/>
                <a:gd name="T46" fmla="*/ 1418 w 1446"/>
                <a:gd name="T47" fmla="*/ 766 h 1900"/>
                <a:gd name="T48" fmla="*/ 1304 w 1446"/>
                <a:gd name="T49" fmla="*/ 596 h 1900"/>
                <a:gd name="T50" fmla="*/ 1163 w 1446"/>
                <a:gd name="T51" fmla="*/ 482 h 1900"/>
                <a:gd name="T52" fmla="*/ 1134 w 1446"/>
                <a:gd name="T53" fmla="*/ 425 h 1900"/>
                <a:gd name="T54" fmla="*/ 1191 w 1446"/>
                <a:gd name="T55" fmla="*/ 397 h 1900"/>
                <a:gd name="T56" fmla="*/ 1248 w 1446"/>
                <a:gd name="T57" fmla="*/ 284 h 1900"/>
                <a:gd name="T58" fmla="*/ 1333 w 1446"/>
                <a:gd name="T59" fmla="*/ 170 h 1900"/>
                <a:gd name="T60" fmla="*/ 1276 w 1446"/>
                <a:gd name="T61" fmla="*/ 114 h 1900"/>
                <a:gd name="T62" fmla="*/ 1276 w 1446"/>
                <a:gd name="T63" fmla="*/ 57 h 1900"/>
                <a:gd name="T64" fmla="*/ 1163 w 1446"/>
                <a:gd name="T65" fmla="*/ 57 h 1900"/>
                <a:gd name="T66" fmla="*/ 1106 w 1446"/>
                <a:gd name="T67" fmla="*/ 57 h 1900"/>
                <a:gd name="T68" fmla="*/ 1021 w 1446"/>
                <a:gd name="T69" fmla="*/ 57 h 1900"/>
                <a:gd name="T70" fmla="*/ 879 w 1446"/>
                <a:gd name="T71" fmla="*/ 0 h 1900"/>
                <a:gd name="T72" fmla="*/ 822 w 1446"/>
                <a:gd name="T73" fmla="*/ 142 h 1900"/>
                <a:gd name="T74" fmla="*/ 766 w 1446"/>
                <a:gd name="T75" fmla="*/ 284 h 1900"/>
                <a:gd name="T76" fmla="*/ 596 w 1446"/>
                <a:gd name="T77" fmla="*/ 369 h 1900"/>
                <a:gd name="T78" fmla="*/ 454 w 1446"/>
                <a:gd name="T79" fmla="*/ 425 h 1900"/>
                <a:gd name="T80" fmla="*/ 426 w 1446"/>
                <a:gd name="T81" fmla="*/ 482 h 1900"/>
                <a:gd name="T82" fmla="*/ 369 w 1446"/>
                <a:gd name="T83" fmla="*/ 539 h 1900"/>
                <a:gd name="T84" fmla="*/ 227 w 1446"/>
                <a:gd name="T85" fmla="*/ 567 h 1900"/>
                <a:gd name="T86" fmla="*/ 114 w 1446"/>
                <a:gd name="T87" fmla="*/ 652 h 1900"/>
                <a:gd name="T88" fmla="*/ 0 w 1446"/>
                <a:gd name="T89" fmla="*/ 766 h 1900"/>
                <a:gd name="T90" fmla="*/ 0 w 1446"/>
                <a:gd name="T91" fmla="*/ 851 h 1900"/>
                <a:gd name="T92" fmla="*/ 29 w 1446"/>
                <a:gd name="T93" fmla="*/ 936 h 1900"/>
                <a:gd name="T94" fmla="*/ 142 w 1446"/>
                <a:gd name="T95" fmla="*/ 964 h 1900"/>
                <a:gd name="T96" fmla="*/ 227 w 1446"/>
                <a:gd name="T97" fmla="*/ 992 h 1900"/>
                <a:gd name="T98" fmla="*/ 170 w 1446"/>
                <a:gd name="T99" fmla="*/ 1219 h 1900"/>
                <a:gd name="T100" fmla="*/ 199 w 1446"/>
                <a:gd name="T101" fmla="*/ 1304 h 1900"/>
                <a:gd name="T102" fmla="*/ 199 w 1446"/>
                <a:gd name="T103" fmla="*/ 1418 h 1900"/>
                <a:gd name="T104" fmla="*/ 114 w 1446"/>
                <a:gd name="T105" fmla="*/ 1503 h 1900"/>
                <a:gd name="T106" fmla="*/ 29 w 1446"/>
                <a:gd name="T107" fmla="*/ 1588 h 1900"/>
                <a:gd name="T108" fmla="*/ 29 w 1446"/>
                <a:gd name="T109" fmla="*/ 1701 h 1900"/>
                <a:gd name="T110" fmla="*/ 199 w 1446"/>
                <a:gd name="T111" fmla="*/ 1758 h 1900"/>
                <a:gd name="T112" fmla="*/ 284 w 1446"/>
                <a:gd name="T113" fmla="*/ 1843 h 1900"/>
                <a:gd name="T114" fmla="*/ 511 w 1446"/>
                <a:gd name="T115" fmla="*/ 1730 h 1900"/>
                <a:gd name="T116" fmla="*/ 596 w 1446"/>
                <a:gd name="T117" fmla="*/ 1673 h 1900"/>
                <a:gd name="T118" fmla="*/ 624 w 1446"/>
                <a:gd name="T119" fmla="*/ 1644 h 1900"/>
                <a:gd name="T120" fmla="*/ 709 w 1446"/>
                <a:gd name="T121" fmla="*/ 1701 h 1900"/>
                <a:gd name="T122" fmla="*/ 737 w 1446"/>
                <a:gd name="T123" fmla="*/ 1786 h 1900"/>
                <a:gd name="T124" fmla="*/ 851 w 1446"/>
                <a:gd name="T125" fmla="*/ 1900 h 1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46" h="1900">
                  <a:moveTo>
                    <a:pt x="851" y="1900"/>
                  </a:moveTo>
                  <a:lnTo>
                    <a:pt x="879" y="1843"/>
                  </a:lnTo>
                  <a:lnTo>
                    <a:pt x="879" y="1730"/>
                  </a:lnTo>
                  <a:lnTo>
                    <a:pt x="992" y="1701"/>
                  </a:lnTo>
                  <a:lnTo>
                    <a:pt x="1049" y="1701"/>
                  </a:lnTo>
                  <a:lnTo>
                    <a:pt x="1049" y="1758"/>
                  </a:lnTo>
                  <a:lnTo>
                    <a:pt x="1134" y="1815"/>
                  </a:lnTo>
                  <a:lnTo>
                    <a:pt x="1163" y="1815"/>
                  </a:lnTo>
                  <a:lnTo>
                    <a:pt x="1134" y="1758"/>
                  </a:lnTo>
                  <a:lnTo>
                    <a:pt x="1163" y="1531"/>
                  </a:lnTo>
                  <a:lnTo>
                    <a:pt x="1134" y="1474"/>
                  </a:lnTo>
                  <a:lnTo>
                    <a:pt x="1049" y="1418"/>
                  </a:lnTo>
                  <a:lnTo>
                    <a:pt x="1021" y="1446"/>
                  </a:lnTo>
                  <a:lnTo>
                    <a:pt x="936" y="1389"/>
                  </a:lnTo>
                  <a:lnTo>
                    <a:pt x="879" y="1389"/>
                  </a:lnTo>
                  <a:lnTo>
                    <a:pt x="907" y="1418"/>
                  </a:lnTo>
                  <a:lnTo>
                    <a:pt x="822" y="1389"/>
                  </a:lnTo>
                  <a:lnTo>
                    <a:pt x="851" y="1333"/>
                  </a:lnTo>
                  <a:lnTo>
                    <a:pt x="879" y="1333"/>
                  </a:lnTo>
                  <a:lnTo>
                    <a:pt x="879" y="1276"/>
                  </a:lnTo>
                  <a:lnTo>
                    <a:pt x="964" y="1276"/>
                  </a:lnTo>
                  <a:lnTo>
                    <a:pt x="936" y="1191"/>
                  </a:lnTo>
                  <a:lnTo>
                    <a:pt x="851" y="1191"/>
                  </a:lnTo>
                  <a:lnTo>
                    <a:pt x="822" y="1134"/>
                  </a:lnTo>
                  <a:lnTo>
                    <a:pt x="851" y="1106"/>
                  </a:lnTo>
                  <a:lnTo>
                    <a:pt x="879" y="1134"/>
                  </a:lnTo>
                  <a:lnTo>
                    <a:pt x="907" y="1134"/>
                  </a:lnTo>
                  <a:lnTo>
                    <a:pt x="964" y="1106"/>
                  </a:lnTo>
                  <a:lnTo>
                    <a:pt x="992" y="1134"/>
                  </a:lnTo>
                  <a:lnTo>
                    <a:pt x="1049" y="1106"/>
                  </a:lnTo>
                  <a:lnTo>
                    <a:pt x="1078" y="1134"/>
                  </a:lnTo>
                  <a:lnTo>
                    <a:pt x="1106" y="1134"/>
                  </a:lnTo>
                  <a:lnTo>
                    <a:pt x="1134" y="1163"/>
                  </a:lnTo>
                  <a:lnTo>
                    <a:pt x="1248" y="1191"/>
                  </a:lnTo>
                  <a:lnTo>
                    <a:pt x="1333" y="1163"/>
                  </a:lnTo>
                  <a:lnTo>
                    <a:pt x="1304" y="1134"/>
                  </a:lnTo>
                  <a:lnTo>
                    <a:pt x="1333" y="1106"/>
                  </a:lnTo>
                  <a:lnTo>
                    <a:pt x="1333" y="1021"/>
                  </a:lnTo>
                  <a:lnTo>
                    <a:pt x="1361" y="992"/>
                  </a:lnTo>
                  <a:lnTo>
                    <a:pt x="1361" y="964"/>
                  </a:lnTo>
                  <a:lnTo>
                    <a:pt x="1333" y="964"/>
                  </a:lnTo>
                  <a:lnTo>
                    <a:pt x="1304" y="879"/>
                  </a:lnTo>
                  <a:lnTo>
                    <a:pt x="1361" y="879"/>
                  </a:lnTo>
                  <a:lnTo>
                    <a:pt x="1389" y="907"/>
                  </a:lnTo>
                  <a:lnTo>
                    <a:pt x="1418" y="907"/>
                  </a:lnTo>
                  <a:lnTo>
                    <a:pt x="1446" y="851"/>
                  </a:lnTo>
                  <a:lnTo>
                    <a:pt x="1389" y="822"/>
                  </a:lnTo>
                  <a:lnTo>
                    <a:pt x="1418" y="766"/>
                  </a:lnTo>
                  <a:lnTo>
                    <a:pt x="1389" y="766"/>
                  </a:lnTo>
                  <a:lnTo>
                    <a:pt x="1304" y="596"/>
                  </a:lnTo>
                  <a:lnTo>
                    <a:pt x="1163" y="567"/>
                  </a:lnTo>
                  <a:lnTo>
                    <a:pt x="1163" y="482"/>
                  </a:lnTo>
                  <a:lnTo>
                    <a:pt x="1106" y="454"/>
                  </a:lnTo>
                  <a:lnTo>
                    <a:pt x="1134" y="425"/>
                  </a:lnTo>
                  <a:lnTo>
                    <a:pt x="1191" y="425"/>
                  </a:lnTo>
                  <a:lnTo>
                    <a:pt x="1191" y="397"/>
                  </a:lnTo>
                  <a:lnTo>
                    <a:pt x="1304" y="369"/>
                  </a:lnTo>
                  <a:lnTo>
                    <a:pt x="1248" y="284"/>
                  </a:lnTo>
                  <a:lnTo>
                    <a:pt x="1333" y="227"/>
                  </a:lnTo>
                  <a:lnTo>
                    <a:pt x="1333" y="170"/>
                  </a:lnTo>
                  <a:lnTo>
                    <a:pt x="1276" y="142"/>
                  </a:lnTo>
                  <a:lnTo>
                    <a:pt x="1276" y="114"/>
                  </a:lnTo>
                  <a:lnTo>
                    <a:pt x="1248" y="114"/>
                  </a:lnTo>
                  <a:lnTo>
                    <a:pt x="1276" y="57"/>
                  </a:lnTo>
                  <a:lnTo>
                    <a:pt x="1248" y="57"/>
                  </a:lnTo>
                  <a:lnTo>
                    <a:pt x="1163" y="57"/>
                  </a:lnTo>
                  <a:lnTo>
                    <a:pt x="1134" y="85"/>
                  </a:lnTo>
                  <a:lnTo>
                    <a:pt x="1106" y="57"/>
                  </a:lnTo>
                  <a:lnTo>
                    <a:pt x="1078" y="114"/>
                  </a:lnTo>
                  <a:lnTo>
                    <a:pt x="1021" y="57"/>
                  </a:lnTo>
                  <a:lnTo>
                    <a:pt x="964" y="0"/>
                  </a:lnTo>
                  <a:lnTo>
                    <a:pt x="879" y="0"/>
                  </a:lnTo>
                  <a:lnTo>
                    <a:pt x="879" y="57"/>
                  </a:lnTo>
                  <a:lnTo>
                    <a:pt x="822" y="142"/>
                  </a:lnTo>
                  <a:lnTo>
                    <a:pt x="822" y="227"/>
                  </a:lnTo>
                  <a:lnTo>
                    <a:pt x="766" y="284"/>
                  </a:lnTo>
                  <a:lnTo>
                    <a:pt x="709" y="284"/>
                  </a:lnTo>
                  <a:lnTo>
                    <a:pt x="596" y="369"/>
                  </a:lnTo>
                  <a:lnTo>
                    <a:pt x="511" y="369"/>
                  </a:lnTo>
                  <a:lnTo>
                    <a:pt x="454" y="425"/>
                  </a:lnTo>
                  <a:lnTo>
                    <a:pt x="454" y="482"/>
                  </a:lnTo>
                  <a:lnTo>
                    <a:pt x="426" y="482"/>
                  </a:lnTo>
                  <a:lnTo>
                    <a:pt x="397" y="539"/>
                  </a:lnTo>
                  <a:lnTo>
                    <a:pt x="369" y="539"/>
                  </a:lnTo>
                  <a:lnTo>
                    <a:pt x="312" y="510"/>
                  </a:lnTo>
                  <a:lnTo>
                    <a:pt x="227" y="567"/>
                  </a:lnTo>
                  <a:lnTo>
                    <a:pt x="227" y="652"/>
                  </a:lnTo>
                  <a:lnTo>
                    <a:pt x="114" y="652"/>
                  </a:lnTo>
                  <a:lnTo>
                    <a:pt x="85" y="709"/>
                  </a:lnTo>
                  <a:lnTo>
                    <a:pt x="0" y="766"/>
                  </a:lnTo>
                  <a:lnTo>
                    <a:pt x="57" y="794"/>
                  </a:lnTo>
                  <a:lnTo>
                    <a:pt x="0" y="851"/>
                  </a:lnTo>
                  <a:lnTo>
                    <a:pt x="0" y="936"/>
                  </a:lnTo>
                  <a:lnTo>
                    <a:pt x="29" y="936"/>
                  </a:lnTo>
                  <a:lnTo>
                    <a:pt x="85" y="992"/>
                  </a:lnTo>
                  <a:lnTo>
                    <a:pt x="142" y="964"/>
                  </a:lnTo>
                  <a:lnTo>
                    <a:pt x="199" y="1049"/>
                  </a:lnTo>
                  <a:lnTo>
                    <a:pt x="227" y="992"/>
                  </a:lnTo>
                  <a:lnTo>
                    <a:pt x="284" y="1049"/>
                  </a:lnTo>
                  <a:lnTo>
                    <a:pt x="170" y="1219"/>
                  </a:lnTo>
                  <a:lnTo>
                    <a:pt x="227" y="1248"/>
                  </a:lnTo>
                  <a:lnTo>
                    <a:pt x="199" y="1304"/>
                  </a:lnTo>
                  <a:lnTo>
                    <a:pt x="255" y="1389"/>
                  </a:lnTo>
                  <a:lnTo>
                    <a:pt x="199" y="1418"/>
                  </a:lnTo>
                  <a:lnTo>
                    <a:pt x="199" y="1474"/>
                  </a:lnTo>
                  <a:lnTo>
                    <a:pt x="114" y="1503"/>
                  </a:lnTo>
                  <a:lnTo>
                    <a:pt x="85" y="1503"/>
                  </a:lnTo>
                  <a:lnTo>
                    <a:pt x="29" y="1588"/>
                  </a:lnTo>
                  <a:lnTo>
                    <a:pt x="57" y="1616"/>
                  </a:lnTo>
                  <a:lnTo>
                    <a:pt x="29" y="1701"/>
                  </a:lnTo>
                  <a:lnTo>
                    <a:pt x="170" y="1701"/>
                  </a:lnTo>
                  <a:lnTo>
                    <a:pt x="199" y="1758"/>
                  </a:lnTo>
                  <a:lnTo>
                    <a:pt x="227" y="1758"/>
                  </a:lnTo>
                  <a:lnTo>
                    <a:pt x="284" y="1843"/>
                  </a:lnTo>
                  <a:lnTo>
                    <a:pt x="482" y="1701"/>
                  </a:lnTo>
                  <a:lnTo>
                    <a:pt x="511" y="1730"/>
                  </a:lnTo>
                  <a:lnTo>
                    <a:pt x="567" y="1673"/>
                  </a:lnTo>
                  <a:lnTo>
                    <a:pt x="596" y="1673"/>
                  </a:lnTo>
                  <a:lnTo>
                    <a:pt x="596" y="1644"/>
                  </a:lnTo>
                  <a:lnTo>
                    <a:pt x="624" y="1644"/>
                  </a:lnTo>
                  <a:lnTo>
                    <a:pt x="681" y="1616"/>
                  </a:lnTo>
                  <a:lnTo>
                    <a:pt x="709" y="1701"/>
                  </a:lnTo>
                  <a:lnTo>
                    <a:pt x="709" y="1758"/>
                  </a:lnTo>
                  <a:lnTo>
                    <a:pt x="737" y="1786"/>
                  </a:lnTo>
                  <a:lnTo>
                    <a:pt x="709" y="1815"/>
                  </a:lnTo>
                  <a:lnTo>
                    <a:pt x="851" y="190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3" name="Freeform 743"/>
            <p:cNvSpPr>
              <a:spLocks/>
            </p:cNvSpPr>
            <p:nvPr/>
          </p:nvSpPr>
          <p:spPr bwMode="auto">
            <a:xfrm>
              <a:off x="4514" y="2457"/>
              <a:ext cx="1332" cy="822"/>
            </a:xfrm>
            <a:custGeom>
              <a:avLst/>
              <a:gdLst>
                <a:gd name="T0" fmla="*/ 85 w 1332"/>
                <a:gd name="T1" fmla="*/ 397 h 822"/>
                <a:gd name="T2" fmla="*/ 28 w 1332"/>
                <a:gd name="T3" fmla="*/ 397 h 822"/>
                <a:gd name="T4" fmla="*/ 0 w 1332"/>
                <a:gd name="T5" fmla="*/ 340 h 822"/>
                <a:gd name="T6" fmla="*/ 57 w 1332"/>
                <a:gd name="T7" fmla="*/ 312 h 822"/>
                <a:gd name="T8" fmla="*/ 28 w 1332"/>
                <a:gd name="T9" fmla="*/ 198 h 822"/>
                <a:gd name="T10" fmla="*/ 85 w 1332"/>
                <a:gd name="T11" fmla="*/ 198 h 822"/>
                <a:gd name="T12" fmla="*/ 57 w 1332"/>
                <a:gd name="T13" fmla="*/ 142 h 822"/>
                <a:gd name="T14" fmla="*/ 113 w 1332"/>
                <a:gd name="T15" fmla="*/ 57 h 822"/>
                <a:gd name="T16" fmla="*/ 113 w 1332"/>
                <a:gd name="T17" fmla="*/ 0 h 822"/>
                <a:gd name="T18" fmla="*/ 283 w 1332"/>
                <a:gd name="T19" fmla="*/ 57 h 822"/>
                <a:gd name="T20" fmla="*/ 283 w 1332"/>
                <a:gd name="T21" fmla="*/ 0 h 822"/>
                <a:gd name="T22" fmla="*/ 340 w 1332"/>
                <a:gd name="T23" fmla="*/ 0 h 822"/>
                <a:gd name="T24" fmla="*/ 397 w 1332"/>
                <a:gd name="T25" fmla="*/ 170 h 822"/>
                <a:gd name="T26" fmla="*/ 425 w 1332"/>
                <a:gd name="T27" fmla="*/ 142 h 822"/>
                <a:gd name="T28" fmla="*/ 482 w 1332"/>
                <a:gd name="T29" fmla="*/ 170 h 822"/>
                <a:gd name="T30" fmla="*/ 482 w 1332"/>
                <a:gd name="T31" fmla="*/ 85 h 822"/>
                <a:gd name="T32" fmla="*/ 567 w 1332"/>
                <a:gd name="T33" fmla="*/ 85 h 822"/>
                <a:gd name="T34" fmla="*/ 567 w 1332"/>
                <a:gd name="T35" fmla="*/ 28 h 822"/>
                <a:gd name="T36" fmla="*/ 624 w 1332"/>
                <a:gd name="T37" fmla="*/ 57 h 822"/>
                <a:gd name="T38" fmla="*/ 709 w 1332"/>
                <a:gd name="T39" fmla="*/ 28 h 822"/>
                <a:gd name="T40" fmla="*/ 709 w 1332"/>
                <a:gd name="T41" fmla="*/ 85 h 822"/>
                <a:gd name="T42" fmla="*/ 879 w 1332"/>
                <a:gd name="T43" fmla="*/ 142 h 822"/>
                <a:gd name="T44" fmla="*/ 907 w 1332"/>
                <a:gd name="T45" fmla="*/ 170 h 822"/>
                <a:gd name="T46" fmla="*/ 964 w 1332"/>
                <a:gd name="T47" fmla="*/ 142 h 822"/>
                <a:gd name="T48" fmla="*/ 992 w 1332"/>
                <a:gd name="T49" fmla="*/ 170 h 822"/>
                <a:gd name="T50" fmla="*/ 1021 w 1332"/>
                <a:gd name="T51" fmla="*/ 113 h 822"/>
                <a:gd name="T52" fmla="*/ 1162 w 1332"/>
                <a:gd name="T53" fmla="*/ 227 h 822"/>
                <a:gd name="T54" fmla="*/ 1162 w 1332"/>
                <a:gd name="T55" fmla="*/ 284 h 822"/>
                <a:gd name="T56" fmla="*/ 1304 w 1332"/>
                <a:gd name="T57" fmla="*/ 284 h 822"/>
                <a:gd name="T58" fmla="*/ 1332 w 1332"/>
                <a:gd name="T59" fmla="*/ 340 h 822"/>
                <a:gd name="T60" fmla="*/ 1304 w 1332"/>
                <a:gd name="T61" fmla="*/ 425 h 822"/>
                <a:gd name="T62" fmla="*/ 1332 w 1332"/>
                <a:gd name="T63" fmla="*/ 454 h 822"/>
                <a:gd name="T64" fmla="*/ 1219 w 1332"/>
                <a:gd name="T65" fmla="*/ 567 h 822"/>
                <a:gd name="T66" fmla="*/ 1276 w 1332"/>
                <a:gd name="T67" fmla="*/ 595 h 822"/>
                <a:gd name="T68" fmla="*/ 1276 w 1332"/>
                <a:gd name="T69" fmla="*/ 624 h 822"/>
                <a:gd name="T70" fmla="*/ 1247 w 1332"/>
                <a:gd name="T71" fmla="*/ 680 h 822"/>
                <a:gd name="T72" fmla="*/ 1191 w 1332"/>
                <a:gd name="T73" fmla="*/ 709 h 822"/>
                <a:gd name="T74" fmla="*/ 1219 w 1332"/>
                <a:gd name="T75" fmla="*/ 765 h 822"/>
                <a:gd name="T76" fmla="*/ 1162 w 1332"/>
                <a:gd name="T77" fmla="*/ 765 h 822"/>
                <a:gd name="T78" fmla="*/ 1049 w 1332"/>
                <a:gd name="T79" fmla="*/ 822 h 822"/>
                <a:gd name="T80" fmla="*/ 992 w 1332"/>
                <a:gd name="T81" fmla="*/ 794 h 822"/>
                <a:gd name="T82" fmla="*/ 964 w 1332"/>
                <a:gd name="T83" fmla="*/ 737 h 822"/>
                <a:gd name="T84" fmla="*/ 907 w 1332"/>
                <a:gd name="T85" fmla="*/ 737 h 822"/>
                <a:gd name="T86" fmla="*/ 907 w 1332"/>
                <a:gd name="T87" fmla="*/ 709 h 822"/>
                <a:gd name="T88" fmla="*/ 794 w 1332"/>
                <a:gd name="T89" fmla="*/ 680 h 822"/>
                <a:gd name="T90" fmla="*/ 765 w 1332"/>
                <a:gd name="T91" fmla="*/ 737 h 822"/>
                <a:gd name="T92" fmla="*/ 595 w 1332"/>
                <a:gd name="T93" fmla="*/ 737 h 822"/>
                <a:gd name="T94" fmla="*/ 510 w 1332"/>
                <a:gd name="T95" fmla="*/ 652 h 822"/>
                <a:gd name="T96" fmla="*/ 454 w 1332"/>
                <a:gd name="T97" fmla="*/ 652 h 822"/>
                <a:gd name="T98" fmla="*/ 425 w 1332"/>
                <a:gd name="T99" fmla="*/ 595 h 822"/>
                <a:gd name="T100" fmla="*/ 397 w 1332"/>
                <a:gd name="T101" fmla="*/ 595 h 822"/>
                <a:gd name="T102" fmla="*/ 340 w 1332"/>
                <a:gd name="T103" fmla="*/ 567 h 822"/>
                <a:gd name="T104" fmla="*/ 283 w 1332"/>
                <a:gd name="T105" fmla="*/ 567 h 822"/>
                <a:gd name="T106" fmla="*/ 283 w 1332"/>
                <a:gd name="T107" fmla="*/ 539 h 822"/>
                <a:gd name="T108" fmla="*/ 198 w 1332"/>
                <a:gd name="T109" fmla="*/ 510 h 822"/>
                <a:gd name="T110" fmla="*/ 170 w 1332"/>
                <a:gd name="T111" fmla="*/ 595 h 822"/>
                <a:gd name="T112" fmla="*/ 142 w 1332"/>
                <a:gd name="T113" fmla="*/ 567 h 822"/>
                <a:gd name="T114" fmla="*/ 142 w 1332"/>
                <a:gd name="T115" fmla="*/ 510 h 822"/>
                <a:gd name="T116" fmla="*/ 85 w 1332"/>
                <a:gd name="T117" fmla="*/ 482 h 822"/>
                <a:gd name="T118" fmla="*/ 85 w 1332"/>
                <a:gd name="T119" fmla="*/ 454 h 822"/>
                <a:gd name="T120" fmla="*/ 57 w 1332"/>
                <a:gd name="T121" fmla="*/ 454 h 822"/>
                <a:gd name="T122" fmla="*/ 85 w 1332"/>
                <a:gd name="T123" fmla="*/ 397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32" h="822">
                  <a:moveTo>
                    <a:pt x="85" y="397"/>
                  </a:moveTo>
                  <a:lnTo>
                    <a:pt x="28" y="397"/>
                  </a:lnTo>
                  <a:lnTo>
                    <a:pt x="0" y="340"/>
                  </a:lnTo>
                  <a:lnTo>
                    <a:pt x="57" y="312"/>
                  </a:lnTo>
                  <a:lnTo>
                    <a:pt x="28" y="198"/>
                  </a:lnTo>
                  <a:lnTo>
                    <a:pt x="85" y="198"/>
                  </a:lnTo>
                  <a:lnTo>
                    <a:pt x="57" y="142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97" y="170"/>
                  </a:lnTo>
                  <a:lnTo>
                    <a:pt x="425" y="142"/>
                  </a:lnTo>
                  <a:lnTo>
                    <a:pt x="482" y="170"/>
                  </a:lnTo>
                  <a:lnTo>
                    <a:pt x="482" y="85"/>
                  </a:lnTo>
                  <a:lnTo>
                    <a:pt x="567" y="85"/>
                  </a:lnTo>
                  <a:lnTo>
                    <a:pt x="567" y="28"/>
                  </a:lnTo>
                  <a:lnTo>
                    <a:pt x="624" y="57"/>
                  </a:lnTo>
                  <a:lnTo>
                    <a:pt x="709" y="28"/>
                  </a:lnTo>
                  <a:lnTo>
                    <a:pt x="709" y="85"/>
                  </a:lnTo>
                  <a:lnTo>
                    <a:pt x="879" y="142"/>
                  </a:lnTo>
                  <a:lnTo>
                    <a:pt x="907" y="170"/>
                  </a:lnTo>
                  <a:lnTo>
                    <a:pt x="964" y="142"/>
                  </a:lnTo>
                  <a:lnTo>
                    <a:pt x="992" y="170"/>
                  </a:lnTo>
                  <a:lnTo>
                    <a:pt x="1021" y="113"/>
                  </a:lnTo>
                  <a:lnTo>
                    <a:pt x="1162" y="227"/>
                  </a:lnTo>
                  <a:lnTo>
                    <a:pt x="1162" y="284"/>
                  </a:lnTo>
                  <a:lnTo>
                    <a:pt x="1304" y="284"/>
                  </a:lnTo>
                  <a:lnTo>
                    <a:pt x="1332" y="340"/>
                  </a:lnTo>
                  <a:lnTo>
                    <a:pt x="1304" y="425"/>
                  </a:lnTo>
                  <a:lnTo>
                    <a:pt x="1332" y="454"/>
                  </a:lnTo>
                  <a:lnTo>
                    <a:pt x="1219" y="567"/>
                  </a:lnTo>
                  <a:lnTo>
                    <a:pt x="1276" y="595"/>
                  </a:lnTo>
                  <a:lnTo>
                    <a:pt x="1276" y="624"/>
                  </a:lnTo>
                  <a:lnTo>
                    <a:pt x="1247" y="680"/>
                  </a:lnTo>
                  <a:lnTo>
                    <a:pt x="1191" y="709"/>
                  </a:lnTo>
                  <a:lnTo>
                    <a:pt x="1219" y="765"/>
                  </a:lnTo>
                  <a:lnTo>
                    <a:pt x="1162" y="765"/>
                  </a:lnTo>
                  <a:lnTo>
                    <a:pt x="1049" y="822"/>
                  </a:lnTo>
                  <a:lnTo>
                    <a:pt x="992" y="794"/>
                  </a:lnTo>
                  <a:lnTo>
                    <a:pt x="964" y="737"/>
                  </a:lnTo>
                  <a:lnTo>
                    <a:pt x="907" y="737"/>
                  </a:lnTo>
                  <a:lnTo>
                    <a:pt x="907" y="709"/>
                  </a:lnTo>
                  <a:lnTo>
                    <a:pt x="794" y="680"/>
                  </a:lnTo>
                  <a:lnTo>
                    <a:pt x="765" y="737"/>
                  </a:lnTo>
                  <a:lnTo>
                    <a:pt x="595" y="737"/>
                  </a:lnTo>
                  <a:lnTo>
                    <a:pt x="510" y="652"/>
                  </a:lnTo>
                  <a:lnTo>
                    <a:pt x="454" y="652"/>
                  </a:lnTo>
                  <a:lnTo>
                    <a:pt x="425" y="595"/>
                  </a:lnTo>
                  <a:lnTo>
                    <a:pt x="397" y="595"/>
                  </a:lnTo>
                  <a:lnTo>
                    <a:pt x="340" y="567"/>
                  </a:lnTo>
                  <a:lnTo>
                    <a:pt x="283" y="567"/>
                  </a:lnTo>
                  <a:lnTo>
                    <a:pt x="283" y="539"/>
                  </a:lnTo>
                  <a:lnTo>
                    <a:pt x="198" y="510"/>
                  </a:lnTo>
                  <a:lnTo>
                    <a:pt x="170" y="595"/>
                  </a:lnTo>
                  <a:lnTo>
                    <a:pt x="142" y="567"/>
                  </a:lnTo>
                  <a:lnTo>
                    <a:pt x="142" y="510"/>
                  </a:lnTo>
                  <a:lnTo>
                    <a:pt x="85" y="482"/>
                  </a:lnTo>
                  <a:lnTo>
                    <a:pt x="85" y="454"/>
                  </a:lnTo>
                  <a:lnTo>
                    <a:pt x="57" y="454"/>
                  </a:lnTo>
                  <a:lnTo>
                    <a:pt x="85" y="39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4" name="Freeform 744"/>
            <p:cNvSpPr>
              <a:spLocks/>
            </p:cNvSpPr>
            <p:nvPr/>
          </p:nvSpPr>
          <p:spPr bwMode="auto">
            <a:xfrm>
              <a:off x="3040" y="1521"/>
              <a:ext cx="1219" cy="1758"/>
            </a:xfrm>
            <a:custGeom>
              <a:avLst/>
              <a:gdLst>
                <a:gd name="T0" fmla="*/ 85 w 1219"/>
                <a:gd name="T1" fmla="*/ 1531 h 1758"/>
                <a:gd name="T2" fmla="*/ 170 w 1219"/>
                <a:gd name="T3" fmla="*/ 1616 h 1758"/>
                <a:gd name="T4" fmla="*/ 227 w 1219"/>
                <a:gd name="T5" fmla="*/ 1503 h 1758"/>
                <a:gd name="T6" fmla="*/ 283 w 1219"/>
                <a:gd name="T7" fmla="*/ 1503 h 1758"/>
                <a:gd name="T8" fmla="*/ 312 w 1219"/>
                <a:gd name="T9" fmla="*/ 1418 h 1758"/>
                <a:gd name="T10" fmla="*/ 453 w 1219"/>
                <a:gd name="T11" fmla="*/ 1418 h 1758"/>
                <a:gd name="T12" fmla="*/ 538 w 1219"/>
                <a:gd name="T13" fmla="*/ 1418 h 1758"/>
                <a:gd name="T14" fmla="*/ 652 w 1219"/>
                <a:gd name="T15" fmla="*/ 1390 h 1758"/>
                <a:gd name="T16" fmla="*/ 652 w 1219"/>
                <a:gd name="T17" fmla="*/ 1588 h 1758"/>
                <a:gd name="T18" fmla="*/ 680 w 1219"/>
                <a:gd name="T19" fmla="*/ 1645 h 1758"/>
                <a:gd name="T20" fmla="*/ 680 w 1219"/>
                <a:gd name="T21" fmla="*/ 1730 h 1758"/>
                <a:gd name="T22" fmla="*/ 737 w 1219"/>
                <a:gd name="T23" fmla="*/ 1758 h 1758"/>
                <a:gd name="T24" fmla="*/ 794 w 1219"/>
                <a:gd name="T25" fmla="*/ 1645 h 1758"/>
                <a:gd name="T26" fmla="*/ 992 w 1219"/>
                <a:gd name="T27" fmla="*/ 1560 h 1758"/>
                <a:gd name="T28" fmla="*/ 1105 w 1219"/>
                <a:gd name="T29" fmla="*/ 1503 h 1758"/>
                <a:gd name="T30" fmla="*/ 1162 w 1219"/>
                <a:gd name="T31" fmla="*/ 1333 h 1758"/>
                <a:gd name="T32" fmla="*/ 1105 w 1219"/>
                <a:gd name="T33" fmla="*/ 1191 h 1758"/>
                <a:gd name="T34" fmla="*/ 1162 w 1219"/>
                <a:gd name="T35" fmla="*/ 1078 h 1758"/>
                <a:gd name="T36" fmla="*/ 1190 w 1219"/>
                <a:gd name="T37" fmla="*/ 1021 h 1758"/>
                <a:gd name="T38" fmla="*/ 1219 w 1219"/>
                <a:gd name="T39" fmla="*/ 936 h 1758"/>
                <a:gd name="T40" fmla="*/ 1049 w 1219"/>
                <a:gd name="T41" fmla="*/ 851 h 1758"/>
                <a:gd name="T42" fmla="*/ 1134 w 1219"/>
                <a:gd name="T43" fmla="*/ 624 h 1758"/>
                <a:gd name="T44" fmla="*/ 1049 w 1219"/>
                <a:gd name="T45" fmla="*/ 596 h 1758"/>
                <a:gd name="T46" fmla="*/ 1105 w 1219"/>
                <a:gd name="T47" fmla="*/ 369 h 1758"/>
                <a:gd name="T48" fmla="*/ 1105 w 1219"/>
                <a:gd name="T49" fmla="*/ 284 h 1758"/>
                <a:gd name="T50" fmla="*/ 737 w 1219"/>
                <a:gd name="T51" fmla="*/ 142 h 1758"/>
                <a:gd name="T52" fmla="*/ 822 w 1219"/>
                <a:gd name="T53" fmla="*/ 57 h 1758"/>
                <a:gd name="T54" fmla="*/ 765 w 1219"/>
                <a:gd name="T55" fmla="*/ 0 h 1758"/>
                <a:gd name="T56" fmla="*/ 709 w 1219"/>
                <a:gd name="T57" fmla="*/ 57 h 1758"/>
                <a:gd name="T58" fmla="*/ 623 w 1219"/>
                <a:gd name="T59" fmla="*/ 29 h 1758"/>
                <a:gd name="T60" fmla="*/ 538 w 1219"/>
                <a:gd name="T61" fmla="*/ 114 h 1758"/>
                <a:gd name="T62" fmla="*/ 453 w 1219"/>
                <a:gd name="T63" fmla="*/ 57 h 1758"/>
                <a:gd name="T64" fmla="*/ 312 w 1219"/>
                <a:gd name="T65" fmla="*/ 86 h 1758"/>
                <a:gd name="T66" fmla="*/ 255 w 1219"/>
                <a:gd name="T67" fmla="*/ 114 h 1758"/>
                <a:gd name="T68" fmla="*/ 142 w 1219"/>
                <a:gd name="T69" fmla="*/ 256 h 1758"/>
                <a:gd name="T70" fmla="*/ 0 w 1219"/>
                <a:gd name="T71" fmla="*/ 312 h 1758"/>
                <a:gd name="T72" fmla="*/ 56 w 1219"/>
                <a:gd name="T73" fmla="*/ 369 h 1758"/>
                <a:gd name="T74" fmla="*/ 142 w 1219"/>
                <a:gd name="T75" fmla="*/ 482 h 1758"/>
                <a:gd name="T76" fmla="*/ 142 w 1219"/>
                <a:gd name="T77" fmla="*/ 624 h 1758"/>
                <a:gd name="T78" fmla="*/ 227 w 1219"/>
                <a:gd name="T79" fmla="*/ 681 h 1758"/>
                <a:gd name="T80" fmla="*/ 170 w 1219"/>
                <a:gd name="T81" fmla="*/ 766 h 1758"/>
                <a:gd name="T82" fmla="*/ 170 w 1219"/>
                <a:gd name="T83" fmla="*/ 851 h 1758"/>
                <a:gd name="T84" fmla="*/ 198 w 1219"/>
                <a:gd name="T85" fmla="*/ 879 h 1758"/>
                <a:gd name="T86" fmla="*/ 255 w 1219"/>
                <a:gd name="T87" fmla="*/ 908 h 1758"/>
                <a:gd name="T88" fmla="*/ 255 w 1219"/>
                <a:gd name="T89" fmla="*/ 964 h 1758"/>
                <a:gd name="T90" fmla="*/ 227 w 1219"/>
                <a:gd name="T91" fmla="*/ 993 h 1758"/>
                <a:gd name="T92" fmla="*/ 255 w 1219"/>
                <a:gd name="T93" fmla="*/ 1106 h 1758"/>
                <a:gd name="T94" fmla="*/ 198 w 1219"/>
                <a:gd name="T95" fmla="*/ 1220 h 1758"/>
                <a:gd name="T96" fmla="*/ 170 w 1219"/>
                <a:gd name="T97" fmla="*/ 1305 h 1758"/>
                <a:gd name="T98" fmla="*/ 170 w 1219"/>
                <a:gd name="T99" fmla="*/ 1390 h 1758"/>
                <a:gd name="T100" fmla="*/ 85 w 1219"/>
                <a:gd name="T101" fmla="*/ 1446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19" h="1758">
                  <a:moveTo>
                    <a:pt x="28" y="1503"/>
                  </a:moveTo>
                  <a:lnTo>
                    <a:pt x="85" y="1531"/>
                  </a:lnTo>
                  <a:lnTo>
                    <a:pt x="113" y="1531"/>
                  </a:lnTo>
                  <a:lnTo>
                    <a:pt x="170" y="1616"/>
                  </a:lnTo>
                  <a:lnTo>
                    <a:pt x="227" y="1560"/>
                  </a:lnTo>
                  <a:lnTo>
                    <a:pt x="227" y="1503"/>
                  </a:lnTo>
                  <a:lnTo>
                    <a:pt x="255" y="1475"/>
                  </a:lnTo>
                  <a:lnTo>
                    <a:pt x="283" y="1503"/>
                  </a:lnTo>
                  <a:lnTo>
                    <a:pt x="312" y="1475"/>
                  </a:lnTo>
                  <a:lnTo>
                    <a:pt x="312" y="1418"/>
                  </a:lnTo>
                  <a:lnTo>
                    <a:pt x="340" y="1390"/>
                  </a:lnTo>
                  <a:lnTo>
                    <a:pt x="453" y="1418"/>
                  </a:lnTo>
                  <a:lnTo>
                    <a:pt x="482" y="1390"/>
                  </a:lnTo>
                  <a:lnTo>
                    <a:pt x="538" y="1418"/>
                  </a:lnTo>
                  <a:lnTo>
                    <a:pt x="567" y="1361"/>
                  </a:lnTo>
                  <a:lnTo>
                    <a:pt x="652" y="1390"/>
                  </a:lnTo>
                  <a:lnTo>
                    <a:pt x="709" y="1503"/>
                  </a:lnTo>
                  <a:lnTo>
                    <a:pt x="652" y="1588"/>
                  </a:lnTo>
                  <a:lnTo>
                    <a:pt x="709" y="1616"/>
                  </a:lnTo>
                  <a:lnTo>
                    <a:pt x="680" y="1645"/>
                  </a:lnTo>
                  <a:lnTo>
                    <a:pt x="709" y="1701"/>
                  </a:lnTo>
                  <a:lnTo>
                    <a:pt x="680" y="1730"/>
                  </a:lnTo>
                  <a:lnTo>
                    <a:pt x="709" y="1758"/>
                  </a:lnTo>
                  <a:lnTo>
                    <a:pt x="737" y="1758"/>
                  </a:lnTo>
                  <a:lnTo>
                    <a:pt x="737" y="1701"/>
                  </a:lnTo>
                  <a:lnTo>
                    <a:pt x="794" y="1645"/>
                  </a:lnTo>
                  <a:lnTo>
                    <a:pt x="879" y="1645"/>
                  </a:lnTo>
                  <a:lnTo>
                    <a:pt x="992" y="1560"/>
                  </a:lnTo>
                  <a:lnTo>
                    <a:pt x="1049" y="1560"/>
                  </a:lnTo>
                  <a:lnTo>
                    <a:pt x="1105" y="1503"/>
                  </a:lnTo>
                  <a:lnTo>
                    <a:pt x="1105" y="1418"/>
                  </a:lnTo>
                  <a:lnTo>
                    <a:pt x="1162" y="1333"/>
                  </a:lnTo>
                  <a:lnTo>
                    <a:pt x="1162" y="1220"/>
                  </a:lnTo>
                  <a:lnTo>
                    <a:pt x="1105" y="1191"/>
                  </a:lnTo>
                  <a:lnTo>
                    <a:pt x="1105" y="1106"/>
                  </a:lnTo>
                  <a:lnTo>
                    <a:pt x="1162" y="1078"/>
                  </a:lnTo>
                  <a:lnTo>
                    <a:pt x="1162" y="1049"/>
                  </a:lnTo>
                  <a:lnTo>
                    <a:pt x="1190" y="1021"/>
                  </a:lnTo>
                  <a:lnTo>
                    <a:pt x="1162" y="964"/>
                  </a:lnTo>
                  <a:lnTo>
                    <a:pt x="1219" y="936"/>
                  </a:lnTo>
                  <a:lnTo>
                    <a:pt x="1219" y="908"/>
                  </a:lnTo>
                  <a:lnTo>
                    <a:pt x="1049" y="851"/>
                  </a:lnTo>
                  <a:lnTo>
                    <a:pt x="1077" y="709"/>
                  </a:lnTo>
                  <a:lnTo>
                    <a:pt x="1134" y="624"/>
                  </a:lnTo>
                  <a:lnTo>
                    <a:pt x="1105" y="596"/>
                  </a:lnTo>
                  <a:lnTo>
                    <a:pt x="1049" y="596"/>
                  </a:lnTo>
                  <a:lnTo>
                    <a:pt x="1020" y="539"/>
                  </a:lnTo>
                  <a:lnTo>
                    <a:pt x="1105" y="369"/>
                  </a:lnTo>
                  <a:lnTo>
                    <a:pt x="1077" y="312"/>
                  </a:lnTo>
                  <a:lnTo>
                    <a:pt x="1105" y="284"/>
                  </a:lnTo>
                  <a:lnTo>
                    <a:pt x="737" y="199"/>
                  </a:lnTo>
                  <a:lnTo>
                    <a:pt x="737" y="142"/>
                  </a:lnTo>
                  <a:lnTo>
                    <a:pt x="822" y="142"/>
                  </a:lnTo>
                  <a:lnTo>
                    <a:pt x="822" y="57"/>
                  </a:lnTo>
                  <a:lnTo>
                    <a:pt x="794" y="57"/>
                  </a:lnTo>
                  <a:lnTo>
                    <a:pt x="765" y="0"/>
                  </a:lnTo>
                  <a:lnTo>
                    <a:pt x="737" y="57"/>
                  </a:lnTo>
                  <a:lnTo>
                    <a:pt x="709" y="57"/>
                  </a:lnTo>
                  <a:lnTo>
                    <a:pt x="680" y="29"/>
                  </a:lnTo>
                  <a:lnTo>
                    <a:pt x="623" y="29"/>
                  </a:lnTo>
                  <a:lnTo>
                    <a:pt x="595" y="114"/>
                  </a:lnTo>
                  <a:lnTo>
                    <a:pt x="538" y="114"/>
                  </a:lnTo>
                  <a:lnTo>
                    <a:pt x="510" y="57"/>
                  </a:lnTo>
                  <a:lnTo>
                    <a:pt x="453" y="57"/>
                  </a:lnTo>
                  <a:lnTo>
                    <a:pt x="368" y="57"/>
                  </a:lnTo>
                  <a:lnTo>
                    <a:pt x="312" y="86"/>
                  </a:lnTo>
                  <a:lnTo>
                    <a:pt x="312" y="114"/>
                  </a:lnTo>
                  <a:lnTo>
                    <a:pt x="255" y="114"/>
                  </a:lnTo>
                  <a:lnTo>
                    <a:pt x="142" y="227"/>
                  </a:lnTo>
                  <a:lnTo>
                    <a:pt x="142" y="256"/>
                  </a:lnTo>
                  <a:lnTo>
                    <a:pt x="85" y="256"/>
                  </a:lnTo>
                  <a:lnTo>
                    <a:pt x="0" y="312"/>
                  </a:lnTo>
                  <a:lnTo>
                    <a:pt x="0" y="369"/>
                  </a:lnTo>
                  <a:lnTo>
                    <a:pt x="56" y="369"/>
                  </a:lnTo>
                  <a:lnTo>
                    <a:pt x="56" y="426"/>
                  </a:lnTo>
                  <a:lnTo>
                    <a:pt x="142" y="482"/>
                  </a:lnTo>
                  <a:lnTo>
                    <a:pt x="113" y="567"/>
                  </a:lnTo>
                  <a:lnTo>
                    <a:pt x="142" y="624"/>
                  </a:lnTo>
                  <a:lnTo>
                    <a:pt x="170" y="624"/>
                  </a:lnTo>
                  <a:lnTo>
                    <a:pt x="227" y="681"/>
                  </a:lnTo>
                  <a:lnTo>
                    <a:pt x="170" y="709"/>
                  </a:lnTo>
                  <a:lnTo>
                    <a:pt x="170" y="766"/>
                  </a:lnTo>
                  <a:lnTo>
                    <a:pt x="198" y="823"/>
                  </a:lnTo>
                  <a:lnTo>
                    <a:pt x="170" y="851"/>
                  </a:lnTo>
                  <a:lnTo>
                    <a:pt x="170" y="879"/>
                  </a:lnTo>
                  <a:lnTo>
                    <a:pt x="198" y="879"/>
                  </a:lnTo>
                  <a:lnTo>
                    <a:pt x="227" y="936"/>
                  </a:lnTo>
                  <a:lnTo>
                    <a:pt x="255" y="908"/>
                  </a:lnTo>
                  <a:lnTo>
                    <a:pt x="312" y="936"/>
                  </a:lnTo>
                  <a:lnTo>
                    <a:pt x="255" y="964"/>
                  </a:lnTo>
                  <a:lnTo>
                    <a:pt x="255" y="993"/>
                  </a:lnTo>
                  <a:lnTo>
                    <a:pt x="227" y="993"/>
                  </a:lnTo>
                  <a:lnTo>
                    <a:pt x="198" y="1049"/>
                  </a:lnTo>
                  <a:lnTo>
                    <a:pt x="255" y="1106"/>
                  </a:lnTo>
                  <a:lnTo>
                    <a:pt x="198" y="1163"/>
                  </a:lnTo>
                  <a:lnTo>
                    <a:pt x="198" y="1220"/>
                  </a:lnTo>
                  <a:lnTo>
                    <a:pt x="170" y="1248"/>
                  </a:lnTo>
                  <a:lnTo>
                    <a:pt x="170" y="1305"/>
                  </a:lnTo>
                  <a:lnTo>
                    <a:pt x="142" y="1333"/>
                  </a:lnTo>
                  <a:lnTo>
                    <a:pt x="170" y="1390"/>
                  </a:lnTo>
                  <a:lnTo>
                    <a:pt x="142" y="1446"/>
                  </a:lnTo>
                  <a:lnTo>
                    <a:pt x="85" y="1446"/>
                  </a:lnTo>
                  <a:lnTo>
                    <a:pt x="28" y="150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5" name="Freeform 745"/>
            <p:cNvSpPr>
              <a:spLocks/>
            </p:cNvSpPr>
            <p:nvPr/>
          </p:nvSpPr>
          <p:spPr bwMode="auto">
            <a:xfrm>
              <a:off x="5506" y="2060"/>
              <a:ext cx="851" cy="1276"/>
            </a:xfrm>
            <a:custGeom>
              <a:avLst/>
              <a:gdLst>
                <a:gd name="T0" fmla="*/ 624 w 851"/>
                <a:gd name="T1" fmla="*/ 1219 h 1276"/>
                <a:gd name="T2" fmla="*/ 652 w 851"/>
                <a:gd name="T3" fmla="*/ 1276 h 1276"/>
                <a:gd name="T4" fmla="*/ 709 w 851"/>
                <a:gd name="T5" fmla="*/ 1276 h 1276"/>
                <a:gd name="T6" fmla="*/ 709 w 851"/>
                <a:gd name="T7" fmla="*/ 1219 h 1276"/>
                <a:gd name="T8" fmla="*/ 822 w 851"/>
                <a:gd name="T9" fmla="*/ 1134 h 1276"/>
                <a:gd name="T10" fmla="*/ 822 w 851"/>
                <a:gd name="T11" fmla="*/ 1049 h 1276"/>
                <a:gd name="T12" fmla="*/ 851 w 851"/>
                <a:gd name="T13" fmla="*/ 992 h 1276"/>
                <a:gd name="T14" fmla="*/ 681 w 851"/>
                <a:gd name="T15" fmla="*/ 851 h 1276"/>
                <a:gd name="T16" fmla="*/ 652 w 851"/>
                <a:gd name="T17" fmla="*/ 766 h 1276"/>
                <a:gd name="T18" fmla="*/ 709 w 851"/>
                <a:gd name="T19" fmla="*/ 737 h 1276"/>
                <a:gd name="T20" fmla="*/ 681 w 851"/>
                <a:gd name="T21" fmla="*/ 681 h 1276"/>
                <a:gd name="T22" fmla="*/ 709 w 851"/>
                <a:gd name="T23" fmla="*/ 652 h 1276"/>
                <a:gd name="T24" fmla="*/ 652 w 851"/>
                <a:gd name="T25" fmla="*/ 595 h 1276"/>
                <a:gd name="T26" fmla="*/ 624 w 851"/>
                <a:gd name="T27" fmla="*/ 624 h 1276"/>
                <a:gd name="T28" fmla="*/ 510 w 851"/>
                <a:gd name="T29" fmla="*/ 539 h 1276"/>
                <a:gd name="T30" fmla="*/ 510 w 851"/>
                <a:gd name="T31" fmla="*/ 482 h 1276"/>
                <a:gd name="T32" fmla="*/ 454 w 851"/>
                <a:gd name="T33" fmla="*/ 454 h 1276"/>
                <a:gd name="T34" fmla="*/ 454 w 851"/>
                <a:gd name="T35" fmla="*/ 397 h 1276"/>
                <a:gd name="T36" fmla="*/ 539 w 851"/>
                <a:gd name="T37" fmla="*/ 340 h 1276"/>
                <a:gd name="T38" fmla="*/ 482 w 851"/>
                <a:gd name="T39" fmla="*/ 255 h 1276"/>
                <a:gd name="T40" fmla="*/ 397 w 851"/>
                <a:gd name="T41" fmla="*/ 227 h 1276"/>
                <a:gd name="T42" fmla="*/ 340 w 851"/>
                <a:gd name="T43" fmla="*/ 142 h 1276"/>
                <a:gd name="T44" fmla="*/ 369 w 851"/>
                <a:gd name="T45" fmla="*/ 114 h 1276"/>
                <a:gd name="T46" fmla="*/ 369 w 851"/>
                <a:gd name="T47" fmla="*/ 0 h 1276"/>
                <a:gd name="T48" fmla="*/ 284 w 851"/>
                <a:gd name="T49" fmla="*/ 28 h 1276"/>
                <a:gd name="T50" fmla="*/ 227 w 851"/>
                <a:gd name="T51" fmla="*/ 0 h 1276"/>
                <a:gd name="T52" fmla="*/ 199 w 851"/>
                <a:gd name="T53" fmla="*/ 85 h 1276"/>
                <a:gd name="T54" fmla="*/ 170 w 851"/>
                <a:gd name="T55" fmla="*/ 85 h 1276"/>
                <a:gd name="T56" fmla="*/ 142 w 851"/>
                <a:gd name="T57" fmla="*/ 142 h 1276"/>
                <a:gd name="T58" fmla="*/ 85 w 851"/>
                <a:gd name="T59" fmla="*/ 142 h 1276"/>
                <a:gd name="T60" fmla="*/ 57 w 851"/>
                <a:gd name="T61" fmla="*/ 199 h 1276"/>
                <a:gd name="T62" fmla="*/ 85 w 851"/>
                <a:gd name="T63" fmla="*/ 255 h 1276"/>
                <a:gd name="T64" fmla="*/ 85 w 851"/>
                <a:gd name="T65" fmla="*/ 340 h 1276"/>
                <a:gd name="T66" fmla="*/ 29 w 851"/>
                <a:gd name="T67" fmla="*/ 397 h 1276"/>
                <a:gd name="T68" fmla="*/ 29 w 851"/>
                <a:gd name="T69" fmla="*/ 425 h 1276"/>
                <a:gd name="T70" fmla="*/ 0 w 851"/>
                <a:gd name="T71" fmla="*/ 482 h 1276"/>
                <a:gd name="T72" fmla="*/ 29 w 851"/>
                <a:gd name="T73" fmla="*/ 510 h 1276"/>
                <a:gd name="T74" fmla="*/ 170 w 851"/>
                <a:gd name="T75" fmla="*/ 624 h 1276"/>
                <a:gd name="T76" fmla="*/ 170 w 851"/>
                <a:gd name="T77" fmla="*/ 681 h 1276"/>
                <a:gd name="T78" fmla="*/ 312 w 851"/>
                <a:gd name="T79" fmla="*/ 681 h 1276"/>
                <a:gd name="T80" fmla="*/ 340 w 851"/>
                <a:gd name="T81" fmla="*/ 737 h 1276"/>
                <a:gd name="T82" fmla="*/ 312 w 851"/>
                <a:gd name="T83" fmla="*/ 822 h 1276"/>
                <a:gd name="T84" fmla="*/ 340 w 851"/>
                <a:gd name="T85" fmla="*/ 851 h 1276"/>
                <a:gd name="T86" fmla="*/ 227 w 851"/>
                <a:gd name="T87" fmla="*/ 964 h 1276"/>
                <a:gd name="T88" fmla="*/ 284 w 851"/>
                <a:gd name="T89" fmla="*/ 992 h 1276"/>
                <a:gd name="T90" fmla="*/ 284 w 851"/>
                <a:gd name="T91" fmla="*/ 1021 h 1276"/>
                <a:gd name="T92" fmla="*/ 369 w 851"/>
                <a:gd name="T93" fmla="*/ 1077 h 1276"/>
                <a:gd name="T94" fmla="*/ 369 w 851"/>
                <a:gd name="T95" fmla="*/ 1162 h 1276"/>
                <a:gd name="T96" fmla="*/ 425 w 851"/>
                <a:gd name="T97" fmla="*/ 1162 h 1276"/>
                <a:gd name="T98" fmla="*/ 425 w 851"/>
                <a:gd name="T99" fmla="*/ 1191 h 1276"/>
                <a:gd name="T100" fmla="*/ 482 w 851"/>
                <a:gd name="T101" fmla="*/ 1219 h 1276"/>
                <a:gd name="T102" fmla="*/ 482 w 851"/>
                <a:gd name="T103" fmla="*/ 1247 h 1276"/>
                <a:gd name="T104" fmla="*/ 510 w 851"/>
                <a:gd name="T105" fmla="*/ 1247 h 1276"/>
                <a:gd name="T106" fmla="*/ 510 w 851"/>
                <a:gd name="T107" fmla="*/ 1191 h 1276"/>
                <a:gd name="T108" fmla="*/ 539 w 851"/>
                <a:gd name="T109" fmla="*/ 1191 h 1276"/>
                <a:gd name="T110" fmla="*/ 567 w 851"/>
                <a:gd name="T111" fmla="*/ 1247 h 1276"/>
                <a:gd name="T112" fmla="*/ 624 w 851"/>
                <a:gd name="T113" fmla="*/ 1219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51" h="1276">
                  <a:moveTo>
                    <a:pt x="624" y="1219"/>
                  </a:moveTo>
                  <a:lnTo>
                    <a:pt x="652" y="1276"/>
                  </a:lnTo>
                  <a:lnTo>
                    <a:pt x="709" y="1276"/>
                  </a:lnTo>
                  <a:lnTo>
                    <a:pt x="709" y="1219"/>
                  </a:lnTo>
                  <a:lnTo>
                    <a:pt x="822" y="1134"/>
                  </a:lnTo>
                  <a:lnTo>
                    <a:pt x="822" y="1049"/>
                  </a:lnTo>
                  <a:lnTo>
                    <a:pt x="851" y="992"/>
                  </a:lnTo>
                  <a:lnTo>
                    <a:pt x="681" y="851"/>
                  </a:lnTo>
                  <a:lnTo>
                    <a:pt x="652" y="766"/>
                  </a:lnTo>
                  <a:lnTo>
                    <a:pt x="709" y="737"/>
                  </a:lnTo>
                  <a:lnTo>
                    <a:pt x="681" y="681"/>
                  </a:lnTo>
                  <a:lnTo>
                    <a:pt x="709" y="652"/>
                  </a:lnTo>
                  <a:lnTo>
                    <a:pt x="652" y="595"/>
                  </a:lnTo>
                  <a:lnTo>
                    <a:pt x="624" y="624"/>
                  </a:lnTo>
                  <a:lnTo>
                    <a:pt x="510" y="539"/>
                  </a:lnTo>
                  <a:lnTo>
                    <a:pt x="510" y="482"/>
                  </a:lnTo>
                  <a:lnTo>
                    <a:pt x="454" y="454"/>
                  </a:lnTo>
                  <a:lnTo>
                    <a:pt x="454" y="397"/>
                  </a:lnTo>
                  <a:lnTo>
                    <a:pt x="539" y="340"/>
                  </a:lnTo>
                  <a:lnTo>
                    <a:pt x="482" y="255"/>
                  </a:lnTo>
                  <a:lnTo>
                    <a:pt x="397" y="227"/>
                  </a:lnTo>
                  <a:lnTo>
                    <a:pt x="340" y="142"/>
                  </a:lnTo>
                  <a:lnTo>
                    <a:pt x="369" y="114"/>
                  </a:lnTo>
                  <a:lnTo>
                    <a:pt x="369" y="0"/>
                  </a:lnTo>
                  <a:lnTo>
                    <a:pt x="284" y="28"/>
                  </a:lnTo>
                  <a:lnTo>
                    <a:pt x="227" y="0"/>
                  </a:lnTo>
                  <a:lnTo>
                    <a:pt x="199" y="85"/>
                  </a:lnTo>
                  <a:lnTo>
                    <a:pt x="170" y="85"/>
                  </a:lnTo>
                  <a:lnTo>
                    <a:pt x="142" y="142"/>
                  </a:lnTo>
                  <a:lnTo>
                    <a:pt x="85" y="142"/>
                  </a:lnTo>
                  <a:lnTo>
                    <a:pt x="57" y="199"/>
                  </a:lnTo>
                  <a:lnTo>
                    <a:pt x="85" y="255"/>
                  </a:lnTo>
                  <a:lnTo>
                    <a:pt x="85" y="340"/>
                  </a:lnTo>
                  <a:lnTo>
                    <a:pt x="29" y="397"/>
                  </a:lnTo>
                  <a:lnTo>
                    <a:pt x="29" y="425"/>
                  </a:lnTo>
                  <a:lnTo>
                    <a:pt x="0" y="482"/>
                  </a:lnTo>
                  <a:lnTo>
                    <a:pt x="29" y="510"/>
                  </a:lnTo>
                  <a:lnTo>
                    <a:pt x="170" y="624"/>
                  </a:lnTo>
                  <a:lnTo>
                    <a:pt x="170" y="681"/>
                  </a:lnTo>
                  <a:lnTo>
                    <a:pt x="312" y="681"/>
                  </a:lnTo>
                  <a:lnTo>
                    <a:pt x="340" y="737"/>
                  </a:lnTo>
                  <a:lnTo>
                    <a:pt x="312" y="822"/>
                  </a:lnTo>
                  <a:lnTo>
                    <a:pt x="340" y="851"/>
                  </a:lnTo>
                  <a:lnTo>
                    <a:pt x="227" y="964"/>
                  </a:lnTo>
                  <a:lnTo>
                    <a:pt x="284" y="992"/>
                  </a:lnTo>
                  <a:lnTo>
                    <a:pt x="284" y="1021"/>
                  </a:lnTo>
                  <a:lnTo>
                    <a:pt x="369" y="1077"/>
                  </a:lnTo>
                  <a:lnTo>
                    <a:pt x="369" y="1162"/>
                  </a:lnTo>
                  <a:lnTo>
                    <a:pt x="425" y="1162"/>
                  </a:lnTo>
                  <a:lnTo>
                    <a:pt x="425" y="1191"/>
                  </a:lnTo>
                  <a:lnTo>
                    <a:pt x="482" y="1219"/>
                  </a:lnTo>
                  <a:lnTo>
                    <a:pt x="482" y="1247"/>
                  </a:lnTo>
                  <a:lnTo>
                    <a:pt x="510" y="1247"/>
                  </a:lnTo>
                  <a:lnTo>
                    <a:pt x="510" y="1191"/>
                  </a:lnTo>
                  <a:lnTo>
                    <a:pt x="539" y="1191"/>
                  </a:lnTo>
                  <a:lnTo>
                    <a:pt x="567" y="1247"/>
                  </a:lnTo>
                  <a:lnTo>
                    <a:pt x="624" y="12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6" name="Freeform 746"/>
            <p:cNvSpPr>
              <a:spLocks/>
            </p:cNvSpPr>
            <p:nvPr/>
          </p:nvSpPr>
          <p:spPr bwMode="auto">
            <a:xfrm>
              <a:off x="6073" y="2315"/>
              <a:ext cx="1134" cy="1900"/>
            </a:xfrm>
            <a:custGeom>
              <a:avLst/>
              <a:gdLst>
                <a:gd name="T0" fmla="*/ 142 w 1134"/>
                <a:gd name="T1" fmla="*/ 1503 h 1900"/>
                <a:gd name="T2" fmla="*/ 85 w 1134"/>
                <a:gd name="T3" fmla="*/ 1446 h 1900"/>
                <a:gd name="T4" fmla="*/ 142 w 1134"/>
                <a:gd name="T5" fmla="*/ 1389 h 1900"/>
                <a:gd name="T6" fmla="*/ 0 w 1134"/>
                <a:gd name="T7" fmla="*/ 1333 h 1900"/>
                <a:gd name="T8" fmla="*/ 85 w 1134"/>
                <a:gd name="T9" fmla="*/ 1333 h 1900"/>
                <a:gd name="T10" fmla="*/ 85 w 1134"/>
                <a:gd name="T11" fmla="*/ 1248 h 1900"/>
                <a:gd name="T12" fmla="*/ 114 w 1134"/>
                <a:gd name="T13" fmla="*/ 1163 h 1900"/>
                <a:gd name="T14" fmla="*/ 142 w 1134"/>
                <a:gd name="T15" fmla="*/ 1106 h 1900"/>
                <a:gd name="T16" fmla="*/ 85 w 1134"/>
                <a:gd name="T17" fmla="*/ 1106 h 1900"/>
                <a:gd name="T18" fmla="*/ 0 w 1134"/>
                <a:gd name="T19" fmla="*/ 1078 h 1900"/>
                <a:gd name="T20" fmla="*/ 57 w 1134"/>
                <a:gd name="T21" fmla="*/ 964 h 1900"/>
                <a:gd name="T22" fmla="*/ 142 w 1134"/>
                <a:gd name="T23" fmla="*/ 1021 h 1900"/>
                <a:gd name="T24" fmla="*/ 255 w 1134"/>
                <a:gd name="T25" fmla="*/ 879 h 1900"/>
                <a:gd name="T26" fmla="*/ 284 w 1134"/>
                <a:gd name="T27" fmla="*/ 737 h 1900"/>
                <a:gd name="T28" fmla="*/ 85 w 1134"/>
                <a:gd name="T29" fmla="*/ 511 h 1900"/>
                <a:gd name="T30" fmla="*/ 114 w 1134"/>
                <a:gd name="T31" fmla="*/ 426 h 1900"/>
                <a:gd name="T32" fmla="*/ 199 w 1134"/>
                <a:gd name="T33" fmla="*/ 369 h 1900"/>
                <a:gd name="T34" fmla="*/ 227 w 1134"/>
                <a:gd name="T35" fmla="*/ 340 h 1900"/>
                <a:gd name="T36" fmla="*/ 312 w 1134"/>
                <a:gd name="T37" fmla="*/ 255 h 1900"/>
                <a:gd name="T38" fmla="*/ 340 w 1134"/>
                <a:gd name="T39" fmla="*/ 227 h 1900"/>
                <a:gd name="T40" fmla="*/ 369 w 1134"/>
                <a:gd name="T41" fmla="*/ 340 h 1900"/>
                <a:gd name="T42" fmla="*/ 454 w 1134"/>
                <a:gd name="T43" fmla="*/ 397 h 1900"/>
                <a:gd name="T44" fmla="*/ 510 w 1134"/>
                <a:gd name="T45" fmla="*/ 312 h 1900"/>
                <a:gd name="T46" fmla="*/ 567 w 1134"/>
                <a:gd name="T47" fmla="*/ 255 h 1900"/>
                <a:gd name="T48" fmla="*/ 596 w 1134"/>
                <a:gd name="T49" fmla="*/ 170 h 1900"/>
                <a:gd name="T50" fmla="*/ 681 w 1134"/>
                <a:gd name="T51" fmla="*/ 0 h 1900"/>
                <a:gd name="T52" fmla="*/ 766 w 1134"/>
                <a:gd name="T53" fmla="*/ 85 h 1900"/>
                <a:gd name="T54" fmla="*/ 794 w 1134"/>
                <a:gd name="T55" fmla="*/ 170 h 1900"/>
                <a:gd name="T56" fmla="*/ 879 w 1134"/>
                <a:gd name="T57" fmla="*/ 199 h 1900"/>
                <a:gd name="T58" fmla="*/ 822 w 1134"/>
                <a:gd name="T59" fmla="*/ 397 h 1900"/>
                <a:gd name="T60" fmla="*/ 794 w 1134"/>
                <a:gd name="T61" fmla="*/ 482 h 1900"/>
                <a:gd name="T62" fmla="*/ 851 w 1134"/>
                <a:gd name="T63" fmla="*/ 539 h 1900"/>
                <a:gd name="T64" fmla="*/ 964 w 1134"/>
                <a:gd name="T65" fmla="*/ 681 h 1900"/>
                <a:gd name="T66" fmla="*/ 1077 w 1134"/>
                <a:gd name="T67" fmla="*/ 822 h 1900"/>
                <a:gd name="T68" fmla="*/ 1077 w 1134"/>
                <a:gd name="T69" fmla="*/ 1134 h 1900"/>
                <a:gd name="T70" fmla="*/ 1134 w 1134"/>
                <a:gd name="T71" fmla="*/ 1134 h 1900"/>
                <a:gd name="T72" fmla="*/ 1077 w 1134"/>
                <a:gd name="T73" fmla="*/ 1248 h 1900"/>
                <a:gd name="T74" fmla="*/ 964 w 1134"/>
                <a:gd name="T75" fmla="*/ 1389 h 1900"/>
                <a:gd name="T76" fmla="*/ 907 w 1134"/>
                <a:gd name="T77" fmla="*/ 1389 h 1900"/>
                <a:gd name="T78" fmla="*/ 1021 w 1134"/>
                <a:gd name="T79" fmla="*/ 1588 h 1900"/>
                <a:gd name="T80" fmla="*/ 907 w 1134"/>
                <a:gd name="T81" fmla="*/ 1531 h 1900"/>
                <a:gd name="T82" fmla="*/ 766 w 1134"/>
                <a:gd name="T83" fmla="*/ 1730 h 1900"/>
                <a:gd name="T84" fmla="*/ 737 w 1134"/>
                <a:gd name="T85" fmla="*/ 1900 h 1900"/>
                <a:gd name="T86" fmla="*/ 624 w 1134"/>
                <a:gd name="T87" fmla="*/ 1843 h 1900"/>
                <a:gd name="T88" fmla="*/ 454 w 1134"/>
                <a:gd name="T89" fmla="*/ 1815 h 1900"/>
                <a:gd name="T90" fmla="*/ 397 w 1134"/>
                <a:gd name="T91" fmla="*/ 1786 h 1900"/>
                <a:gd name="T92" fmla="*/ 340 w 1134"/>
                <a:gd name="T93" fmla="*/ 1701 h 1900"/>
                <a:gd name="T94" fmla="*/ 170 w 1134"/>
                <a:gd name="T95" fmla="*/ 1786 h 1900"/>
                <a:gd name="T96" fmla="*/ 255 w 1134"/>
                <a:gd name="T97" fmla="*/ 1673 h 1900"/>
                <a:gd name="T98" fmla="*/ 199 w 1134"/>
                <a:gd name="T99" fmla="*/ 1503 h 1900"/>
                <a:gd name="T100" fmla="*/ 199 w 1134"/>
                <a:gd name="T101" fmla="*/ 1616 h 1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4" h="1900">
                  <a:moveTo>
                    <a:pt x="170" y="1559"/>
                  </a:moveTo>
                  <a:lnTo>
                    <a:pt x="142" y="1503"/>
                  </a:lnTo>
                  <a:lnTo>
                    <a:pt x="85" y="1474"/>
                  </a:lnTo>
                  <a:lnTo>
                    <a:pt x="85" y="1446"/>
                  </a:lnTo>
                  <a:lnTo>
                    <a:pt x="142" y="1418"/>
                  </a:lnTo>
                  <a:lnTo>
                    <a:pt x="142" y="1389"/>
                  </a:lnTo>
                  <a:lnTo>
                    <a:pt x="29" y="1361"/>
                  </a:lnTo>
                  <a:lnTo>
                    <a:pt x="0" y="1333"/>
                  </a:lnTo>
                  <a:lnTo>
                    <a:pt x="29" y="1304"/>
                  </a:lnTo>
                  <a:lnTo>
                    <a:pt x="85" y="1333"/>
                  </a:lnTo>
                  <a:lnTo>
                    <a:pt x="114" y="1304"/>
                  </a:lnTo>
                  <a:lnTo>
                    <a:pt x="85" y="1248"/>
                  </a:lnTo>
                  <a:lnTo>
                    <a:pt x="114" y="1219"/>
                  </a:lnTo>
                  <a:lnTo>
                    <a:pt x="114" y="1163"/>
                  </a:lnTo>
                  <a:lnTo>
                    <a:pt x="142" y="1134"/>
                  </a:lnTo>
                  <a:lnTo>
                    <a:pt x="142" y="1106"/>
                  </a:lnTo>
                  <a:lnTo>
                    <a:pt x="114" y="1078"/>
                  </a:lnTo>
                  <a:lnTo>
                    <a:pt x="85" y="1106"/>
                  </a:lnTo>
                  <a:lnTo>
                    <a:pt x="29" y="1134"/>
                  </a:lnTo>
                  <a:lnTo>
                    <a:pt x="0" y="1078"/>
                  </a:lnTo>
                  <a:lnTo>
                    <a:pt x="57" y="1049"/>
                  </a:lnTo>
                  <a:lnTo>
                    <a:pt x="57" y="964"/>
                  </a:lnTo>
                  <a:lnTo>
                    <a:pt x="85" y="1021"/>
                  </a:lnTo>
                  <a:lnTo>
                    <a:pt x="142" y="1021"/>
                  </a:lnTo>
                  <a:lnTo>
                    <a:pt x="142" y="964"/>
                  </a:lnTo>
                  <a:lnTo>
                    <a:pt x="255" y="879"/>
                  </a:lnTo>
                  <a:lnTo>
                    <a:pt x="255" y="794"/>
                  </a:lnTo>
                  <a:lnTo>
                    <a:pt x="284" y="737"/>
                  </a:lnTo>
                  <a:lnTo>
                    <a:pt x="114" y="596"/>
                  </a:lnTo>
                  <a:lnTo>
                    <a:pt x="85" y="511"/>
                  </a:lnTo>
                  <a:lnTo>
                    <a:pt x="142" y="482"/>
                  </a:lnTo>
                  <a:lnTo>
                    <a:pt x="114" y="426"/>
                  </a:lnTo>
                  <a:lnTo>
                    <a:pt x="142" y="397"/>
                  </a:lnTo>
                  <a:lnTo>
                    <a:pt x="199" y="369"/>
                  </a:lnTo>
                  <a:lnTo>
                    <a:pt x="199" y="312"/>
                  </a:lnTo>
                  <a:lnTo>
                    <a:pt x="227" y="340"/>
                  </a:lnTo>
                  <a:lnTo>
                    <a:pt x="255" y="255"/>
                  </a:lnTo>
                  <a:lnTo>
                    <a:pt x="312" y="255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369" y="227"/>
                  </a:lnTo>
                  <a:lnTo>
                    <a:pt x="369" y="340"/>
                  </a:lnTo>
                  <a:lnTo>
                    <a:pt x="425" y="340"/>
                  </a:lnTo>
                  <a:lnTo>
                    <a:pt x="454" y="397"/>
                  </a:lnTo>
                  <a:lnTo>
                    <a:pt x="482" y="426"/>
                  </a:lnTo>
                  <a:lnTo>
                    <a:pt x="510" y="312"/>
                  </a:lnTo>
                  <a:lnTo>
                    <a:pt x="567" y="284"/>
                  </a:lnTo>
                  <a:lnTo>
                    <a:pt x="567" y="255"/>
                  </a:lnTo>
                  <a:lnTo>
                    <a:pt x="596" y="255"/>
                  </a:lnTo>
                  <a:lnTo>
                    <a:pt x="596" y="170"/>
                  </a:lnTo>
                  <a:lnTo>
                    <a:pt x="737" y="114"/>
                  </a:lnTo>
                  <a:lnTo>
                    <a:pt x="681" y="0"/>
                  </a:lnTo>
                  <a:lnTo>
                    <a:pt x="737" y="0"/>
                  </a:lnTo>
                  <a:lnTo>
                    <a:pt x="766" y="85"/>
                  </a:lnTo>
                  <a:lnTo>
                    <a:pt x="822" y="142"/>
                  </a:lnTo>
                  <a:lnTo>
                    <a:pt x="794" y="170"/>
                  </a:lnTo>
                  <a:lnTo>
                    <a:pt x="822" y="199"/>
                  </a:lnTo>
                  <a:lnTo>
                    <a:pt x="879" y="199"/>
                  </a:lnTo>
                  <a:lnTo>
                    <a:pt x="907" y="227"/>
                  </a:lnTo>
                  <a:lnTo>
                    <a:pt x="822" y="397"/>
                  </a:lnTo>
                  <a:lnTo>
                    <a:pt x="851" y="426"/>
                  </a:lnTo>
                  <a:lnTo>
                    <a:pt x="794" y="482"/>
                  </a:lnTo>
                  <a:lnTo>
                    <a:pt x="794" y="539"/>
                  </a:lnTo>
                  <a:lnTo>
                    <a:pt x="851" y="539"/>
                  </a:lnTo>
                  <a:lnTo>
                    <a:pt x="879" y="624"/>
                  </a:lnTo>
                  <a:lnTo>
                    <a:pt x="964" y="681"/>
                  </a:lnTo>
                  <a:lnTo>
                    <a:pt x="992" y="766"/>
                  </a:lnTo>
                  <a:lnTo>
                    <a:pt x="1077" y="822"/>
                  </a:lnTo>
                  <a:lnTo>
                    <a:pt x="1134" y="992"/>
                  </a:lnTo>
                  <a:lnTo>
                    <a:pt x="1077" y="1134"/>
                  </a:lnTo>
                  <a:lnTo>
                    <a:pt x="1106" y="1134"/>
                  </a:lnTo>
                  <a:lnTo>
                    <a:pt x="1134" y="1134"/>
                  </a:lnTo>
                  <a:lnTo>
                    <a:pt x="1134" y="1191"/>
                  </a:lnTo>
                  <a:lnTo>
                    <a:pt x="1077" y="1248"/>
                  </a:lnTo>
                  <a:lnTo>
                    <a:pt x="1077" y="1474"/>
                  </a:lnTo>
                  <a:lnTo>
                    <a:pt x="964" y="1389"/>
                  </a:lnTo>
                  <a:lnTo>
                    <a:pt x="936" y="1276"/>
                  </a:lnTo>
                  <a:lnTo>
                    <a:pt x="907" y="1389"/>
                  </a:lnTo>
                  <a:lnTo>
                    <a:pt x="1049" y="1503"/>
                  </a:lnTo>
                  <a:lnTo>
                    <a:pt x="1021" y="1588"/>
                  </a:lnTo>
                  <a:lnTo>
                    <a:pt x="737" y="1361"/>
                  </a:lnTo>
                  <a:lnTo>
                    <a:pt x="907" y="1531"/>
                  </a:lnTo>
                  <a:lnTo>
                    <a:pt x="794" y="1616"/>
                  </a:lnTo>
                  <a:lnTo>
                    <a:pt x="766" y="1730"/>
                  </a:lnTo>
                  <a:lnTo>
                    <a:pt x="822" y="1815"/>
                  </a:lnTo>
                  <a:lnTo>
                    <a:pt x="737" y="1900"/>
                  </a:lnTo>
                  <a:lnTo>
                    <a:pt x="652" y="1900"/>
                  </a:lnTo>
                  <a:lnTo>
                    <a:pt x="624" y="1843"/>
                  </a:lnTo>
                  <a:lnTo>
                    <a:pt x="567" y="1815"/>
                  </a:lnTo>
                  <a:lnTo>
                    <a:pt x="454" y="1815"/>
                  </a:lnTo>
                  <a:lnTo>
                    <a:pt x="425" y="1786"/>
                  </a:lnTo>
                  <a:lnTo>
                    <a:pt x="397" y="1786"/>
                  </a:lnTo>
                  <a:lnTo>
                    <a:pt x="340" y="1758"/>
                  </a:lnTo>
                  <a:lnTo>
                    <a:pt x="340" y="1701"/>
                  </a:lnTo>
                  <a:lnTo>
                    <a:pt x="284" y="1758"/>
                  </a:lnTo>
                  <a:lnTo>
                    <a:pt x="170" y="1786"/>
                  </a:lnTo>
                  <a:lnTo>
                    <a:pt x="170" y="1701"/>
                  </a:lnTo>
                  <a:lnTo>
                    <a:pt x="255" y="1673"/>
                  </a:lnTo>
                  <a:lnTo>
                    <a:pt x="284" y="1559"/>
                  </a:lnTo>
                  <a:lnTo>
                    <a:pt x="199" y="1503"/>
                  </a:lnTo>
                  <a:lnTo>
                    <a:pt x="227" y="1588"/>
                  </a:lnTo>
                  <a:lnTo>
                    <a:pt x="199" y="1616"/>
                  </a:lnTo>
                  <a:lnTo>
                    <a:pt x="170" y="155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7" name="Freeform 750"/>
            <p:cNvSpPr>
              <a:spLocks/>
            </p:cNvSpPr>
            <p:nvPr/>
          </p:nvSpPr>
          <p:spPr bwMode="auto">
            <a:xfrm>
              <a:off x="5733" y="1493"/>
              <a:ext cx="1106" cy="1248"/>
            </a:xfrm>
            <a:custGeom>
              <a:avLst/>
              <a:gdLst>
                <a:gd name="T0" fmla="*/ 142 w 1106"/>
                <a:gd name="T1" fmla="*/ 681 h 1248"/>
                <a:gd name="T2" fmla="*/ 170 w 1106"/>
                <a:gd name="T3" fmla="*/ 794 h 1248"/>
                <a:gd name="T4" fmla="*/ 312 w 1106"/>
                <a:gd name="T5" fmla="*/ 907 h 1248"/>
                <a:gd name="T6" fmla="*/ 227 w 1106"/>
                <a:gd name="T7" fmla="*/ 1021 h 1248"/>
                <a:gd name="T8" fmla="*/ 283 w 1106"/>
                <a:gd name="T9" fmla="*/ 1106 h 1248"/>
                <a:gd name="T10" fmla="*/ 425 w 1106"/>
                <a:gd name="T11" fmla="*/ 1162 h 1248"/>
                <a:gd name="T12" fmla="*/ 539 w 1106"/>
                <a:gd name="T13" fmla="*/ 1191 h 1248"/>
                <a:gd name="T14" fmla="*/ 567 w 1106"/>
                <a:gd name="T15" fmla="*/ 1162 h 1248"/>
                <a:gd name="T16" fmla="*/ 652 w 1106"/>
                <a:gd name="T17" fmla="*/ 1077 h 1248"/>
                <a:gd name="T18" fmla="*/ 680 w 1106"/>
                <a:gd name="T19" fmla="*/ 1049 h 1248"/>
                <a:gd name="T20" fmla="*/ 709 w 1106"/>
                <a:gd name="T21" fmla="*/ 1134 h 1248"/>
                <a:gd name="T22" fmla="*/ 765 w 1106"/>
                <a:gd name="T23" fmla="*/ 1162 h 1248"/>
                <a:gd name="T24" fmla="*/ 822 w 1106"/>
                <a:gd name="T25" fmla="*/ 1248 h 1248"/>
                <a:gd name="T26" fmla="*/ 907 w 1106"/>
                <a:gd name="T27" fmla="*/ 1106 h 1248"/>
                <a:gd name="T28" fmla="*/ 936 w 1106"/>
                <a:gd name="T29" fmla="*/ 1077 h 1248"/>
                <a:gd name="T30" fmla="*/ 1077 w 1106"/>
                <a:gd name="T31" fmla="*/ 936 h 1248"/>
                <a:gd name="T32" fmla="*/ 1077 w 1106"/>
                <a:gd name="T33" fmla="*/ 822 h 1248"/>
                <a:gd name="T34" fmla="*/ 1049 w 1106"/>
                <a:gd name="T35" fmla="*/ 737 h 1248"/>
                <a:gd name="T36" fmla="*/ 1077 w 1106"/>
                <a:gd name="T37" fmla="*/ 652 h 1248"/>
                <a:gd name="T38" fmla="*/ 1049 w 1106"/>
                <a:gd name="T39" fmla="*/ 567 h 1248"/>
                <a:gd name="T40" fmla="*/ 1049 w 1106"/>
                <a:gd name="T41" fmla="*/ 482 h 1248"/>
                <a:gd name="T42" fmla="*/ 1077 w 1106"/>
                <a:gd name="T43" fmla="*/ 397 h 1248"/>
                <a:gd name="T44" fmla="*/ 1106 w 1106"/>
                <a:gd name="T45" fmla="*/ 255 h 1248"/>
                <a:gd name="T46" fmla="*/ 1021 w 1106"/>
                <a:gd name="T47" fmla="*/ 227 h 1248"/>
                <a:gd name="T48" fmla="*/ 964 w 1106"/>
                <a:gd name="T49" fmla="*/ 142 h 1248"/>
                <a:gd name="T50" fmla="*/ 907 w 1106"/>
                <a:gd name="T51" fmla="*/ 57 h 1248"/>
                <a:gd name="T52" fmla="*/ 850 w 1106"/>
                <a:gd name="T53" fmla="*/ 28 h 1248"/>
                <a:gd name="T54" fmla="*/ 765 w 1106"/>
                <a:gd name="T55" fmla="*/ 57 h 1248"/>
                <a:gd name="T56" fmla="*/ 624 w 1106"/>
                <a:gd name="T57" fmla="*/ 57 h 1248"/>
                <a:gd name="T58" fmla="*/ 624 w 1106"/>
                <a:gd name="T59" fmla="*/ 170 h 1248"/>
                <a:gd name="T60" fmla="*/ 510 w 1106"/>
                <a:gd name="T61" fmla="*/ 284 h 1248"/>
                <a:gd name="T62" fmla="*/ 425 w 1106"/>
                <a:gd name="T63" fmla="*/ 199 h 1248"/>
                <a:gd name="T64" fmla="*/ 425 w 1106"/>
                <a:gd name="T65" fmla="*/ 142 h 1248"/>
                <a:gd name="T66" fmla="*/ 369 w 1106"/>
                <a:gd name="T67" fmla="*/ 0 h 1248"/>
                <a:gd name="T68" fmla="*/ 283 w 1106"/>
                <a:gd name="T69" fmla="*/ 57 h 1248"/>
                <a:gd name="T70" fmla="*/ 142 w 1106"/>
                <a:gd name="T71" fmla="*/ 28 h 1248"/>
                <a:gd name="T72" fmla="*/ 113 w 1106"/>
                <a:gd name="T73" fmla="*/ 85 h 1248"/>
                <a:gd name="T74" fmla="*/ 57 w 1106"/>
                <a:gd name="T75" fmla="*/ 170 h 1248"/>
                <a:gd name="T76" fmla="*/ 57 w 1106"/>
                <a:gd name="T77" fmla="*/ 284 h 1248"/>
                <a:gd name="T78" fmla="*/ 0 w 1106"/>
                <a:gd name="T79" fmla="*/ 369 h 1248"/>
                <a:gd name="T80" fmla="*/ 57 w 1106"/>
                <a:gd name="T81" fmla="*/ 425 h 1248"/>
                <a:gd name="T82" fmla="*/ 170 w 1106"/>
                <a:gd name="T83" fmla="*/ 51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06" h="1248">
                  <a:moveTo>
                    <a:pt x="142" y="567"/>
                  </a:moveTo>
                  <a:lnTo>
                    <a:pt x="142" y="681"/>
                  </a:lnTo>
                  <a:lnTo>
                    <a:pt x="113" y="709"/>
                  </a:lnTo>
                  <a:lnTo>
                    <a:pt x="170" y="794"/>
                  </a:lnTo>
                  <a:lnTo>
                    <a:pt x="255" y="822"/>
                  </a:lnTo>
                  <a:lnTo>
                    <a:pt x="312" y="907"/>
                  </a:lnTo>
                  <a:lnTo>
                    <a:pt x="227" y="964"/>
                  </a:lnTo>
                  <a:lnTo>
                    <a:pt x="227" y="1021"/>
                  </a:lnTo>
                  <a:lnTo>
                    <a:pt x="283" y="1049"/>
                  </a:lnTo>
                  <a:lnTo>
                    <a:pt x="283" y="1106"/>
                  </a:lnTo>
                  <a:lnTo>
                    <a:pt x="397" y="1191"/>
                  </a:lnTo>
                  <a:lnTo>
                    <a:pt x="425" y="1162"/>
                  </a:lnTo>
                  <a:lnTo>
                    <a:pt x="482" y="1219"/>
                  </a:lnTo>
                  <a:lnTo>
                    <a:pt x="539" y="1191"/>
                  </a:lnTo>
                  <a:lnTo>
                    <a:pt x="539" y="1134"/>
                  </a:lnTo>
                  <a:lnTo>
                    <a:pt x="567" y="1162"/>
                  </a:lnTo>
                  <a:lnTo>
                    <a:pt x="595" y="1077"/>
                  </a:lnTo>
                  <a:lnTo>
                    <a:pt x="652" y="1077"/>
                  </a:lnTo>
                  <a:lnTo>
                    <a:pt x="680" y="1106"/>
                  </a:lnTo>
                  <a:lnTo>
                    <a:pt x="680" y="1049"/>
                  </a:lnTo>
                  <a:lnTo>
                    <a:pt x="709" y="1049"/>
                  </a:lnTo>
                  <a:lnTo>
                    <a:pt x="709" y="1134"/>
                  </a:lnTo>
                  <a:lnTo>
                    <a:pt x="709" y="1162"/>
                  </a:lnTo>
                  <a:lnTo>
                    <a:pt x="765" y="1162"/>
                  </a:lnTo>
                  <a:lnTo>
                    <a:pt x="794" y="1219"/>
                  </a:lnTo>
                  <a:lnTo>
                    <a:pt x="822" y="1248"/>
                  </a:lnTo>
                  <a:lnTo>
                    <a:pt x="850" y="1134"/>
                  </a:lnTo>
                  <a:lnTo>
                    <a:pt x="907" y="1106"/>
                  </a:lnTo>
                  <a:lnTo>
                    <a:pt x="907" y="1077"/>
                  </a:lnTo>
                  <a:lnTo>
                    <a:pt x="936" y="1077"/>
                  </a:lnTo>
                  <a:lnTo>
                    <a:pt x="936" y="992"/>
                  </a:lnTo>
                  <a:lnTo>
                    <a:pt x="1077" y="936"/>
                  </a:lnTo>
                  <a:lnTo>
                    <a:pt x="1021" y="822"/>
                  </a:lnTo>
                  <a:lnTo>
                    <a:pt x="1077" y="822"/>
                  </a:lnTo>
                  <a:lnTo>
                    <a:pt x="1077" y="737"/>
                  </a:lnTo>
                  <a:lnTo>
                    <a:pt x="1049" y="737"/>
                  </a:lnTo>
                  <a:lnTo>
                    <a:pt x="1021" y="709"/>
                  </a:lnTo>
                  <a:lnTo>
                    <a:pt x="1077" y="652"/>
                  </a:lnTo>
                  <a:lnTo>
                    <a:pt x="1077" y="595"/>
                  </a:lnTo>
                  <a:lnTo>
                    <a:pt x="1049" y="567"/>
                  </a:lnTo>
                  <a:lnTo>
                    <a:pt x="1077" y="539"/>
                  </a:lnTo>
                  <a:lnTo>
                    <a:pt x="1049" y="482"/>
                  </a:lnTo>
                  <a:lnTo>
                    <a:pt x="1106" y="425"/>
                  </a:lnTo>
                  <a:lnTo>
                    <a:pt x="1077" y="397"/>
                  </a:lnTo>
                  <a:lnTo>
                    <a:pt x="1106" y="369"/>
                  </a:lnTo>
                  <a:lnTo>
                    <a:pt x="1106" y="255"/>
                  </a:lnTo>
                  <a:lnTo>
                    <a:pt x="1077" y="227"/>
                  </a:lnTo>
                  <a:lnTo>
                    <a:pt x="1021" y="227"/>
                  </a:lnTo>
                  <a:lnTo>
                    <a:pt x="992" y="142"/>
                  </a:lnTo>
                  <a:lnTo>
                    <a:pt x="964" y="142"/>
                  </a:lnTo>
                  <a:lnTo>
                    <a:pt x="907" y="114"/>
                  </a:lnTo>
                  <a:lnTo>
                    <a:pt x="907" y="57"/>
                  </a:lnTo>
                  <a:lnTo>
                    <a:pt x="907" y="28"/>
                  </a:lnTo>
                  <a:lnTo>
                    <a:pt x="850" y="28"/>
                  </a:lnTo>
                  <a:lnTo>
                    <a:pt x="822" y="57"/>
                  </a:lnTo>
                  <a:lnTo>
                    <a:pt x="765" y="57"/>
                  </a:lnTo>
                  <a:lnTo>
                    <a:pt x="652" y="28"/>
                  </a:lnTo>
                  <a:lnTo>
                    <a:pt x="624" y="57"/>
                  </a:lnTo>
                  <a:lnTo>
                    <a:pt x="652" y="57"/>
                  </a:lnTo>
                  <a:lnTo>
                    <a:pt x="624" y="170"/>
                  </a:lnTo>
                  <a:lnTo>
                    <a:pt x="510" y="227"/>
                  </a:lnTo>
                  <a:lnTo>
                    <a:pt x="510" y="284"/>
                  </a:lnTo>
                  <a:lnTo>
                    <a:pt x="482" y="227"/>
                  </a:lnTo>
                  <a:lnTo>
                    <a:pt x="425" y="199"/>
                  </a:lnTo>
                  <a:lnTo>
                    <a:pt x="454" y="170"/>
                  </a:lnTo>
                  <a:lnTo>
                    <a:pt x="425" y="142"/>
                  </a:lnTo>
                  <a:lnTo>
                    <a:pt x="425" y="85"/>
                  </a:lnTo>
                  <a:lnTo>
                    <a:pt x="369" y="0"/>
                  </a:lnTo>
                  <a:lnTo>
                    <a:pt x="340" y="0"/>
                  </a:lnTo>
                  <a:lnTo>
                    <a:pt x="283" y="57"/>
                  </a:lnTo>
                  <a:lnTo>
                    <a:pt x="198" y="57"/>
                  </a:lnTo>
                  <a:lnTo>
                    <a:pt x="142" y="28"/>
                  </a:lnTo>
                  <a:lnTo>
                    <a:pt x="113" y="28"/>
                  </a:lnTo>
                  <a:lnTo>
                    <a:pt x="113" y="85"/>
                  </a:lnTo>
                  <a:lnTo>
                    <a:pt x="57" y="85"/>
                  </a:lnTo>
                  <a:lnTo>
                    <a:pt x="57" y="170"/>
                  </a:lnTo>
                  <a:lnTo>
                    <a:pt x="28" y="199"/>
                  </a:lnTo>
                  <a:lnTo>
                    <a:pt x="57" y="284"/>
                  </a:lnTo>
                  <a:lnTo>
                    <a:pt x="28" y="340"/>
                  </a:lnTo>
                  <a:lnTo>
                    <a:pt x="0" y="369"/>
                  </a:lnTo>
                  <a:lnTo>
                    <a:pt x="28" y="425"/>
                  </a:lnTo>
                  <a:lnTo>
                    <a:pt x="57" y="425"/>
                  </a:lnTo>
                  <a:lnTo>
                    <a:pt x="113" y="482"/>
                  </a:lnTo>
                  <a:lnTo>
                    <a:pt x="170" y="510"/>
                  </a:lnTo>
                  <a:lnTo>
                    <a:pt x="142" y="56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8" name="Freeform 751"/>
            <p:cNvSpPr>
              <a:spLocks/>
            </p:cNvSpPr>
            <p:nvPr/>
          </p:nvSpPr>
          <p:spPr bwMode="auto">
            <a:xfrm>
              <a:off x="1112" y="2287"/>
              <a:ext cx="1304" cy="1191"/>
            </a:xfrm>
            <a:custGeom>
              <a:avLst/>
              <a:gdLst>
                <a:gd name="T0" fmla="*/ 454 w 1304"/>
                <a:gd name="T1" fmla="*/ 1106 h 1191"/>
                <a:gd name="T2" fmla="*/ 595 w 1304"/>
                <a:gd name="T3" fmla="*/ 1134 h 1191"/>
                <a:gd name="T4" fmla="*/ 624 w 1304"/>
                <a:gd name="T5" fmla="*/ 1020 h 1191"/>
                <a:gd name="T6" fmla="*/ 794 w 1304"/>
                <a:gd name="T7" fmla="*/ 935 h 1191"/>
                <a:gd name="T8" fmla="*/ 879 w 1304"/>
                <a:gd name="T9" fmla="*/ 935 h 1191"/>
                <a:gd name="T10" fmla="*/ 1106 w 1304"/>
                <a:gd name="T11" fmla="*/ 907 h 1191"/>
                <a:gd name="T12" fmla="*/ 1106 w 1304"/>
                <a:gd name="T13" fmla="*/ 992 h 1191"/>
                <a:gd name="T14" fmla="*/ 1162 w 1304"/>
                <a:gd name="T15" fmla="*/ 935 h 1191"/>
                <a:gd name="T16" fmla="*/ 1247 w 1304"/>
                <a:gd name="T17" fmla="*/ 907 h 1191"/>
                <a:gd name="T18" fmla="*/ 1247 w 1304"/>
                <a:gd name="T19" fmla="*/ 822 h 1191"/>
                <a:gd name="T20" fmla="*/ 1304 w 1304"/>
                <a:gd name="T21" fmla="*/ 624 h 1191"/>
                <a:gd name="T22" fmla="*/ 1134 w 1304"/>
                <a:gd name="T23" fmla="*/ 595 h 1191"/>
                <a:gd name="T24" fmla="*/ 1106 w 1304"/>
                <a:gd name="T25" fmla="*/ 567 h 1191"/>
                <a:gd name="T26" fmla="*/ 1134 w 1304"/>
                <a:gd name="T27" fmla="*/ 454 h 1191"/>
                <a:gd name="T28" fmla="*/ 1106 w 1304"/>
                <a:gd name="T29" fmla="*/ 368 h 1191"/>
                <a:gd name="T30" fmla="*/ 1106 w 1304"/>
                <a:gd name="T31" fmla="*/ 227 h 1191"/>
                <a:gd name="T32" fmla="*/ 1106 w 1304"/>
                <a:gd name="T33" fmla="*/ 113 h 1191"/>
                <a:gd name="T34" fmla="*/ 992 w 1304"/>
                <a:gd name="T35" fmla="*/ 0 h 1191"/>
                <a:gd name="T36" fmla="*/ 936 w 1304"/>
                <a:gd name="T37" fmla="*/ 28 h 1191"/>
                <a:gd name="T38" fmla="*/ 850 w 1304"/>
                <a:gd name="T39" fmla="*/ 227 h 1191"/>
                <a:gd name="T40" fmla="*/ 709 w 1304"/>
                <a:gd name="T41" fmla="*/ 255 h 1191"/>
                <a:gd name="T42" fmla="*/ 652 w 1304"/>
                <a:gd name="T43" fmla="*/ 255 h 1191"/>
                <a:gd name="T44" fmla="*/ 624 w 1304"/>
                <a:gd name="T45" fmla="*/ 198 h 1191"/>
                <a:gd name="T46" fmla="*/ 482 w 1304"/>
                <a:gd name="T47" fmla="*/ 227 h 1191"/>
                <a:gd name="T48" fmla="*/ 482 w 1304"/>
                <a:gd name="T49" fmla="*/ 283 h 1191"/>
                <a:gd name="T50" fmla="*/ 369 w 1304"/>
                <a:gd name="T51" fmla="*/ 227 h 1191"/>
                <a:gd name="T52" fmla="*/ 312 w 1304"/>
                <a:gd name="T53" fmla="*/ 312 h 1191"/>
                <a:gd name="T54" fmla="*/ 283 w 1304"/>
                <a:gd name="T55" fmla="*/ 368 h 1191"/>
                <a:gd name="T56" fmla="*/ 142 w 1304"/>
                <a:gd name="T57" fmla="*/ 397 h 1191"/>
                <a:gd name="T58" fmla="*/ 28 w 1304"/>
                <a:gd name="T59" fmla="*/ 425 h 1191"/>
                <a:gd name="T60" fmla="*/ 0 w 1304"/>
                <a:gd name="T61" fmla="*/ 567 h 1191"/>
                <a:gd name="T62" fmla="*/ 57 w 1304"/>
                <a:gd name="T63" fmla="*/ 652 h 1191"/>
                <a:gd name="T64" fmla="*/ 85 w 1304"/>
                <a:gd name="T65" fmla="*/ 765 h 1191"/>
                <a:gd name="T66" fmla="*/ 170 w 1304"/>
                <a:gd name="T67" fmla="*/ 822 h 1191"/>
                <a:gd name="T68" fmla="*/ 312 w 1304"/>
                <a:gd name="T69" fmla="*/ 964 h 1191"/>
                <a:gd name="T70" fmla="*/ 255 w 1304"/>
                <a:gd name="T71" fmla="*/ 1049 h 1191"/>
                <a:gd name="T72" fmla="*/ 369 w 1304"/>
                <a:gd name="T73" fmla="*/ 1191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04" h="1191">
                  <a:moveTo>
                    <a:pt x="369" y="1191"/>
                  </a:moveTo>
                  <a:lnTo>
                    <a:pt x="454" y="1106"/>
                  </a:lnTo>
                  <a:lnTo>
                    <a:pt x="567" y="1162"/>
                  </a:lnTo>
                  <a:lnTo>
                    <a:pt x="595" y="1134"/>
                  </a:lnTo>
                  <a:lnTo>
                    <a:pt x="567" y="1106"/>
                  </a:lnTo>
                  <a:lnTo>
                    <a:pt x="624" y="1020"/>
                  </a:lnTo>
                  <a:lnTo>
                    <a:pt x="709" y="992"/>
                  </a:lnTo>
                  <a:lnTo>
                    <a:pt x="794" y="935"/>
                  </a:lnTo>
                  <a:lnTo>
                    <a:pt x="850" y="935"/>
                  </a:lnTo>
                  <a:lnTo>
                    <a:pt x="879" y="935"/>
                  </a:lnTo>
                  <a:lnTo>
                    <a:pt x="1021" y="879"/>
                  </a:lnTo>
                  <a:lnTo>
                    <a:pt x="1106" y="907"/>
                  </a:lnTo>
                  <a:lnTo>
                    <a:pt x="1134" y="935"/>
                  </a:lnTo>
                  <a:lnTo>
                    <a:pt x="1106" y="992"/>
                  </a:lnTo>
                  <a:lnTo>
                    <a:pt x="1134" y="992"/>
                  </a:lnTo>
                  <a:lnTo>
                    <a:pt x="1162" y="935"/>
                  </a:lnTo>
                  <a:lnTo>
                    <a:pt x="1191" y="907"/>
                  </a:lnTo>
                  <a:lnTo>
                    <a:pt x="1247" y="907"/>
                  </a:lnTo>
                  <a:lnTo>
                    <a:pt x="1219" y="850"/>
                  </a:lnTo>
                  <a:lnTo>
                    <a:pt x="1247" y="822"/>
                  </a:lnTo>
                  <a:lnTo>
                    <a:pt x="1247" y="737"/>
                  </a:lnTo>
                  <a:lnTo>
                    <a:pt x="1304" y="624"/>
                  </a:lnTo>
                  <a:lnTo>
                    <a:pt x="1304" y="595"/>
                  </a:lnTo>
                  <a:lnTo>
                    <a:pt x="1134" y="595"/>
                  </a:lnTo>
                  <a:lnTo>
                    <a:pt x="1134" y="567"/>
                  </a:lnTo>
                  <a:lnTo>
                    <a:pt x="1106" y="567"/>
                  </a:lnTo>
                  <a:lnTo>
                    <a:pt x="1106" y="539"/>
                  </a:lnTo>
                  <a:lnTo>
                    <a:pt x="1134" y="454"/>
                  </a:lnTo>
                  <a:lnTo>
                    <a:pt x="1077" y="425"/>
                  </a:lnTo>
                  <a:lnTo>
                    <a:pt x="1106" y="368"/>
                  </a:lnTo>
                  <a:lnTo>
                    <a:pt x="1049" y="340"/>
                  </a:lnTo>
                  <a:lnTo>
                    <a:pt x="1106" y="227"/>
                  </a:lnTo>
                  <a:lnTo>
                    <a:pt x="1077" y="142"/>
                  </a:lnTo>
                  <a:lnTo>
                    <a:pt x="1106" y="113"/>
                  </a:lnTo>
                  <a:lnTo>
                    <a:pt x="1049" y="85"/>
                  </a:lnTo>
                  <a:lnTo>
                    <a:pt x="992" y="0"/>
                  </a:lnTo>
                  <a:lnTo>
                    <a:pt x="964" y="28"/>
                  </a:lnTo>
                  <a:lnTo>
                    <a:pt x="936" y="28"/>
                  </a:lnTo>
                  <a:lnTo>
                    <a:pt x="879" y="113"/>
                  </a:lnTo>
                  <a:lnTo>
                    <a:pt x="850" y="227"/>
                  </a:lnTo>
                  <a:lnTo>
                    <a:pt x="822" y="170"/>
                  </a:lnTo>
                  <a:lnTo>
                    <a:pt x="709" y="255"/>
                  </a:lnTo>
                  <a:lnTo>
                    <a:pt x="709" y="312"/>
                  </a:lnTo>
                  <a:lnTo>
                    <a:pt x="652" y="255"/>
                  </a:lnTo>
                  <a:lnTo>
                    <a:pt x="624" y="255"/>
                  </a:lnTo>
                  <a:lnTo>
                    <a:pt x="624" y="198"/>
                  </a:lnTo>
                  <a:lnTo>
                    <a:pt x="510" y="198"/>
                  </a:lnTo>
                  <a:lnTo>
                    <a:pt x="482" y="227"/>
                  </a:lnTo>
                  <a:lnTo>
                    <a:pt x="510" y="255"/>
                  </a:lnTo>
                  <a:lnTo>
                    <a:pt x="482" y="283"/>
                  </a:lnTo>
                  <a:lnTo>
                    <a:pt x="397" y="283"/>
                  </a:lnTo>
                  <a:lnTo>
                    <a:pt x="369" y="227"/>
                  </a:lnTo>
                  <a:lnTo>
                    <a:pt x="340" y="227"/>
                  </a:lnTo>
                  <a:lnTo>
                    <a:pt x="312" y="312"/>
                  </a:lnTo>
                  <a:lnTo>
                    <a:pt x="283" y="340"/>
                  </a:lnTo>
                  <a:lnTo>
                    <a:pt x="283" y="368"/>
                  </a:lnTo>
                  <a:lnTo>
                    <a:pt x="198" y="425"/>
                  </a:lnTo>
                  <a:lnTo>
                    <a:pt x="142" y="397"/>
                  </a:lnTo>
                  <a:lnTo>
                    <a:pt x="113" y="340"/>
                  </a:lnTo>
                  <a:lnTo>
                    <a:pt x="28" y="425"/>
                  </a:lnTo>
                  <a:lnTo>
                    <a:pt x="57" y="454"/>
                  </a:lnTo>
                  <a:lnTo>
                    <a:pt x="0" y="567"/>
                  </a:lnTo>
                  <a:lnTo>
                    <a:pt x="0" y="624"/>
                  </a:lnTo>
                  <a:lnTo>
                    <a:pt x="57" y="652"/>
                  </a:lnTo>
                  <a:lnTo>
                    <a:pt x="28" y="737"/>
                  </a:lnTo>
                  <a:lnTo>
                    <a:pt x="85" y="765"/>
                  </a:lnTo>
                  <a:lnTo>
                    <a:pt x="113" y="822"/>
                  </a:lnTo>
                  <a:lnTo>
                    <a:pt x="170" y="822"/>
                  </a:lnTo>
                  <a:lnTo>
                    <a:pt x="198" y="935"/>
                  </a:lnTo>
                  <a:lnTo>
                    <a:pt x="312" y="964"/>
                  </a:lnTo>
                  <a:lnTo>
                    <a:pt x="312" y="992"/>
                  </a:lnTo>
                  <a:lnTo>
                    <a:pt x="255" y="1049"/>
                  </a:lnTo>
                  <a:lnTo>
                    <a:pt x="312" y="1191"/>
                  </a:lnTo>
                  <a:lnTo>
                    <a:pt x="369" y="119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9" name="Freeform 752"/>
            <p:cNvSpPr>
              <a:spLocks/>
            </p:cNvSpPr>
            <p:nvPr/>
          </p:nvSpPr>
          <p:spPr bwMode="auto">
            <a:xfrm>
              <a:off x="1140" y="4413"/>
              <a:ext cx="567" cy="709"/>
            </a:xfrm>
            <a:custGeom>
              <a:avLst/>
              <a:gdLst>
                <a:gd name="T0" fmla="*/ 0 w 567"/>
                <a:gd name="T1" fmla="*/ 85 h 709"/>
                <a:gd name="T2" fmla="*/ 29 w 567"/>
                <a:gd name="T3" fmla="*/ 85 h 709"/>
                <a:gd name="T4" fmla="*/ 85 w 567"/>
                <a:gd name="T5" fmla="*/ 57 h 709"/>
                <a:gd name="T6" fmla="*/ 114 w 567"/>
                <a:gd name="T7" fmla="*/ 114 h 709"/>
                <a:gd name="T8" fmla="*/ 142 w 567"/>
                <a:gd name="T9" fmla="*/ 57 h 709"/>
                <a:gd name="T10" fmla="*/ 114 w 567"/>
                <a:gd name="T11" fmla="*/ 0 h 709"/>
                <a:gd name="T12" fmla="*/ 199 w 567"/>
                <a:gd name="T13" fmla="*/ 0 h 709"/>
                <a:gd name="T14" fmla="*/ 227 w 567"/>
                <a:gd name="T15" fmla="*/ 28 h 709"/>
                <a:gd name="T16" fmla="*/ 199 w 567"/>
                <a:gd name="T17" fmla="*/ 85 h 709"/>
                <a:gd name="T18" fmla="*/ 227 w 567"/>
                <a:gd name="T19" fmla="*/ 114 h 709"/>
                <a:gd name="T20" fmla="*/ 199 w 567"/>
                <a:gd name="T21" fmla="*/ 227 h 709"/>
                <a:gd name="T22" fmla="*/ 312 w 567"/>
                <a:gd name="T23" fmla="*/ 284 h 709"/>
                <a:gd name="T24" fmla="*/ 369 w 567"/>
                <a:gd name="T25" fmla="*/ 284 h 709"/>
                <a:gd name="T26" fmla="*/ 369 w 567"/>
                <a:gd name="T27" fmla="*/ 227 h 709"/>
                <a:gd name="T28" fmla="*/ 397 w 567"/>
                <a:gd name="T29" fmla="*/ 199 h 709"/>
                <a:gd name="T30" fmla="*/ 511 w 567"/>
                <a:gd name="T31" fmla="*/ 284 h 709"/>
                <a:gd name="T32" fmla="*/ 539 w 567"/>
                <a:gd name="T33" fmla="*/ 397 h 709"/>
                <a:gd name="T34" fmla="*/ 511 w 567"/>
                <a:gd name="T35" fmla="*/ 397 h 709"/>
                <a:gd name="T36" fmla="*/ 454 w 567"/>
                <a:gd name="T37" fmla="*/ 539 h 709"/>
                <a:gd name="T38" fmla="*/ 539 w 567"/>
                <a:gd name="T39" fmla="*/ 567 h 709"/>
                <a:gd name="T40" fmla="*/ 567 w 567"/>
                <a:gd name="T41" fmla="*/ 624 h 709"/>
                <a:gd name="T42" fmla="*/ 397 w 567"/>
                <a:gd name="T43" fmla="*/ 709 h 709"/>
                <a:gd name="T44" fmla="*/ 369 w 567"/>
                <a:gd name="T45" fmla="*/ 681 h 709"/>
                <a:gd name="T46" fmla="*/ 341 w 567"/>
                <a:gd name="T47" fmla="*/ 709 h 709"/>
                <a:gd name="T48" fmla="*/ 312 w 567"/>
                <a:gd name="T49" fmla="*/ 681 h 709"/>
                <a:gd name="T50" fmla="*/ 397 w 567"/>
                <a:gd name="T51" fmla="*/ 567 h 709"/>
                <a:gd name="T52" fmla="*/ 341 w 567"/>
                <a:gd name="T53" fmla="*/ 539 h 709"/>
                <a:gd name="T54" fmla="*/ 312 w 567"/>
                <a:gd name="T55" fmla="*/ 595 h 709"/>
                <a:gd name="T56" fmla="*/ 255 w 567"/>
                <a:gd name="T57" fmla="*/ 567 h 709"/>
                <a:gd name="T58" fmla="*/ 227 w 567"/>
                <a:gd name="T59" fmla="*/ 595 h 709"/>
                <a:gd name="T60" fmla="*/ 199 w 567"/>
                <a:gd name="T61" fmla="*/ 567 h 709"/>
                <a:gd name="T62" fmla="*/ 227 w 567"/>
                <a:gd name="T63" fmla="*/ 539 h 709"/>
                <a:gd name="T64" fmla="*/ 170 w 567"/>
                <a:gd name="T65" fmla="*/ 510 h 709"/>
                <a:gd name="T66" fmla="*/ 142 w 567"/>
                <a:gd name="T67" fmla="*/ 539 h 709"/>
                <a:gd name="T68" fmla="*/ 85 w 567"/>
                <a:gd name="T69" fmla="*/ 482 h 709"/>
                <a:gd name="T70" fmla="*/ 114 w 567"/>
                <a:gd name="T71" fmla="*/ 397 h 709"/>
                <a:gd name="T72" fmla="*/ 29 w 567"/>
                <a:gd name="T73" fmla="*/ 340 h 709"/>
                <a:gd name="T74" fmla="*/ 85 w 567"/>
                <a:gd name="T75" fmla="*/ 255 h 709"/>
                <a:gd name="T76" fmla="*/ 0 w 567"/>
                <a:gd name="T77" fmla="*/ 170 h 709"/>
                <a:gd name="T78" fmla="*/ 29 w 567"/>
                <a:gd name="T79" fmla="*/ 142 h 709"/>
                <a:gd name="T80" fmla="*/ 0 w 567"/>
                <a:gd name="T81" fmla="*/ 114 h 709"/>
                <a:gd name="T82" fmla="*/ 0 w 567"/>
                <a:gd name="T83" fmla="*/ 8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7" h="709">
                  <a:moveTo>
                    <a:pt x="0" y="85"/>
                  </a:moveTo>
                  <a:lnTo>
                    <a:pt x="29" y="85"/>
                  </a:lnTo>
                  <a:lnTo>
                    <a:pt x="85" y="57"/>
                  </a:lnTo>
                  <a:lnTo>
                    <a:pt x="114" y="114"/>
                  </a:lnTo>
                  <a:lnTo>
                    <a:pt x="142" y="57"/>
                  </a:lnTo>
                  <a:lnTo>
                    <a:pt x="114" y="0"/>
                  </a:lnTo>
                  <a:lnTo>
                    <a:pt x="199" y="0"/>
                  </a:lnTo>
                  <a:lnTo>
                    <a:pt x="227" y="28"/>
                  </a:lnTo>
                  <a:lnTo>
                    <a:pt x="199" y="85"/>
                  </a:lnTo>
                  <a:lnTo>
                    <a:pt x="227" y="114"/>
                  </a:lnTo>
                  <a:lnTo>
                    <a:pt x="199" y="227"/>
                  </a:lnTo>
                  <a:lnTo>
                    <a:pt x="312" y="284"/>
                  </a:lnTo>
                  <a:lnTo>
                    <a:pt x="369" y="284"/>
                  </a:lnTo>
                  <a:lnTo>
                    <a:pt x="369" y="227"/>
                  </a:lnTo>
                  <a:lnTo>
                    <a:pt x="397" y="199"/>
                  </a:lnTo>
                  <a:lnTo>
                    <a:pt x="511" y="284"/>
                  </a:lnTo>
                  <a:lnTo>
                    <a:pt x="539" y="397"/>
                  </a:lnTo>
                  <a:lnTo>
                    <a:pt x="511" y="397"/>
                  </a:lnTo>
                  <a:lnTo>
                    <a:pt x="454" y="539"/>
                  </a:lnTo>
                  <a:lnTo>
                    <a:pt x="539" y="567"/>
                  </a:lnTo>
                  <a:lnTo>
                    <a:pt x="567" y="624"/>
                  </a:lnTo>
                  <a:lnTo>
                    <a:pt x="397" y="709"/>
                  </a:lnTo>
                  <a:lnTo>
                    <a:pt x="369" y="681"/>
                  </a:lnTo>
                  <a:lnTo>
                    <a:pt x="341" y="709"/>
                  </a:lnTo>
                  <a:lnTo>
                    <a:pt x="312" y="681"/>
                  </a:lnTo>
                  <a:lnTo>
                    <a:pt x="397" y="567"/>
                  </a:lnTo>
                  <a:lnTo>
                    <a:pt x="341" y="539"/>
                  </a:lnTo>
                  <a:lnTo>
                    <a:pt x="312" y="595"/>
                  </a:lnTo>
                  <a:lnTo>
                    <a:pt x="255" y="567"/>
                  </a:lnTo>
                  <a:lnTo>
                    <a:pt x="227" y="595"/>
                  </a:lnTo>
                  <a:lnTo>
                    <a:pt x="199" y="567"/>
                  </a:lnTo>
                  <a:lnTo>
                    <a:pt x="227" y="539"/>
                  </a:lnTo>
                  <a:lnTo>
                    <a:pt x="170" y="510"/>
                  </a:lnTo>
                  <a:lnTo>
                    <a:pt x="142" y="539"/>
                  </a:lnTo>
                  <a:lnTo>
                    <a:pt x="85" y="482"/>
                  </a:lnTo>
                  <a:lnTo>
                    <a:pt x="114" y="397"/>
                  </a:lnTo>
                  <a:lnTo>
                    <a:pt x="29" y="340"/>
                  </a:lnTo>
                  <a:lnTo>
                    <a:pt x="85" y="255"/>
                  </a:lnTo>
                  <a:lnTo>
                    <a:pt x="0" y="170"/>
                  </a:lnTo>
                  <a:lnTo>
                    <a:pt x="29" y="142"/>
                  </a:lnTo>
                  <a:lnTo>
                    <a:pt x="0" y="114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0" name="Freeform 753"/>
            <p:cNvSpPr>
              <a:spLocks/>
            </p:cNvSpPr>
            <p:nvPr/>
          </p:nvSpPr>
          <p:spPr bwMode="auto">
            <a:xfrm>
              <a:off x="743" y="3024"/>
              <a:ext cx="1475" cy="1786"/>
            </a:xfrm>
            <a:custGeom>
              <a:avLst/>
              <a:gdLst>
                <a:gd name="T0" fmla="*/ 908 w 1475"/>
                <a:gd name="T1" fmla="*/ 1673 h 1786"/>
                <a:gd name="T2" fmla="*/ 766 w 1475"/>
                <a:gd name="T3" fmla="*/ 1616 h 1786"/>
                <a:gd name="T4" fmla="*/ 709 w 1475"/>
                <a:gd name="T5" fmla="*/ 1673 h 1786"/>
                <a:gd name="T6" fmla="*/ 624 w 1475"/>
                <a:gd name="T7" fmla="*/ 1503 h 1786"/>
                <a:gd name="T8" fmla="*/ 624 w 1475"/>
                <a:gd name="T9" fmla="*/ 1417 h 1786"/>
                <a:gd name="T10" fmla="*/ 511 w 1475"/>
                <a:gd name="T11" fmla="*/ 1389 h 1786"/>
                <a:gd name="T12" fmla="*/ 511 w 1475"/>
                <a:gd name="T13" fmla="*/ 1503 h 1786"/>
                <a:gd name="T14" fmla="*/ 426 w 1475"/>
                <a:gd name="T15" fmla="*/ 1474 h 1786"/>
                <a:gd name="T16" fmla="*/ 426 w 1475"/>
                <a:gd name="T17" fmla="*/ 1417 h 1786"/>
                <a:gd name="T18" fmla="*/ 341 w 1475"/>
                <a:gd name="T19" fmla="*/ 1417 h 1786"/>
                <a:gd name="T20" fmla="*/ 312 w 1475"/>
                <a:gd name="T21" fmla="*/ 1304 h 1786"/>
                <a:gd name="T22" fmla="*/ 171 w 1475"/>
                <a:gd name="T23" fmla="*/ 1247 h 1786"/>
                <a:gd name="T24" fmla="*/ 171 w 1475"/>
                <a:gd name="T25" fmla="*/ 1134 h 1786"/>
                <a:gd name="T26" fmla="*/ 142 w 1475"/>
                <a:gd name="T27" fmla="*/ 1049 h 1786"/>
                <a:gd name="T28" fmla="*/ 142 w 1475"/>
                <a:gd name="T29" fmla="*/ 907 h 1786"/>
                <a:gd name="T30" fmla="*/ 171 w 1475"/>
                <a:gd name="T31" fmla="*/ 794 h 1786"/>
                <a:gd name="T32" fmla="*/ 114 w 1475"/>
                <a:gd name="T33" fmla="*/ 567 h 1786"/>
                <a:gd name="T34" fmla="*/ 114 w 1475"/>
                <a:gd name="T35" fmla="*/ 482 h 1786"/>
                <a:gd name="T36" fmla="*/ 29 w 1475"/>
                <a:gd name="T37" fmla="*/ 482 h 1786"/>
                <a:gd name="T38" fmla="*/ 57 w 1475"/>
                <a:gd name="T39" fmla="*/ 397 h 1786"/>
                <a:gd name="T40" fmla="*/ 57 w 1475"/>
                <a:gd name="T41" fmla="*/ 283 h 1786"/>
                <a:gd name="T42" fmla="*/ 341 w 1475"/>
                <a:gd name="T43" fmla="*/ 113 h 1786"/>
                <a:gd name="T44" fmla="*/ 397 w 1475"/>
                <a:gd name="T45" fmla="*/ 0 h 1786"/>
                <a:gd name="T46" fmla="*/ 482 w 1475"/>
                <a:gd name="T47" fmla="*/ 85 h 1786"/>
                <a:gd name="T48" fmla="*/ 567 w 1475"/>
                <a:gd name="T49" fmla="*/ 198 h 1786"/>
                <a:gd name="T50" fmla="*/ 681 w 1475"/>
                <a:gd name="T51" fmla="*/ 255 h 1786"/>
                <a:gd name="T52" fmla="*/ 681 w 1475"/>
                <a:gd name="T53" fmla="*/ 454 h 1786"/>
                <a:gd name="T54" fmla="*/ 766 w 1475"/>
                <a:gd name="T55" fmla="*/ 539 h 1786"/>
                <a:gd name="T56" fmla="*/ 738 w 1475"/>
                <a:gd name="T57" fmla="*/ 709 h 1786"/>
                <a:gd name="T58" fmla="*/ 681 w 1475"/>
                <a:gd name="T59" fmla="*/ 794 h 1786"/>
                <a:gd name="T60" fmla="*/ 709 w 1475"/>
                <a:gd name="T61" fmla="*/ 850 h 1786"/>
                <a:gd name="T62" fmla="*/ 738 w 1475"/>
                <a:gd name="T63" fmla="*/ 936 h 1786"/>
                <a:gd name="T64" fmla="*/ 879 w 1475"/>
                <a:gd name="T65" fmla="*/ 850 h 1786"/>
                <a:gd name="T66" fmla="*/ 1021 w 1475"/>
                <a:gd name="T67" fmla="*/ 936 h 1786"/>
                <a:gd name="T68" fmla="*/ 1134 w 1475"/>
                <a:gd name="T69" fmla="*/ 964 h 1786"/>
                <a:gd name="T70" fmla="*/ 1219 w 1475"/>
                <a:gd name="T71" fmla="*/ 1106 h 1786"/>
                <a:gd name="T72" fmla="*/ 1276 w 1475"/>
                <a:gd name="T73" fmla="*/ 907 h 1786"/>
                <a:gd name="T74" fmla="*/ 1305 w 1475"/>
                <a:gd name="T75" fmla="*/ 992 h 1786"/>
                <a:gd name="T76" fmla="*/ 1333 w 1475"/>
                <a:gd name="T77" fmla="*/ 1134 h 1786"/>
                <a:gd name="T78" fmla="*/ 1361 w 1475"/>
                <a:gd name="T79" fmla="*/ 1191 h 1786"/>
                <a:gd name="T80" fmla="*/ 1418 w 1475"/>
                <a:gd name="T81" fmla="*/ 1247 h 1786"/>
                <a:gd name="T82" fmla="*/ 1418 w 1475"/>
                <a:gd name="T83" fmla="*/ 1276 h 1786"/>
                <a:gd name="T84" fmla="*/ 1390 w 1475"/>
                <a:gd name="T85" fmla="*/ 1361 h 1786"/>
                <a:gd name="T86" fmla="*/ 1305 w 1475"/>
                <a:gd name="T87" fmla="*/ 1332 h 1786"/>
                <a:gd name="T88" fmla="*/ 1078 w 1475"/>
                <a:gd name="T89" fmla="*/ 1701 h 1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75" h="1786">
                  <a:moveTo>
                    <a:pt x="936" y="1786"/>
                  </a:moveTo>
                  <a:lnTo>
                    <a:pt x="908" y="1673"/>
                  </a:lnTo>
                  <a:lnTo>
                    <a:pt x="794" y="1588"/>
                  </a:lnTo>
                  <a:lnTo>
                    <a:pt x="766" y="1616"/>
                  </a:lnTo>
                  <a:lnTo>
                    <a:pt x="766" y="1673"/>
                  </a:lnTo>
                  <a:lnTo>
                    <a:pt x="709" y="1673"/>
                  </a:lnTo>
                  <a:lnTo>
                    <a:pt x="596" y="1616"/>
                  </a:lnTo>
                  <a:lnTo>
                    <a:pt x="624" y="1503"/>
                  </a:lnTo>
                  <a:lnTo>
                    <a:pt x="596" y="1474"/>
                  </a:lnTo>
                  <a:lnTo>
                    <a:pt x="624" y="1417"/>
                  </a:lnTo>
                  <a:lnTo>
                    <a:pt x="596" y="1389"/>
                  </a:lnTo>
                  <a:lnTo>
                    <a:pt x="511" y="1389"/>
                  </a:lnTo>
                  <a:lnTo>
                    <a:pt x="539" y="1446"/>
                  </a:lnTo>
                  <a:lnTo>
                    <a:pt x="511" y="1503"/>
                  </a:lnTo>
                  <a:lnTo>
                    <a:pt x="482" y="1446"/>
                  </a:lnTo>
                  <a:lnTo>
                    <a:pt x="426" y="1474"/>
                  </a:lnTo>
                  <a:lnTo>
                    <a:pt x="397" y="1474"/>
                  </a:lnTo>
                  <a:lnTo>
                    <a:pt x="426" y="1417"/>
                  </a:lnTo>
                  <a:lnTo>
                    <a:pt x="426" y="1389"/>
                  </a:lnTo>
                  <a:lnTo>
                    <a:pt x="341" y="1417"/>
                  </a:lnTo>
                  <a:lnTo>
                    <a:pt x="284" y="1332"/>
                  </a:lnTo>
                  <a:lnTo>
                    <a:pt x="312" y="1304"/>
                  </a:lnTo>
                  <a:lnTo>
                    <a:pt x="227" y="1247"/>
                  </a:lnTo>
                  <a:lnTo>
                    <a:pt x="171" y="1247"/>
                  </a:lnTo>
                  <a:lnTo>
                    <a:pt x="142" y="1162"/>
                  </a:lnTo>
                  <a:lnTo>
                    <a:pt x="171" y="1134"/>
                  </a:lnTo>
                  <a:lnTo>
                    <a:pt x="199" y="1077"/>
                  </a:lnTo>
                  <a:lnTo>
                    <a:pt x="142" y="1049"/>
                  </a:lnTo>
                  <a:lnTo>
                    <a:pt x="171" y="964"/>
                  </a:lnTo>
                  <a:lnTo>
                    <a:pt x="142" y="907"/>
                  </a:lnTo>
                  <a:lnTo>
                    <a:pt x="171" y="879"/>
                  </a:lnTo>
                  <a:lnTo>
                    <a:pt x="171" y="794"/>
                  </a:lnTo>
                  <a:lnTo>
                    <a:pt x="199" y="765"/>
                  </a:lnTo>
                  <a:lnTo>
                    <a:pt x="114" y="567"/>
                  </a:lnTo>
                  <a:lnTo>
                    <a:pt x="85" y="567"/>
                  </a:lnTo>
                  <a:lnTo>
                    <a:pt x="114" y="482"/>
                  </a:lnTo>
                  <a:lnTo>
                    <a:pt x="85" y="454"/>
                  </a:lnTo>
                  <a:lnTo>
                    <a:pt x="29" y="482"/>
                  </a:lnTo>
                  <a:lnTo>
                    <a:pt x="0" y="454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57" y="283"/>
                  </a:lnTo>
                  <a:lnTo>
                    <a:pt x="227" y="227"/>
                  </a:lnTo>
                  <a:lnTo>
                    <a:pt x="341" y="113"/>
                  </a:lnTo>
                  <a:lnTo>
                    <a:pt x="369" y="0"/>
                  </a:lnTo>
                  <a:lnTo>
                    <a:pt x="397" y="0"/>
                  </a:lnTo>
                  <a:lnTo>
                    <a:pt x="454" y="28"/>
                  </a:lnTo>
                  <a:lnTo>
                    <a:pt x="482" y="85"/>
                  </a:lnTo>
                  <a:lnTo>
                    <a:pt x="539" y="85"/>
                  </a:lnTo>
                  <a:lnTo>
                    <a:pt x="567" y="198"/>
                  </a:lnTo>
                  <a:lnTo>
                    <a:pt x="681" y="227"/>
                  </a:lnTo>
                  <a:lnTo>
                    <a:pt x="681" y="255"/>
                  </a:lnTo>
                  <a:lnTo>
                    <a:pt x="624" y="312"/>
                  </a:lnTo>
                  <a:lnTo>
                    <a:pt x="681" y="454"/>
                  </a:lnTo>
                  <a:lnTo>
                    <a:pt x="738" y="454"/>
                  </a:lnTo>
                  <a:lnTo>
                    <a:pt x="766" y="539"/>
                  </a:lnTo>
                  <a:lnTo>
                    <a:pt x="738" y="567"/>
                  </a:lnTo>
                  <a:lnTo>
                    <a:pt x="738" y="709"/>
                  </a:lnTo>
                  <a:lnTo>
                    <a:pt x="681" y="737"/>
                  </a:lnTo>
                  <a:lnTo>
                    <a:pt x="681" y="794"/>
                  </a:lnTo>
                  <a:lnTo>
                    <a:pt x="738" y="822"/>
                  </a:lnTo>
                  <a:lnTo>
                    <a:pt x="709" y="850"/>
                  </a:lnTo>
                  <a:lnTo>
                    <a:pt x="738" y="879"/>
                  </a:lnTo>
                  <a:lnTo>
                    <a:pt x="738" y="936"/>
                  </a:lnTo>
                  <a:lnTo>
                    <a:pt x="823" y="907"/>
                  </a:lnTo>
                  <a:lnTo>
                    <a:pt x="879" y="850"/>
                  </a:lnTo>
                  <a:lnTo>
                    <a:pt x="936" y="850"/>
                  </a:lnTo>
                  <a:lnTo>
                    <a:pt x="1021" y="936"/>
                  </a:lnTo>
                  <a:lnTo>
                    <a:pt x="1078" y="936"/>
                  </a:lnTo>
                  <a:lnTo>
                    <a:pt x="1134" y="964"/>
                  </a:lnTo>
                  <a:lnTo>
                    <a:pt x="1134" y="1077"/>
                  </a:lnTo>
                  <a:lnTo>
                    <a:pt x="1219" y="1106"/>
                  </a:lnTo>
                  <a:lnTo>
                    <a:pt x="1219" y="964"/>
                  </a:lnTo>
                  <a:lnTo>
                    <a:pt x="1276" y="907"/>
                  </a:lnTo>
                  <a:lnTo>
                    <a:pt x="1276" y="964"/>
                  </a:lnTo>
                  <a:lnTo>
                    <a:pt x="1305" y="992"/>
                  </a:lnTo>
                  <a:lnTo>
                    <a:pt x="1276" y="1049"/>
                  </a:lnTo>
                  <a:lnTo>
                    <a:pt x="1333" y="1134"/>
                  </a:lnTo>
                  <a:lnTo>
                    <a:pt x="1390" y="1162"/>
                  </a:lnTo>
                  <a:lnTo>
                    <a:pt x="1361" y="1191"/>
                  </a:lnTo>
                  <a:lnTo>
                    <a:pt x="1418" y="1191"/>
                  </a:lnTo>
                  <a:lnTo>
                    <a:pt x="1418" y="1247"/>
                  </a:lnTo>
                  <a:lnTo>
                    <a:pt x="1475" y="1247"/>
                  </a:lnTo>
                  <a:lnTo>
                    <a:pt x="1418" y="1276"/>
                  </a:lnTo>
                  <a:lnTo>
                    <a:pt x="1446" y="1332"/>
                  </a:lnTo>
                  <a:lnTo>
                    <a:pt x="1390" y="1361"/>
                  </a:lnTo>
                  <a:lnTo>
                    <a:pt x="1361" y="1304"/>
                  </a:lnTo>
                  <a:lnTo>
                    <a:pt x="1305" y="1332"/>
                  </a:lnTo>
                  <a:lnTo>
                    <a:pt x="1276" y="1446"/>
                  </a:lnTo>
                  <a:lnTo>
                    <a:pt x="1078" y="1701"/>
                  </a:lnTo>
                  <a:lnTo>
                    <a:pt x="936" y="178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1" name="Freeform 754"/>
            <p:cNvSpPr>
              <a:spLocks/>
            </p:cNvSpPr>
            <p:nvPr/>
          </p:nvSpPr>
          <p:spPr bwMode="auto">
            <a:xfrm>
              <a:off x="1169" y="1692"/>
              <a:ext cx="2183" cy="1332"/>
            </a:xfrm>
            <a:custGeom>
              <a:avLst/>
              <a:gdLst>
                <a:gd name="T0" fmla="*/ 85 w 2183"/>
                <a:gd name="T1" fmla="*/ 992 h 1332"/>
                <a:gd name="T2" fmla="*/ 226 w 2183"/>
                <a:gd name="T3" fmla="*/ 963 h 1332"/>
                <a:gd name="T4" fmla="*/ 255 w 2183"/>
                <a:gd name="T5" fmla="*/ 907 h 1332"/>
                <a:gd name="T6" fmla="*/ 312 w 2183"/>
                <a:gd name="T7" fmla="*/ 822 h 1332"/>
                <a:gd name="T8" fmla="*/ 425 w 2183"/>
                <a:gd name="T9" fmla="*/ 878 h 1332"/>
                <a:gd name="T10" fmla="*/ 425 w 2183"/>
                <a:gd name="T11" fmla="*/ 822 h 1332"/>
                <a:gd name="T12" fmla="*/ 567 w 2183"/>
                <a:gd name="T13" fmla="*/ 793 h 1332"/>
                <a:gd name="T14" fmla="*/ 595 w 2183"/>
                <a:gd name="T15" fmla="*/ 850 h 1332"/>
                <a:gd name="T16" fmla="*/ 652 w 2183"/>
                <a:gd name="T17" fmla="*/ 850 h 1332"/>
                <a:gd name="T18" fmla="*/ 793 w 2183"/>
                <a:gd name="T19" fmla="*/ 822 h 1332"/>
                <a:gd name="T20" fmla="*/ 879 w 2183"/>
                <a:gd name="T21" fmla="*/ 623 h 1332"/>
                <a:gd name="T22" fmla="*/ 935 w 2183"/>
                <a:gd name="T23" fmla="*/ 595 h 1332"/>
                <a:gd name="T24" fmla="*/ 1049 w 2183"/>
                <a:gd name="T25" fmla="*/ 708 h 1332"/>
                <a:gd name="T26" fmla="*/ 1049 w 2183"/>
                <a:gd name="T27" fmla="*/ 822 h 1332"/>
                <a:gd name="T28" fmla="*/ 1049 w 2183"/>
                <a:gd name="T29" fmla="*/ 963 h 1332"/>
                <a:gd name="T30" fmla="*/ 1077 w 2183"/>
                <a:gd name="T31" fmla="*/ 1049 h 1332"/>
                <a:gd name="T32" fmla="*/ 1049 w 2183"/>
                <a:gd name="T33" fmla="*/ 1162 h 1332"/>
                <a:gd name="T34" fmla="*/ 1077 w 2183"/>
                <a:gd name="T35" fmla="*/ 1190 h 1332"/>
                <a:gd name="T36" fmla="*/ 1247 w 2183"/>
                <a:gd name="T37" fmla="*/ 1219 h 1332"/>
                <a:gd name="T38" fmla="*/ 1417 w 2183"/>
                <a:gd name="T39" fmla="*/ 1275 h 1332"/>
                <a:gd name="T40" fmla="*/ 1644 w 2183"/>
                <a:gd name="T41" fmla="*/ 1190 h 1332"/>
                <a:gd name="T42" fmla="*/ 1757 w 2183"/>
                <a:gd name="T43" fmla="*/ 1247 h 1332"/>
                <a:gd name="T44" fmla="*/ 1842 w 2183"/>
                <a:gd name="T45" fmla="*/ 1247 h 1332"/>
                <a:gd name="T46" fmla="*/ 1899 w 2183"/>
                <a:gd name="T47" fmla="*/ 1332 h 1332"/>
                <a:gd name="T48" fmla="*/ 2013 w 2183"/>
                <a:gd name="T49" fmla="*/ 1275 h 1332"/>
                <a:gd name="T50" fmla="*/ 2013 w 2183"/>
                <a:gd name="T51" fmla="*/ 1162 h 1332"/>
                <a:gd name="T52" fmla="*/ 2041 w 2183"/>
                <a:gd name="T53" fmla="*/ 1077 h 1332"/>
                <a:gd name="T54" fmla="*/ 2069 w 2183"/>
                <a:gd name="T55" fmla="*/ 992 h 1332"/>
                <a:gd name="T56" fmla="*/ 2069 w 2183"/>
                <a:gd name="T57" fmla="*/ 878 h 1332"/>
                <a:gd name="T58" fmla="*/ 2126 w 2183"/>
                <a:gd name="T59" fmla="*/ 822 h 1332"/>
                <a:gd name="T60" fmla="*/ 2183 w 2183"/>
                <a:gd name="T61" fmla="*/ 765 h 1332"/>
                <a:gd name="T62" fmla="*/ 2098 w 2183"/>
                <a:gd name="T63" fmla="*/ 765 h 1332"/>
                <a:gd name="T64" fmla="*/ 2041 w 2183"/>
                <a:gd name="T65" fmla="*/ 708 h 1332"/>
                <a:gd name="T66" fmla="*/ 2069 w 2183"/>
                <a:gd name="T67" fmla="*/ 652 h 1332"/>
                <a:gd name="T68" fmla="*/ 2041 w 2183"/>
                <a:gd name="T69" fmla="*/ 538 h 1332"/>
                <a:gd name="T70" fmla="*/ 2041 w 2183"/>
                <a:gd name="T71" fmla="*/ 453 h 1332"/>
                <a:gd name="T72" fmla="*/ 1984 w 2183"/>
                <a:gd name="T73" fmla="*/ 396 h 1332"/>
                <a:gd name="T74" fmla="*/ 1927 w 2183"/>
                <a:gd name="T75" fmla="*/ 255 h 1332"/>
                <a:gd name="T76" fmla="*/ 1871 w 2183"/>
                <a:gd name="T77" fmla="*/ 198 h 1332"/>
                <a:gd name="T78" fmla="*/ 1757 w 2183"/>
                <a:gd name="T79" fmla="*/ 85 h 1332"/>
                <a:gd name="T80" fmla="*/ 1644 w 2183"/>
                <a:gd name="T81" fmla="*/ 113 h 1332"/>
                <a:gd name="T82" fmla="*/ 1417 w 2183"/>
                <a:gd name="T83" fmla="*/ 0 h 1332"/>
                <a:gd name="T84" fmla="*/ 1332 w 2183"/>
                <a:gd name="T85" fmla="*/ 56 h 1332"/>
                <a:gd name="T86" fmla="*/ 1275 w 2183"/>
                <a:gd name="T87" fmla="*/ 141 h 1332"/>
                <a:gd name="T88" fmla="*/ 1134 w 2183"/>
                <a:gd name="T89" fmla="*/ 198 h 1332"/>
                <a:gd name="T90" fmla="*/ 1105 w 2183"/>
                <a:gd name="T91" fmla="*/ 113 h 1332"/>
                <a:gd name="T92" fmla="*/ 964 w 2183"/>
                <a:gd name="T93" fmla="*/ 198 h 1332"/>
                <a:gd name="T94" fmla="*/ 879 w 2183"/>
                <a:gd name="T95" fmla="*/ 113 h 1332"/>
                <a:gd name="T96" fmla="*/ 793 w 2183"/>
                <a:gd name="T97" fmla="*/ 170 h 1332"/>
                <a:gd name="T98" fmla="*/ 765 w 2183"/>
                <a:gd name="T99" fmla="*/ 255 h 1332"/>
                <a:gd name="T100" fmla="*/ 680 w 2183"/>
                <a:gd name="T101" fmla="*/ 170 h 1332"/>
                <a:gd name="T102" fmla="*/ 595 w 2183"/>
                <a:gd name="T103" fmla="*/ 85 h 1332"/>
                <a:gd name="T104" fmla="*/ 482 w 2183"/>
                <a:gd name="T105" fmla="*/ 113 h 1332"/>
                <a:gd name="T106" fmla="*/ 510 w 2183"/>
                <a:gd name="T107" fmla="*/ 226 h 1332"/>
                <a:gd name="T108" fmla="*/ 425 w 2183"/>
                <a:gd name="T109" fmla="*/ 340 h 1332"/>
                <a:gd name="T110" fmla="*/ 425 w 2183"/>
                <a:gd name="T111" fmla="*/ 396 h 1332"/>
                <a:gd name="T112" fmla="*/ 340 w 2183"/>
                <a:gd name="T113" fmla="*/ 396 h 1332"/>
                <a:gd name="T114" fmla="*/ 283 w 2183"/>
                <a:gd name="T115" fmla="*/ 482 h 1332"/>
                <a:gd name="T116" fmla="*/ 226 w 2183"/>
                <a:gd name="T117" fmla="*/ 482 h 1332"/>
                <a:gd name="T118" fmla="*/ 56 w 2183"/>
                <a:gd name="T119" fmla="*/ 623 h 1332"/>
                <a:gd name="T120" fmla="*/ 0 w 2183"/>
                <a:gd name="T121" fmla="*/ 680 h 1332"/>
                <a:gd name="T122" fmla="*/ 141 w 2183"/>
                <a:gd name="T123" fmla="*/ 737 h 1332"/>
                <a:gd name="T124" fmla="*/ 113 w 2183"/>
                <a:gd name="T125" fmla="*/ 765 h 1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83" h="1332">
                  <a:moveTo>
                    <a:pt x="56" y="935"/>
                  </a:moveTo>
                  <a:lnTo>
                    <a:pt x="85" y="992"/>
                  </a:lnTo>
                  <a:lnTo>
                    <a:pt x="141" y="1020"/>
                  </a:lnTo>
                  <a:lnTo>
                    <a:pt x="226" y="963"/>
                  </a:lnTo>
                  <a:lnTo>
                    <a:pt x="226" y="935"/>
                  </a:lnTo>
                  <a:lnTo>
                    <a:pt x="255" y="907"/>
                  </a:lnTo>
                  <a:lnTo>
                    <a:pt x="283" y="822"/>
                  </a:lnTo>
                  <a:lnTo>
                    <a:pt x="312" y="822"/>
                  </a:lnTo>
                  <a:lnTo>
                    <a:pt x="340" y="878"/>
                  </a:lnTo>
                  <a:lnTo>
                    <a:pt x="425" y="878"/>
                  </a:lnTo>
                  <a:lnTo>
                    <a:pt x="453" y="850"/>
                  </a:lnTo>
                  <a:lnTo>
                    <a:pt x="425" y="822"/>
                  </a:lnTo>
                  <a:lnTo>
                    <a:pt x="453" y="793"/>
                  </a:lnTo>
                  <a:lnTo>
                    <a:pt x="567" y="793"/>
                  </a:lnTo>
                  <a:lnTo>
                    <a:pt x="567" y="850"/>
                  </a:lnTo>
                  <a:lnTo>
                    <a:pt x="595" y="850"/>
                  </a:lnTo>
                  <a:lnTo>
                    <a:pt x="652" y="907"/>
                  </a:lnTo>
                  <a:lnTo>
                    <a:pt x="652" y="850"/>
                  </a:lnTo>
                  <a:lnTo>
                    <a:pt x="765" y="765"/>
                  </a:lnTo>
                  <a:lnTo>
                    <a:pt x="793" y="822"/>
                  </a:lnTo>
                  <a:lnTo>
                    <a:pt x="822" y="708"/>
                  </a:lnTo>
                  <a:lnTo>
                    <a:pt x="879" y="623"/>
                  </a:lnTo>
                  <a:lnTo>
                    <a:pt x="907" y="623"/>
                  </a:lnTo>
                  <a:lnTo>
                    <a:pt x="935" y="595"/>
                  </a:lnTo>
                  <a:lnTo>
                    <a:pt x="992" y="680"/>
                  </a:lnTo>
                  <a:lnTo>
                    <a:pt x="1049" y="708"/>
                  </a:lnTo>
                  <a:lnTo>
                    <a:pt x="1020" y="737"/>
                  </a:lnTo>
                  <a:lnTo>
                    <a:pt x="1049" y="822"/>
                  </a:lnTo>
                  <a:lnTo>
                    <a:pt x="992" y="935"/>
                  </a:lnTo>
                  <a:lnTo>
                    <a:pt x="1049" y="963"/>
                  </a:lnTo>
                  <a:lnTo>
                    <a:pt x="1020" y="1020"/>
                  </a:lnTo>
                  <a:lnTo>
                    <a:pt x="1077" y="1049"/>
                  </a:lnTo>
                  <a:lnTo>
                    <a:pt x="1049" y="1134"/>
                  </a:lnTo>
                  <a:lnTo>
                    <a:pt x="1049" y="1162"/>
                  </a:lnTo>
                  <a:lnTo>
                    <a:pt x="1077" y="1162"/>
                  </a:lnTo>
                  <a:lnTo>
                    <a:pt x="1077" y="1190"/>
                  </a:lnTo>
                  <a:lnTo>
                    <a:pt x="1247" y="1190"/>
                  </a:lnTo>
                  <a:lnTo>
                    <a:pt x="1247" y="1219"/>
                  </a:lnTo>
                  <a:lnTo>
                    <a:pt x="1332" y="1219"/>
                  </a:lnTo>
                  <a:lnTo>
                    <a:pt x="1417" y="1275"/>
                  </a:lnTo>
                  <a:lnTo>
                    <a:pt x="1559" y="1162"/>
                  </a:lnTo>
                  <a:lnTo>
                    <a:pt x="1644" y="1190"/>
                  </a:lnTo>
                  <a:lnTo>
                    <a:pt x="1701" y="1247"/>
                  </a:lnTo>
                  <a:lnTo>
                    <a:pt x="1757" y="1247"/>
                  </a:lnTo>
                  <a:lnTo>
                    <a:pt x="1786" y="1190"/>
                  </a:lnTo>
                  <a:lnTo>
                    <a:pt x="1842" y="1247"/>
                  </a:lnTo>
                  <a:lnTo>
                    <a:pt x="1842" y="1332"/>
                  </a:lnTo>
                  <a:lnTo>
                    <a:pt x="1899" y="1332"/>
                  </a:lnTo>
                  <a:lnTo>
                    <a:pt x="1956" y="1275"/>
                  </a:lnTo>
                  <a:lnTo>
                    <a:pt x="2013" y="1275"/>
                  </a:lnTo>
                  <a:lnTo>
                    <a:pt x="2041" y="1219"/>
                  </a:lnTo>
                  <a:lnTo>
                    <a:pt x="2013" y="1162"/>
                  </a:lnTo>
                  <a:lnTo>
                    <a:pt x="2041" y="1134"/>
                  </a:lnTo>
                  <a:lnTo>
                    <a:pt x="2041" y="1077"/>
                  </a:lnTo>
                  <a:lnTo>
                    <a:pt x="2069" y="1049"/>
                  </a:lnTo>
                  <a:lnTo>
                    <a:pt x="2069" y="992"/>
                  </a:lnTo>
                  <a:lnTo>
                    <a:pt x="2126" y="935"/>
                  </a:lnTo>
                  <a:lnTo>
                    <a:pt x="2069" y="878"/>
                  </a:lnTo>
                  <a:lnTo>
                    <a:pt x="2098" y="822"/>
                  </a:lnTo>
                  <a:lnTo>
                    <a:pt x="2126" y="822"/>
                  </a:lnTo>
                  <a:lnTo>
                    <a:pt x="2126" y="793"/>
                  </a:lnTo>
                  <a:lnTo>
                    <a:pt x="2183" y="765"/>
                  </a:lnTo>
                  <a:lnTo>
                    <a:pt x="2126" y="737"/>
                  </a:lnTo>
                  <a:lnTo>
                    <a:pt x="2098" y="765"/>
                  </a:lnTo>
                  <a:lnTo>
                    <a:pt x="2069" y="708"/>
                  </a:lnTo>
                  <a:lnTo>
                    <a:pt x="2041" y="708"/>
                  </a:lnTo>
                  <a:lnTo>
                    <a:pt x="2041" y="680"/>
                  </a:lnTo>
                  <a:lnTo>
                    <a:pt x="2069" y="652"/>
                  </a:lnTo>
                  <a:lnTo>
                    <a:pt x="2041" y="595"/>
                  </a:lnTo>
                  <a:lnTo>
                    <a:pt x="2041" y="538"/>
                  </a:lnTo>
                  <a:lnTo>
                    <a:pt x="2098" y="510"/>
                  </a:lnTo>
                  <a:lnTo>
                    <a:pt x="2041" y="453"/>
                  </a:lnTo>
                  <a:lnTo>
                    <a:pt x="2013" y="453"/>
                  </a:lnTo>
                  <a:lnTo>
                    <a:pt x="1984" y="396"/>
                  </a:lnTo>
                  <a:lnTo>
                    <a:pt x="2013" y="311"/>
                  </a:lnTo>
                  <a:lnTo>
                    <a:pt x="1927" y="255"/>
                  </a:lnTo>
                  <a:lnTo>
                    <a:pt x="1927" y="198"/>
                  </a:lnTo>
                  <a:lnTo>
                    <a:pt x="1871" y="198"/>
                  </a:lnTo>
                  <a:lnTo>
                    <a:pt x="1871" y="141"/>
                  </a:lnTo>
                  <a:lnTo>
                    <a:pt x="1757" y="85"/>
                  </a:lnTo>
                  <a:lnTo>
                    <a:pt x="1701" y="141"/>
                  </a:lnTo>
                  <a:lnTo>
                    <a:pt x="1644" y="113"/>
                  </a:lnTo>
                  <a:lnTo>
                    <a:pt x="1502" y="113"/>
                  </a:lnTo>
                  <a:lnTo>
                    <a:pt x="1417" y="0"/>
                  </a:lnTo>
                  <a:lnTo>
                    <a:pt x="1360" y="28"/>
                  </a:lnTo>
                  <a:lnTo>
                    <a:pt x="1332" y="56"/>
                  </a:lnTo>
                  <a:lnTo>
                    <a:pt x="1332" y="141"/>
                  </a:lnTo>
                  <a:lnTo>
                    <a:pt x="1275" y="141"/>
                  </a:lnTo>
                  <a:lnTo>
                    <a:pt x="1219" y="255"/>
                  </a:lnTo>
                  <a:lnTo>
                    <a:pt x="1134" y="198"/>
                  </a:lnTo>
                  <a:lnTo>
                    <a:pt x="1162" y="141"/>
                  </a:lnTo>
                  <a:lnTo>
                    <a:pt x="1105" y="113"/>
                  </a:lnTo>
                  <a:lnTo>
                    <a:pt x="1020" y="141"/>
                  </a:lnTo>
                  <a:lnTo>
                    <a:pt x="964" y="198"/>
                  </a:lnTo>
                  <a:lnTo>
                    <a:pt x="879" y="170"/>
                  </a:lnTo>
                  <a:lnTo>
                    <a:pt x="879" y="113"/>
                  </a:lnTo>
                  <a:lnTo>
                    <a:pt x="850" y="113"/>
                  </a:lnTo>
                  <a:lnTo>
                    <a:pt x="793" y="170"/>
                  </a:lnTo>
                  <a:lnTo>
                    <a:pt x="793" y="198"/>
                  </a:lnTo>
                  <a:lnTo>
                    <a:pt x="765" y="255"/>
                  </a:lnTo>
                  <a:lnTo>
                    <a:pt x="708" y="226"/>
                  </a:lnTo>
                  <a:lnTo>
                    <a:pt x="680" y="170"/>
                  </a:lnTo>
                  <a:lnTo>
                    <a:pt x="680" y="113"/>
                  </a:lnTo>
                  <a:lnTo>
                    <a:pt x="595" y="85"/>
                  </a:lnTo>
                  <a:lnTo>
                    <a:pt x="510" y="85"/>
                  </a:lnTo>
                  <a:lnTo>
                    <a:pt x="482" y="113"/>
                  </a:lnTo>
                  <a:lnTo>
                    <a:pt x="510" y="141"/>
                  </a:lnTo>
                  <a:lnTo>
                    <a:pt x="510" y="226"/>
                  </a:lnTo>
                  <a:lnTo>
                    <a:pt x="453" y="283"/>
                  </a:lnTo>
                  <a:lnTo>
                    <a:pt x="425" y="340"/>
                  </a:lnTo>
                  <a:lnTo>
                    <a:pt x="425" y="368"/>
                  </a:lnTo>
                  <a:lnTo>
                    <a:pt x="425" y="396"/>
                  </a:lnTo>
                  <a:lnTo>
                    <a:pt x="397" y="425"/>
                  </a:lnTo>
                  <a:lnTo>
                    <a:pt x="340" y="396"/>
                  </a:lnTo>
                  <a:lnTo>
                    <a:pt x="283" y="453"/>
                  </a:lnTo>
                  <a:lnTo>
                    <a:pt x="283" y="482"/>
                  </a:lnTo>
                  <a:lnTo>
                    <a:pt x="255" y="482"/>
                  </a:lnTo>
                  <a:lnTo>
                    <a:pt x="226" y="482"/>
                  </a:lnTo>
                  <a:lnTo>
                    <a:pt x="56" y="595"/>
                  </a:lnTo>
                  <a:lnTo>
                    <a:pt x="56" y="623"/>
                  </a:lnTo>
                  <a:lnTo>
                    <a:pt x="28" y="623"/>
                  </a:lnTo>
                  <a:lnTo>
                    <a:pt x="0" y="680"/>
                  </a:lnTo>
                  <a:lnTo>
                    <a:pt x="56" y="737"/>
                  </a:lnTo>
                  <a:lnTo>
                    <a:pt x="141" y="737"/>
                  </a:lnTo>
                  <a:lnTo>
                    <a:pt x="170" y="765"/>
                  </a:lnTo>
                  <a:lnTo>
                    <a:pt x="113" y="765"/>
                  </a:lnTo>
                  <a:lnTo>
                    <a:pt x="56" y="93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2" name="Freeform 755"/>
            <p:cNvSpPr>
              <a:spLocks/>
            </p:cNvSpPr>
            <p:nvPr/>
          </p:nvSpPr>
          <p:spPr bwMode="auto">
            <a:xfrm>
              <a:off x="3465" y="699"/>
              <a:ext cx="2183" cy="2212"/>
            </a:xfrm>
            <a:custGeom>
              <a:avLst/>
              <a:gdLst>
                <a:gd name="T0" fmla="*/ 397 w 2183"/>
                <a:gd name="T1" fmla="*/ 879 h 2212"/>
                <a:gd name="T2" fmla="*/ 312 w 2183"/>
                <a:gd name="T3" fmla="*/ 1021 h 2212"/>
                <a:gd name="T4" fmla="*/ 680 w 2183"/>
                <a:gd name="T5" fmla="*/ 1191 h 2212"/>
                <a:gd name="T6" fmla="*/ 680 w 2183"/>
                <a:gd name="T7" fmla="*/ 1418 h 2212"/>
                <a:gd name="T8" fmla="*/ 624 w 2183"/>
                <a:gd name="T9" fmla="*/ 1673 h 2212"/>
                <a:gd name="T10" fmla="*/ 737 w 2183"/>
                <a:gd name="T11" fmla="*/ 1786 h 2212"/>
                <a:gd name="T12" fmla="*/ 737 w 2183"/>
                <a:gd name="T13" fmla="*/ 1900 h 2212"/>
                <a:gd name="T14" fmla="*/ 737 w 2183"/>
                <a:gd name="T15" fmla="*/ 2042 h 2212"/>
                <a:gd name="T16" fmla="*/ 936 w 2183"/>
                <a:gd name="T17" fmla="*/ 2212 h 2212"/>
                <a:gd name="T18" fmla="*/ 1021 w 2183"/>
                <a:gd name="T19" fmla="*/ 2155 h 2212"/>
                <a:gd name="T20" fmla="*/ 1049 w 2183"/>
                <a:gd name="T21" fmla="*/ 2098 h 2212"/>
                <a:gd name="T22" fmla="*/ 1134 w 2183"/>
                <a:gd name="T23" fmla="*/ 1956 h 2212"/>
                <a:gd name="T24" fmla="*/ 1162 w 2183"/>
                <a:gd name="T25" fmla="*/ 1758 h 2212"/>
                <a:gd name="T26" fmla="*/ 1361 w 2183"/>
                <a:gd name="T27" fmla="*/ 1758 h 2212"/>
                <a:gd name="T28" fmla="*/ 1474 w 2183"/>
                <a:gd name="T29" fmla="*/ 1900 h 2212"/>
                <a:gd name="T30" fmla="*/ 1616 w 2183"/>
                <a:gd name="T31" fmla="*/ 1843 h 2212"/>
                <a:gd name="T32" fmla="*/ 1758 w 2183"/>
                <a:gd name="T33" fmla="*/ 1786 h 2212"/>
                <a:gd name="T34" fmla="*/ 1956 w 2183"/>
                <a:gd name="T35" fmla="*/ 1928 h 2212"/>
                <a:gd name="T36" fmla="*/ 2070 w 2183"/>
                <a:gd name="T37" fmla="*/ 1871 h 2212"/>
                <a:gd name="T38" fmla="*/ 2070 w 2183"/>
                <a:gd name="T39" fmla="*/ 1758 h 2212"/>
                <a:gd name="T40" fmla="*/ 2098 w 2183"/>
                <a:gd name="T41" fmla="*/ 1560 h 2212"/>
                <a:gd name="T42" fmla="*/ 2070 w 2183"/>
                <a:gd name="T43" fmla="*/ 1304 h 2212"/>
                <a:gd name="T44" fmla="*/ 1984 w 2183"/>
                <a:gd name="T45" fmla="*/ 1304 h 2212"/>
                <a:gd name="T46" fmla="*/ 1956 w 2183"/>
                <a:gd name="T47" fmla="*/ 1333 h 2212"/>
                <a:gd name="T48" fmla="*/ 1814 w 2183"/>
                <a:gd name="T49" fmla="*/ 1333 h 2212"/>
                <a:gd name="T50" fmla="*/ 1786 w 2183"/>
                <a:gd name="T51" fmla="*/ 1248 h 2212"/>
                <a:gd name="T52" fmla="*/ 1701 w 2183"/>
                <a:gd name="T53" fmla="*/ 1134 h 2212"/>
                <a:gd name="T54" fmla="*/ 1531 w 2183"/>
                <a:gd name="T55" fmla="*/ 1049 h 2212"/>
                <a:gd name="T56" fmla="*/ 1417 w 2183"/>
                <a:gd name="T57" fmla="*/ 1078 h 2212"/>
                <a:gd name="T58" fmla="*/ 1304 w 2183"/>
                <a:gd name="T59" fmla="*/ 993 h 2212"/>
                <a:gd name="T60" fmla="*/ 1134 w 2183"/>
                <a:gd name="T61" fmla="*/ 709 h 2212"/>
                <a:gd name="T62" fmla="*/ 1106 w 2183"/>
                <a:gd name="T63" fmla="*/ 624 h 2212"/>
                <a:gd name="T64" fmla="*/ 992 w 2183"/>
                <a:gd name="T65" fmla="*/ 454 h 2212"/>
                <a:gd name="T66" fmla="*/ 964 w 2183"/>
                <a:gd name="T67" fmla="*/ 312 h 2212"/>
                <a:gd name="T68" fmla="*/ 936 w 2183"/>
                <a:gd name="T69" fmla="*/ 255 h 2212"/>
                <a:gd name="T70" fmla="*/ 936 w 2183"/>
                <a:gd name="T71" fmla="*/ 114 h 2212"/>
                <a:gd name="T72" fmla="*/ 822 w 2183"/>
                <a:gd name="T73" fmla="*/ 85 h 2212"/>
                <a:gd name="T74" fmla="*/ 595 w 2183"/>
                <a:gd name="T75" fmla="*/ 57 h 2212"/>
                <a:gd name="T76" fmla="*/ 510 w 2183"/>
                <a:gd name="T77" fmla="*/ 114 h 2212"/>
                <a:gd name="T78" fmla="*/ 510 w 2183"/>
                <a:gd name="T79" fmla="*/ 255 h 2212"/>
                <a:gd name="T80" fmla="*/ 340 w 2183"/>
                <a:gd name="T81" fmla="*/ 255 h 2212"/>
                <a:gd name="T82" fmla="*/ 113 w 2183"/>
                <a:gd name="T83" fmla="*/ 426 h 2212"/>
                <a:gd name="T84" fmla="*/ 28 w 2183"/>
                <a:gd name="T85" fmla="*/ 596 h 2212"/>
                <a:gd name="T86" fmla="*/ 198 w 2183"/>
                <a:gd name="T87" fmla="*/ 596 h 2212"/>
                <a:gd name="T88" fmla="*/ 340 w 2183"/>
                <a:gd name="T89" fmla="*/ 822 h 2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83" h="2212">
                  <a:moveTo>
                    <a:pt x="340" y="822"/>
                  </a:moveTo>
                  <a:lnTo>
                    <a:pt x="369" y="879"/>
                  </a:lnTo>
                  <a:lnTo>
                    <a:pt x="397" y="879"/>
                  </a:lnTo>
                  <a:lnTo>
                    <a:pt x="397" y="964"/>
                  </a:lnTo>
                  <a:lnTo>
                    <a:pt x="312" y="964"/>
                  </a:lnTo>
                  <a:lnTo>
                    <a:pt x="312" y="1021"/>
                  </a:lnTo>
                  <a:lnTo>
                    <a:pt x="680" y="1106"/>
                  </a:lnTo>
                  <a:lnTo>
                    <a:pt x="652" y="1134"/>
                  </a:lnTo>
                  <a:lnTo>
                    <a:pt x="680" y="1191"/>
                  </a:lnTo>
                  <a:lnTo>
                    <a:pt x="595" y="1361"/>
                  </a:lnTo>
                  <a:lnTo>
                    <a:pt x="624" y="1418"/>
                  </a:lnTo>
                  <a:lnTo>
                    <a:pt x="680" y="1418"/>
                  </a:lnTo>
                  <a:lnTo>
                    <a:pt x="709" y="1446"/>
                  </a:lnTo>
                  <a:lnTo>
                    <a:pt x="652" y="1531"/>
                  </a:lnTo>
                  <a:lnTo>
                    <a:pt x="624" y="1673"/>
                  </a:lnTo>
                  <a:lnTo>
                    <a:pt x="794" y="1730"/>
                  </a:lnTo>
                  <a:lnTo>
                    <a:pt x="794" y="1758"/>
                  </a:lnTo>
                  <a:lnTo>
                    <a:pt x="737" y="1786"/>
                  </a:lnTo>
                  <a:lnTo>
                    <a:pt x="765" y="1843"/>
                  </a:lnTo>
                  <a:lnTo>
                    <a:pt x="737" y="1871"/>
                  </a:lnTo>
                  <a:lnTo>
                    <a:pt x="737" y="1900"/>
                  </a:lnTo>
                  <a:lnTo>
                    <a:pt x="680" y="1928"/>
                  </a:lnTo>
                  <a:lnTo>
                    <a:pt x="680" y="2013"/>
                  </a:lnTo>
                  <a:lnTo>
                    <a:pt x="737" y="2042"/>
                  </a:lnTo>
                  <a:lnTo>
                    <a:pt x="737" y="2098"/>
                  </a:lnTo>
                  <a:lnTo>
                    <a:pt x="822" y="2098"/>
                  </a:lnTo>
                  <a:lnTo>
                    <a:pt x="936" y="2212"/>
                  </a:lnTo>
                  <a:lnTo>
                    <a:pt x="964" y="2155"/>
                  </a:lnTo>
                  <a:lnTo>
                    <a:pt x="992" y="2183"/>
                  </a:lnTo>
                  <a:lnTo>
                    <a:pt x="1021" y="2155"/>
                  </a:lnTo>
                  <a:lnTo>
                    <a:pt x="1049" y="2155"/>
                  </a:lnTo>
                  <a:lnTo>
                    <a:pt x="1077" y="2155"/>
                  </a:lnTo>
                  <a:lnTo>
                    <a:pt x="1049" y="2098"/>
                  </a:lnTo>
                  <a:lnTo>
                    <a:pt x="1106" y="2070"/>
                  </a:lnTo>
                  <a:lnTo>
                    <a:pt x="1077" y="1956"/>
                  </a:lnTo>
                  <a:lnTo>
                    <a:pt x="1134" y="1956"/>
                  </a:lnTo>
                  <a:lnTo>
                    <a:pt x="1106" y="1900"/>
                  </a:lnTo>
                  <a:lnTo>
                    <a:pt x="1162" y="1815"/>
                  </a:lnTo>
                  <a:lnTo>
                    <a:pt x="1162" y="1758"/>
                  </a:lnTo>
                  <a:lnTo>
                    <a:pt x="1332" y="1815"/>
                  </a:lnTo>
                  <a:lnTo>
                    <a:pt x="1332" y="1758"/>
                  </a:lnTo>
                  <a:lnTo>
                    <a:pt x="1361" y="1758"/>
                  </a:lnTo>
                  <a:lnTo>
                    <a:pt x="1389" y="1758"/>
                  </a:lnTo>
                  <a:lnTo>
                    <a:pt x="1446" y="1928"/>
                  </a:lnTo>
                  <a:lnTo>
                    <a:pt x="1474" y="1900"/>
                  </a:lnTo>
                  <a:lnTo>
                    <a:pt x="1531" y="1928"/>
                  </a:lnTo>
                  <a:lnTo>
                    <a:pt x="1531" y="1843"/>
                  </a:lnTo>
                  <a:lnTo>
                    <a:pt x="1616" y="1843"/>
                  </a:lnTo>
                  <a:lnTo>
                    <a:pt x="1616" y="1786"/>
                  </a:lnTo>
                  <a:lnTo>
                    <a:pt x="1673" y="1815"/>
                  </a:lnTo>
                  <a:lnTo>
                    <a:pt x="1758" y="1786"/>
                  </a:lnTo>
                  <a:lnTo>
                    <a:pt x="1758" y="1843"/>
                  </a:lnTo>
                  <a:lnTo>
                    <a:pt x="1928" y="1900"/>
                  </a:lnTo>
                  <a:lnTo>
                    <a:pt x="1956" y="1928"/>
                  </a:lnTo>
                  <a:lnTo>
                    <a:pt x="2013" y="1900"/>
                  </a:lnTo>
                  <a:lnTo>
                    <a:pt x="2041" y="1928"/>
                  </a:lnTo>
                  <a:lnTo>
                    <a:pt x="2070" y="1871"/>
                  </a:lnTo>
                  <a:lnTo>
                    <a:pt x="2041" y="1843"/>
                  </a:lnTo>
                  <a:lnTo>
                    <a:pt x="2070" y="1786"/>
                  </a:lnTo>
                  <a:lnTo>
                    <a:pt x="2070" y="1758"/>
                  </a:lnTo>
                  <a:lnTo>
                    <a:pt x="2126" y="1701"/>
                  </a:lnTo>
                  <a:lnTo>
                    <a:pt x="2126" y="1616"/>
                  </a:lnTo>
                  <a:lnTo>
                    <a:pt x="2098" y="1560"/>
                  </a:lnTo>
                  <a:lnTo>
                    <a:pt x="2126" y="1503"/>
                  </a:lnTo>
                  <a:lnTo>
                    <a:pt x="2183" y="1333"/>
                  </a:lnTo>
                  <a:lnTo>
                    <a:pt x="2070" y="1304"/>
                  </a:lnTo>
                  <a:lnTo>
                    <a:pt x="2070" y="1248"/>
                  </a:lnTo>
                  <a:lnTo>
                    <a:pt x="2013" y="1304"/>
                  </a:lnTo>
                  <a:lnTo>
                    <a:pt x="1984" y="1304"/>
                  </a:lnTo>
                  <a:lnTo>
                    <a:pt x="1928" y="1276"/>
                  </a:lnTo>
                  <a:lnTo>
                    <a:pt x="1899" y="1276"/>
                  </a:lnTo>
                  <a:lnTo>
                    <a:pt x="1956" y="1333"/>
                  </a:lnTo>
                  <a:lnTo>
                    <a:pt x="1899" y="1389"/>
                  </a:lnTo>
                  <a:lnTo>
                    <a:pt x="1843" y="1389"/>
                  </a:lnTo>
                  <a:lnTo>
                    <a:pt x="1814" y="1333"/>
                  </a:lnTo>
                  <a:lnTo>
                    <a:pt x="1758" y="1333"/>
                  </a:lnTo>
                  <a:lnTo>
                    <a:pt x="1729" y="1304"/>
                  </a:lnTo>
                  <a:lnTo>
                    <a:pt x="1786" y="1248"/>
                  </a:lnTo>
                  <a:lnTo>
                    <a:pt x="1814" y="1219"/>
                  </a:lnTo>
                  <a:lnTo>
                    <a:pt x="1729" y="1219"/>
                  </a:lnTo>
                  <a:lnTo>
                    <a:pt x="1701" y="1134"/>
                  </a:lnTo>
                  <a:lnTo>
                    <a:pt x="1616" y="1078"/>
                  </a:lnTo>
                  <a:lnTo>
                    <a:pt x="1559" y="1021"/>
                  </a:lnTo>
                  <a:lnTo>
                    <a:pt x="1531" y="1049"/>
                  </a:lnTo>
                  <a:lnTo>
                    <a:pt x="1531" y="1106"/>
                  </a:lnTo>
                  <a:lnTo>
                    <a:pt x="1446" y="1163"/>
                  </a:lnTo>
                  <a:lnTo>
                    <a:pt x="1417" y="1078"/>
                  </a:lnTo>
                  <a:lnTo>
                    <a:pt x="1361" y="1078"/>
                  </a:lnTo>
                  <a:lnTo>
                    <a:pt x="1361" y="1021"/>
                  </a:lnTo>
                  <a:lnTo>
                    <a:pt x="1304" y="993"/>
                  </a:lnTo>
                  <a:lnTo>
                    <a:pt x="1276" y="936"/>
                  </a:lnTo>
                  <a:lnTo>
                    <a:pt x="1162" y="822"/>
                  </a:lnTo>
                  <a:lnTo>
                    <a:pt x="1134" y="709"/>
                  </a:lnTo>
                  <a:lnTo>
                    <a:pt x="1162" y="709"/>
                  </a:lnTo>
                  <a:lnTo>
                    <a:pt x="1191" y="624"/>
                  </a:lnTo>
                  <a:lnTo>
                    <a:pt x="1106" y="624"/>
                  </a:lnTo>
                  <a:lnTo>
                    <a:pt x="1106" y="539"/>
                  </a:lnTo>
                  <a:lnTo>
                    <a:pt x="1049" y="454"/>
                  </a:lnTo>
                  <a:lnTo>
                    <a:pt x="992" y="454"/>
                  </a:lnTo>
                  <a:lnTo>
                    <a:pt x="964" y="426"/>
                  </a:lnTo>
                  <a:lnTo>
                    <a:pt x="992" y="369"/>
                  </a:lnTo>
                  <a:lnTo>
                    <a:pt x="964" y="312"/>
                  </a:lnTo>
                  <a:lnTo>
                    <a:pt x="936" y="341"/>
                  </a:lnTo>
                  <a:lnTo>
                    <a:pt x="907" y="284"/>
                  </a:lnTo>
                  <a:lnTo>
                    <a:pt x="936" y="255"/>
                  </a:lnTo>
                  <a:lnTo>
                    <a:pt x="907" y="227"/>
                  </a:lnTo>
                  <a:lnTo>
                    <a:pt x="907" y="142"/>
                  </a:lnTo>
                  <a:lnTo>
                    <a:pt x="936" y="114"/>
                  </a:lnTo>
                  <a:lnTo>
                    <a:pt x="936" y="0"/>
                  </a:lnTo>
                  <a:lnTo>
                    <a:pt x="907" y="0"/>
                  </a:lnTo>
                  <a:lnTo>
                    <a:pt x="822" y="85"/>
                  </a:lnTo>
                  <a:lnTo>
                    <a:pt x="737" y="85"/>
                  </a:lnTo>
                  <a:lnTo>
                    <a:pt x="709" y="57"/>
                  </a:lnTo>
                  <a:lnTo>
                    <a:pt x="595" y="57"/>
                  </a:lnTo>
                  <a:lnTo>
                    <a:pt x="595" y="114"/>
                  </a:lnTo>
                  <a:lnTo>
                    <a:pt x="567" y="142"/>
                  </a:lnTo>
                  <a:lnTo>
                    <a:pt x="510" y="114"/>
                  </a:lnTo>
                  <a:lnTo>
                    <a:pt x="510" y="170"/>
                  </a:lnTo>
                  <a:lnTo>
                    <a:pt x="539" y="199"/>
                  </a:lnTo>
                  <a:lnTo>
                    <a:pt x="510" y="255"/>
                  </a:lnTo>
                  <a:lnTo>
                    <a:pt x="482" y="227"/>
                  </a:lnTo>
                  <a:lnTo>
                    <a:pt x="397" y="284"/>
                  </a:lnTo>
                  <a:lnTo>
                    <a:pt x="340" y="255"/>
                  </a:lnTo>
                  <a:lnTo>
                    <a:pt x="227" y="284"/>
                  </a:lnTo>
                  <a:lnTo>
                    <a:pt x="198" y="397"/>
                  </a:lnTo>
                  <a:lnTo>
                    <a:pt x="113" y="426"/>
                  </a:lnTo>
                  <a:lnTo>
                    <a:pt x="57" y="539"/>
                  </a:lnTo>
                  <a:lnTo>
                    <a:pt x="0" y="539"/>
                  </a:lnTo>
                  <a:lnTo>
                    <a:pt x="28" y="596"/>
                  </a:lnTo>
                  <a:lnTo>
                    <a:pt x="113" y="596"/>
                  </a:lnTo>
                  <a:lnTo>
                    <a:pt x="142" y="624"/>
                  </a:lnTo>
                  <a:lnTo>
                    <a:pt x="198" y="596"/>
                  </a:lnTo>
                  <a:lnTo>
                    <a:pt x="198" y="681"/>
                  </a:lnTo>
                  <a:lnTo>
                    <a:pt x="284" y="681"/>
                  </a:lnTo>
                  <a:lnTo>
                    <a:pt x="340" y="82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3" name="Freeform 757"/>
            <p:cNvSpPr>
              <a:spLocks/>
            </p:cNvSpPr>
            <p:nvPr/>
          </p:nvSpPr>
          <p:spPr bwMode="auto">
            <a:xfrm>
              <a:off x="4060" y="132"/>
              <a:ext cx="2580" cy="2070"/>
            </a:xfrm>
            <a:custGeom>
              <a:avLst/>
              <a:gdLst>
                <a:gd name="T0" fmla="*/ 142 w 2580"/>
                <a:gd name="T1" fmla="*/ 652 h 2070"/>
                <a:gd name="T2" fmla="*/ 312 w 2580"/>
                <a:gd name="T3" fmla="*/ 567 h 2070"/>
                <a:gd name="T4" fmla="*/ 312 w 2580"/>
                <a:gd name="T5" fmla="*/ 709 h 2070"/>
                <a:gd name="T6" fmla="*/ 312 w 2580"/>
                <a:gd name="T7" fmla="*/ 851 h 2070"/>
                <a:gd name="T8" fmla="*/ 397 w 2580"/>
                <a:gd name="T9" fmla="*/ 936 h 2070"/>
                <a:gd name="T10" fmla="*/ 426 w 2580"/>
                <a:gd name="T11" fmla="*/ 1021 h 2070"/>
                <a:gd name="T12" fmla="*/ 511 w 2580"/>
                <a:gd name="T13" fmla="*/ 1191 h 2070"/>
                <a:gd name="T14" fmla="*/ 539 w 2580"/>
                <a:gd name="T15" fmla="*/ 1276 h 2070"/>
                <a:gd name="T16" fmla="*/ 709 w 2580"/>
                <a:gd name="T17" fmla="*/ 1560 h 2070"/>
                <a:gd name="T18" fmla="*/ 766 w 2580"/>
                <a:gd name="T19" fmla="*/ 1645 h 2070"/>
                <a:gd name="T20" fmla="*/ 936 w 2580"/>
                <a:gd name="T21" fmla="*/ 1673 h 2070"/>
                <a:gd name="T22" fmla="*/ 1021 w 2580"/>
                <a:gd name="T23" fmla="*/ 1645 h 2070"/>
                <a:gd name="T24" fmla="*/ 1219 w 2580"/>
                <a:gd name="T25" fmla="*/ 1786 h 2070"/>
                <a:gd name="T26" fmla="*/ 1219 w 2580"/>
                <a:gd name="T27" fmla="*/ 1900 h 2070"/>
                <a:gd name="T28" fmla="*/ 1361 w 2580"/>
                <a:gd name="T29" fmla="*/ 1900 h 2070"/>
                <a:gd name="T30" fmla="*/ 1389 w 2580"/>
                <a:gd name="T31" fmla="*/ 1871 h 2070"/>
                <a:gd name="T32" fmla="*/ 1475 w 2580"/>
                <a:gd name="T33" fmla="*/ 1871 h 2070"/>
                <a:gd name="T34" fmla="*/ 1588 w 2580"/>
                <a:gd name="T35" fmla="*/ 2070 h 2070"/>
                <a:gd name="T36" fmla="*/ 1673 w 2580"/>
                <a:gd name="T37" fmla="*/ 1928 h 2070"/>
                <a:gd name="T38" fmla="*/ 1843 w 2580"/>
                <a:gd name="T39" fmla="*/ 1871 h 2070"/>
                <a:gd name="T40" fmla="*/ 1701 w 2580"/>
                <a:gd name="T41" fmla="*/ 1786 h 2070"/>
                <a:gd name="T42" fmla="*/ 1730 w 2580"/>
                <a:gd name="T43" fmla="*/ 1645 h 2070"/>
                <a:gd name="T44" fmla="*/ 1730 w 2580"/>
                <a:gd name="T45" fmla="*/ 1446 h 2070"/>
                <a:gd name="T46" fmla="*/ 1815 w 2580"/>
                <a:gd name="T47" fmla="*/ 1389 h 2070"/>
                <a:gd name="T48" fmla="*/ 2013 w 2580"/>
                <a:gd name="T49" fmla="*/ 1361 h 2070"/>
                <a:gd name="T50" fmla="*/ 2098 w 2580"/>
                <a:gd name="T51" fmla="*/ 1503 h 2070"/>
                <a:gd name="T52" fmla="*/ 2155 w 2580"/>
                <a:gd name="T53" fmla="*/ 1588 h 2070"/>
                <a:gd name="T54" fmla="*/ 2297 w 2580"/>
                <a:gd name="T55" fmla="*/ 1531 h 2070"/>
                <a:gd name="T56" fmla="*/ 2325 w 2580"/>
                <a:gd name="T57" fmla="*/ 1389 h 2070"/>
                <a:gd name="T58" fmla="*/ 2523 w 2580"/>
                <a:gd name="T59" fmla="*/ 1389 h 2070"/>
                <a:gd name="T60" fmla="*/ 2438 w 2580"/>
                <a:gd name="T61" fmla="*/ 1219 h 2070"/>
                <a:gd name="T62" fmla="*/ 2467 w 2580"/>
                <a:gd name="T63" fmla="*/ 964 h 2070"/>
                <a:gd name="T64" fmla="*/ 2467 w 2580"/>
                <a:gd name="T65" fmla="*/ 794 h 2070"/>
                <a:gd name="T66" fmla="*/ 2552 w 2580"/>
                <a:gd name="T67" fmla="*/ 539 h 2070"/>
                <a:gd name="T68" fmla="*/ 2268 w 2580"/>
                <a:gd name="T69" fmla="*/ 284 h 2070"/>
                <a:gd name="T70" fmla="*/ 2127 w 2580"/>
                <a:gd name="T71" fmla="*/ 142 h 2070"/>
                <a:gd name="T72" fmla="*/ 1815 w 2580"/>
                <a:gd name="T73" fmla="*/ 227 h 2070"/>
                <a:gd name="T74" fmla="*/ 1701 w 2580"/>
                <a:gd name="T75" fmla="*/ 170 h 2070"/>
                <a:gd name="T76" fmla="*/ 1560 w 2580"/>
                <a:gd name="T77" fmla="*/ 114 h 2070"/>
                <a:gd name="T78" fmla="*/ 1418 w 2580"/>
                <a:gd name="T79" fmla="*/ 114 h 2070"/>
                <a:gd name="T80" fmla="*/ 1248 w 2580"/>
                <a:gd name="T81" fmla="*/ 199 h 2070"/>
                <a:gd name="T82" fmla="*/ 1134 w 2580"/>
                <a:gd name="T83" fmla="*/ 114 h 2070"/>
                <a:gd name="T84" fmla="*/ 964 w 2580"/>
                <a:gd name="T85" fmla="*/ 85 h 2070"/>
                <a:gd name="T86" fmla="*/ 766 w 2580"/>
                <a:gd name="T87" fmla="*/ 114 h 2070"/>
                <a:gd name="T88" fmla="*/ 624 w 2580"/>
                <a:gd name="T89" fmla="*/ 0 h 2070"/>
                <a:gd name="T90" fmla="*/ 284 w 2580"/>
                <a:gd name="T91" fmla="*/ 227 h 2070"/>
                <a:gd name="T92" fmla="*/ 199 w 2580"/>
                <a:gd name="T93" fmla="*/ 341 h 2070"/>
                <a:gd name="T94" fmla="*/ 114 w 2580"/>
                <a:gd name="T95" fmla="*/ 567 h 2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580" h="2070">
                  <a:moveTo>
                    <a:pt x="0" y="624"/>
                  </a:moveTo>
                  <a:lnTo>
                    <a:pt x="114" y="624"/>
                  </a:lnTo>
                  <a:lnTo>
                    <a:pt x="142" y="652"/>
                  </a:lnTo>
                  <a:lnTo>
                    <a:pt x="199" y="652"/>
                  </a:lnTo>
                  <a:lnTo>
                    <a:pt x="227" y="652"/>
                  </a:lnTo>
                  <a:lnTo>
                    <a:pt x="312" y="567"/>
                  </a:lnTo>
                  <a:lnTo>
                    <a:pt x="341" y="567"/>
                  </a:lnTo>
                  <a:lnTo>
                    <a:pt x="341" y="681"/>
                  </a:lnTo>
                  <a:lnTo>
                    <a:pt x="312" y="709"/>
                  </a:lnTo>
                  <a:lnTo>
                    <a:pt x="312" y="794"/>
                  </a:lnTo>
                  <a:lnTo>
                    <a:pt x="341" y="822"/>
                  </a:lnTo>
                  <a:lnTo>
                    <a:pt x="312" y="851"/>
                  </a:lnTo>
                  <a:lnTo>
                    <a:pt x="341" y="908"/>
                  </a:lnTo>
                  <a:lnTo>
                    <a:pt x="369" y="879"/>
                  </a:lnTo>
                  <a:lnTo>
                    <a:pt x="397" y="936"/>
                  </a:lnTo>
                  <a:lnTo>
                    <a:pt x="369" y="993"/>
                  </a:lnTo>
                  <a:lnTo>
                    <a:pt x="397" y="1021"/>
                  </a:lnTo>
                  <a:lnTo>
                    <a:pt x="426" y="1021"/>
                  </a:lnTo>
                  <a:lnTo>
                    <a:pt x="454" y="1021"/>
                  </a:lnTo>
                  <a:lnTo>
                    <a:pt x="511" y="1106"/>
                  </a:lnTo>
                  <a:lnTo>
                    <a:pt x="511" y="1191"/>
                  </a:lnTo>
                  <a:lnTo>
                    <a:pt x="596" y="1191"/>
                  </a:lnTo>
                  <a:lnTo>
                    <a:pt x="567" y="1276"/>
                  </a:lnTo>
                  <a:lnTo>
                    <a:pt x="539" y="1276"/>
                  </a:lnTo>
                  <a:lnTo>
                    <a:pt x="567" y="1389"/>
                  </a:lnTo>
                  <a:lnTo>
                    <a:pt x="681" y="1503"/>
                  </a:lnTo>
                  <a:lnTo>
                    <a:pt x="709" y="1560"/>
                  </a:lnTo>
                  <a:lnTo>
                    <a:pt x="766" y="1588"/>
                  </a:lnTo>
                  <a:lnTo>
                    <a:pt x="766" y="1616"/>
                  </a:lnTo>
                  <a:lnTo>
                    <a:pt x="766" y="1645"/>
                  </a:lnTo>
                  <a:lnTo>
                    <a:pt x="822" y="1645"/>
                  </a:lnTo>
                  <a:lnTo>
                    <a:pt x="851" y="1730"/>
                  </a:lnTo>
                  <a:lnTo>
                    <a:pt x="936" y="1673"/>
                  </a:lnTo>
                  <a:lnTo>
                    <a:pt x="936" y="1616"/>
                  </a:lnTo>
                  <a:lnTo>
                    <a:pt x="964" y="1588"/>
                  </a:lnTo>
                  <a:lnTo>
                    <a:pt x="1021" y="1645"/>
                  </a:lnTo>
                  <a:lnTo>
                    <a:pt x="1106" y="1701"/>
                  </a:lnTo>
                  <a:lnTo>
                    <a:pt x="1134" y="1786"/>
                  </a:lnTo>
                  <a:lnTo>
                    <a:pt x="1219" y="1786"/>
                  </a:lnTo>
                  <a:lnTo>
                    <a:pt x="1134" y="1871"/>
                  </a:lnTo>
                  <a:lnTo>
                    <a:pt x="1163" y="1900"/>
                  </a:lnTo>
                  <a:lnTo>
                    <a:pt x="1219" y="1900"/>
                  </a:lnTo>
                  <a:lnTo>
                    <a:pt x="1248" y="1956"/>
                  </a:lnTo>
                  <a:lnTo>
                    <a:pt x="1304" y="1956"/>
                  </a:lnTo>
                  <a:lnTo>
                    <a:pt x="1361" y="1900"/>
                  </a:lnTo>
                  <a:lnTo>
                    <a:pt x="1304" y="1843"/>
                  </a:lnTo>
                  <a:lnTo>
                    <a:pt x="1333" y="1843"/>
                  </a:lnTo>
                  <a:lnTo>
                    <a:pt x="1389" y="1871"/>
                  </a:lnTo>
                  <a:lnTo>
                    <a:pt x="1418" y="1871"/>
                  </a:lnTo>
                  <a:lnTo>
                    <a:pt x="1475" y="1815"/>
                  </a:lnTo>
                  <a:lnTo>
                    <a:pt x="1475" y="1871"/>
                  </a:lnTo>
                  <a:lnTo>
                    <a:pt x="1588" y="1900"/>
                  </a:lnTo>
                  <a:lnTo>
                    <a:pt x="1531" y="2070"/>
                  </a:lnTo>
                  <a:lnTo>
                    <a:pt x="1588" y="2070"/>
                  </a:lnTo>
                  <a:lnTo>
                    <a:pt x="1616" y="2013"/>
                  </a:lnTo>
                  <a:lnTo>
                    <a:pt x="1645" y="2013"/>
                  </a:lnTo>
                  <a:lnTo>
                    <a:pt x="1673" y="1928"/>
                  </a:lnTo>
                  <a:lnTo>
                    <a:pt x="1730" y="1956"/>
                  </a:lnTo>
                  <a:lnTo>
                    <a:pt x="1815" y="1928"/>
                  </a:lnTo>
                  <a:lnTo>
                    <a:pt x="1843" y="1871"/>
                  </a:lnTo>
                  <a:lnTo>
                    <a:pt x="1786" y="1843"/>
                  </a:lnTo>
                  <a:lnTo>
                    <a:pt x="1730" y="1786"/>
                  </a:lnTo>
                  <a:lnTo>
                    <a:pt x="1701" y="1786"/>
                  </a:lnTo>
                  <a:lnTo>
                    <a:pt x="1673" y="1730"/>
                  </a:lnTo>
                  <a:lnTo>
                    <a:pt x="1701" y="1701"/>
                  </a:lnTo>
                  <a:lnTo>
                    <a:pt x="1730" y="1645"/>
                  </a:lnTo>
                  <a:lnTo>
                    <a:pt x="1701" y="1560"/>
                  </a:lnTo>
                  <a:lnTo>
                    <a:pt x="1730" y="1531"/>
                  </a:lnTo>
                  <a:lnTo>
                    <a:pt x="1730" y="1446"/>
                  </a:lnTo>
                  <a:lnTo>
                    <a:pt x="1786" y="1446"/>
                  </a:lnTo>
                  <a:lnTo>
                    <a:pt x="1786" y="1389"/>
                  </a:lnTo>
                  <a:lnTo>
                    <a:pt x="1815" y="1389"/>
                  </a:lnTo>
                  <a:lnTo>
                    <a:pt x="1871" y="1418"/>
                  </a:lnTo>
                  <a:lnTo>
                    <a:pt x="1956" y="1418"/>
                  </a:lnTo>
                  <a:lnTo>
                    <a:pt x="2013" y="1361"/>
                  </a:lnTo>
                  <a:lnTo>
                    <a:pt x="2042" y="1361"/>
                  </a:lnTo>
                  <a:lnTo>
                    <a:pt x="2098" y="1446"/>
                  </a:lnTo>
                  <a:lnTo>
                    <a:pt x="2098" y="1503"/>
                  </a:lnTo>
                  <a:lnTo>
                    <a:pt x="2127" y="1531"/>
                  </a:lnTo>
                  <a:lnTo>
                    <a:pt x="2098" y="1560"/>
                  </a:lnTo>
                  <a:lnTo>
                    <a:pt x="2155" y="1588"/>
                  </a:lnTo>
                  <a:lnTo>
                    <a:pt x="2183" y="1645"/>
                  </a:lnTo>
                  <a:lnTo>
                    <a:pt x="2183" y="1588"/>
                  </a:lnTo>
                  <a:lnTo>
                    <a:pt x="2297" y="1531"/>
                  </a:lnTo>
                  <a:lnTo>
                    <a:pt x="2325" y="1418"/>
                  </a:lnTo>
                  <a:lnTo>
                    <a:pt x="2297" y="1418"/>
                  </a:lnTo>
                  <a:lnTo>
                    <a:pt x="2325" y="1389"/>
                  </a:lnTo>
                  <a:lnTo>
                    <a:pt x="2410" y="1418"/>
                  </a:lnTo>
                  <a:lnTo>
                    <a:pt x="2495" y="1418"/>
                  </a:lnTo>
                  <a:lnTo>
                    <a:pt x="2523" y="1389"/>
                  </a:lnTo>
                  <a:lnTo>
                    <a:pt x="2580" y="1389"/>
                  </a:lnTo>
                  <a:lnTo>
                    <a:pt x="2467" y="1219"/>
                  </a:lnTo>
                  <a:lnTo>
                    <a:pt x="2438" y="1219"/>
                  </a:lnTo>
                  <a:lnTo>
                    <a:pt x="2410" y="1106"/>
                  </a:lnTo>
                  <a:lnTo>
                    <a:pt x="2467" y="1049"/>
                  </a:lnTo>
                  <a:lnTo>
                    <a:pt x="2467" y="964"/>
                  </a:lnTo>
                  <a:lnTo>
                    <a:pt x="2495" y="936"/>
                  </a:lnTo>
                  <a:lnTo>
                    <a:pt x="2410" y="822"/>
                  </a:lnTo>
                  <a:lnTo>
                    <a:pt x="2467" y="794"/>
                  </a:lnTo>
                  <a:lnTo>
                    <a:pt x="2467" y="737"/>
                  </a:lnTo>
                  <a:lnTo>
                    <a:pt x="2552" y="652"/>
                  </a:lnTo>
                  <a:lnTo>
                    <a:pt x="2552" y="539"/>
                  </a:lnTo>
                  <a:lnTo>
                    <a:pt x="2438" y="482"/>
                  </a:lnTo>
                  <a:lnTo>
                    <a:pt x="2382" y="369"/>
                  </a:lnTo>
                  <a:lnTo>
                    <a:pt x="2268" y="284"/>
                  </a:lnTo>
                  <a:lnTo>
                    <a:pt x="2268" y="199"/>
                  </a:lnTo>
                  <a:lnTo>
                    <a:pt x="2212" y="142"/>
                  </a:lnTo>
                  <a:lnTo>
                    <a:pt x="2127" y="142"/>
                  </a:lnTo>
                  <a:lnTo>
                    <a:pt x="2127" y="199"/>
                  </a:lnTo>
                  <a:lnTo>
                    <a:pt x="2070" y="142"/>
                  </a:lnTo>
                  <a:lnTo>
                    <a:pt x="1815" y="227"/>
                  </a:lnTo>
                  <a:lnTo>
                    <a:pt x="1815" y="170"/>
                  </a:lnTo>
                  <a:lnTo>
                    <a:pt x="1701" y="227"/>
                  </a:lnTo>
                  <a:lnTo>
                    <a:pt x="1701" y="170"/>
                  </a:lnTo>
                  <a:lnTo>
                    <a:pt x="1645" y="170"/>
                  </a:lnTo>
                  <a:lnTo>
                    <a:pt x="1645" y="114"/>
                  </a:lnTo>
                  <a:lnTo>
                    <a:pt x="1560" y="114"/>
                  </a:lnTo>
                  <a:lnTo>
                    <a:pt x="1531" y="85"/>
                  </a:lnTo>
                  <a:lnTo>
                    <a:pt x="1446" y="142"/>
                  </a:lnTo>
                  <a:lnTo>
                    <a:pt x="1418" y="114"/>
                  </a:lnTo>
                  <a:lnTo>
                    <a:pt x="1333" y="114"/>
                  </a:lnTo>
                  <a:lnTo>
                    <a:pt x="1304" y="199"/>
                  </a:lnTo>
                  <a:lnTo>
                    <a:pt x="1248" y="199"/>
                  </a:lnTo>
                  <a:lnTo>
                    <a:pt x="1191" y="142"/>
                  </a:lnTo>
                  <a:lnTo>
                    <a:pt x="1163" y="170"/>
                  </a:lnTo>
                  <a:lnTo>
                    <a:pt x="1134" y="114"/>
                  </a:lnTo>
                  <a:lnTo>
                    <a:pt x="1078" y="57"/>
                  </a:lnTo>
                  <a:lnTo>
                    <a:pt x="1021" y="0"/>
                  </a:lnTo>
                  <a:lnTo>
                    <a:pt x="964" y="85"/>
                  </a:lnTo>
                  <a:lnTo>
                    <a:pt x="964" y="114"/>
                  </a:lnTo>
                  <a:lnTo>
                    <a:pt x="822" y="170"/>
                  </a:lnTo>
                  <a:lnTo>
                    <a:pt x="766" y="114"/>
                  </a:lnTo>
                  <a:lnTo>
                    <a:pt x="737" y="142"/>
                  </a:lnTo>
                  <a:lnTo>
                    <a:pt x="681" y="114"/>
                  </a:lnTo>
                  <a:lnTo>
                    <a:pt x="624" y="0"/>
                  </a:lnTo>
                  <a:lnTo>
                    <a:pt x="539" y="0"/>
                  </a:lnTo>
                  <a:lnTo>
                    <a:pt x="426" y="57"/>
                  </a:lnTo>
                  <a:lnTo>
                    <a:pt x="284" y="227"/>
                  </a:lnTo>
                  <a:lnTo>
                    <a:pt x="312" y="312"/>
                  </a:lnTo>
                  <a:lnTo>
                    <a:pt x="284" y="312"/>
                  </a:lnTo>
                  <a:lnTo>
                    <a:pt x="199" y="341"/>
                  </a:lnTo>
                  <a:lnTo>
                    <a:pt x="227" y="397"/>
                  </a:lnTo>
                  <a:lnTo>
                    <a:pt x="85" y="511"/>
                  </a:lnTo>
                  <a:lnTo>
                    <a:pt x="114" y="567"/>
                  </a:lnTo>
                  <a:lnTo>
                    <a:pt x="0" y="596"/>
                  </a:lnTo>
                  <a:lnTo>
                    <a:pt x="0" y="62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03" name="Group 982"/>
          <p:cNvGrpSpPr>
            <a:grpSpLocks/>
          </p:cNvGrpSpPr>
          <p:nvPr/>
        </p:nvGrpSpPr>
        <p:grpSpPr bwMode="auto">
          <a:xfrm>
            <a:off x="1789070" y="6754872"/>
            <a:ext cx="1924709" cy="1361541"/>
            <a:chOff x="1424" y="2854"/>
            <a:chExt cx="2324" cy="1644"/>
          </a:xfrm>
        </p:grpSpPr>
        <p:sp>
          <p:nvSpPr>
            <p:cNvPr id="378" name="Freeform 919"/>
            <p:cNvSpPr>
              <a:spLocks/>
            </p:cNvSpPr>
            <p:nvPr/>
          </p:nvSpPr>
          <p:spPr bwMode="auto">
            <a:xfrm>
              <a:off x="2841" y="3648"/>
              <a:ext cx="794" cy="850"/>
            </a:xfrm>
            <a:custGeom>
              <a:avLst/>
              <a:gdLst>
                <a:gd name="T0" fmla="*/ 170 w 794"/>
                <a:gd name="T1" fmla="*/ 850 h 850"/>
                <a:gd name="T2" fmla="*/ 284 w 794"/>
                <a:gd name="T3" fmla="*/ 850 h 850"/>
                <a:gd name="T4" fmla="*/ 284 w 794"/>
                <a:gd name="T5" fmla="*/ 680 h 850"/>
                <a:gd name="T6" fmla="*/ 227 w 794"/>
                <a:gd name="T7" fmla="*/ 680 h 850"/>
                <a:gd name="T8" fmla="*/ 227 w 794"/>
                <a:gd name="T9" fmla="*/ 623 h 850"/>
                <a:gd name="T10" fmla="*/ 170 w 794"/>
                <a:gd name="T11" fmla="*/ 623 h 850"/>
                <a:gd name="T12" fmla="*/ 170 w 794"/>
                <a:gd name="T13" fmla="*/ 510 h 850"/>
                <a:gd name="T14" fmla="*/ 567 w 794"/>
                <a:gd name="T15" fmla="*/ 510 h 850"/>
                <a:gd name="T16" fmla="*/ 567 w 794"/>
                <a:gd name="T17" fmla="*/ 567 h 850"/>
                <a:gd name="T18" fmla="*/ 624 w 794"/>
                <a:gd name="T19" fmla="*/ 567 h 850"/>
                <a:gd name="T20" fmla="*/ 624 w 794"/>
                <a:gd name="T21" fmla="*/ 623 h 850"/>
                <a:gd name="T22" fmla="*/ 681 w 794"/>
                <a:gd name="T23" fmla="*/ 623 h 850"/>
                <a:gd name="T24" fmla="*/ 681 w 794"/>
                <a:gd name="T25" fmla="*/ 283 h 850"/>
                <a:gd name="T26" fmla="*/ 737 w 794"/>
                <a:gd name="T27" fmla="*/ 283 h 850"/>
                <a:gd name="T28" fmla="*/ 737 w 794"/>
                <a:gd name="T29" fmla="*/ 227 h 850"/>
                <a:gd name="T30" fmla="*/ 794 w 794"/>
                <a:gd name="T31" fmla="*/ 227 h 850"/>
                <a:gd name="T32" fmla="*/ 794 w 794"/>
                <a:gd name="T33" fmla="*/ 170 h 850"/>
                <a:gd name="T34" fmla="*/ 624 w 794"/>
                <a:gd name="T35" fmla="*/ 170 h 850"/>
                <a:gd name="T36" fmla="*/ 624 w 794"/>
                <a:gd name="T37" fmla="*/ 113 h 850"/>
                <a:gd name="T38" fmla="*/ 511 w 794"/>
                <a:gd name="T39" fmla="*/ 113 h 850"/>
                <a:gd name="T40" fmla="*/ 511 w 794"/>
                <a:gd name="T41" fmla="*/ 0 h 850"/>
                <a:gd name="T42" fmla="*/ 397 w 794"/>
                <a:gd name="T43" fmla="*/ 0 h 850"/>
                <a:gd name="T44" fmla="*/ 397 w 794"/>
                <a:gd name="T45" fmla="*/ 56 h 850"/>
                <a:gd name="T46" fmla="*/ 227 w 794"/>
                <a:gd name="T47" fmla="*/ 56 h 850"/>
                <a:gd name="T48" fmla="*/ 227 w 794"/>
                <a:gd name="T49" fmla="*/ 170 h 850"/>
                <a:gd name="T50" fmla="*/ 170 w 794"/>
                <a:gd name="T51" fmla="*/ 170 h 850"/>
                <a:gd name="T52" fmla="*/ 170 w 794"/>
                <a:gd name="T53" fmla="*/ 453 h 850"/>
                <a:gd name="T54" fmla="*/ 114 w 794"/>
                <a:gd name="T55" fmla="*/ 453 h 850"/>
                <a:gd name="T56" fmla="*/ 114 w 794"/>
                <a:gd name="T57" fmla="*/ 510 h 850"/>
                <a:gd name="T58" fmla="*/ 57 w 794"/>
                <a:gd name="T59" fmla="*/ 510 h 850"/>
                <a:gd name="T60" fmla="*/ 0 w 794"/>
                <a:gd name="T61" fmla="*/ 510 h 850"/>
                <a:gd name="T62" fmla="*/ 0 w 794"/>
                <a:gd name="T63" fmla="*/ 623 h 850"/>
                <a:gd name="T64" fmla="*/ 57 w 794"/>
                <a:gd name="T65" fmla="*/ 623 h 850"/>
                <a:gd name="T66" fmla="*/ 57 w 794"/>
                <a:gd name="T67" fmla="*/ 567 h 850"/>
                <a:gd name="T68" fmla="*/ 114 w 794"/>
                <a:gd name="T69" fmla="*/ 567 h 850"/>
                <a:gd name="T70" fmla="*/ 114 w 794"/>
                <a:gd name="T71" fmla="*/ 680 h 850"/>
                <a:gd name="T72" fmla="*/ 170 w 794"/>
                <a:gd name="T73" fmla="*/ 680 h 850"/>
                <a:gd name="T74" fmla="*/ 170 w 794"/>
                <a:gd name="T75" fmla="*/ 85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94" h="850">
                  <a:moveTo>
                    <a:pt x="170" y="850"/>
                  </a:moveTo>
                  <a:lnTo>
                    <a:pt x="284" y="850"/>
                  </a:lnTo>
                  <a:lnTo>
                    <a:pt x="284" y="680"/>
                  </a:lnTo>
                  <a:lnTo>
                    <a:pt x="227" y="680"/>
                  </a:lnTo>
                  <a:lnTo>
                    <a:pt x="227" y="623"/>
                  </a:lnTo>
                  <a:lnTo>
                    <a:pt x="170" y="623"/>
                  </a:lnTo>
                  <a:lnTo>
                    <a:pt x="170" y="510"/>
                  </a:lnTo>
                  <a:lnTo>
                    <a:pt x="567" y="510"/>
                  </a:lnTo>
                  <a:lnTo>
                    <a:pt x="567" y="567"/>
                  </a:lnTo>
                  <a:lnTo>
                    <a:pt x="624" y="567"/>
                  </a:lnTo>
                  <a:lnTo>
                    <a:pt x="624" y="623"/>
                  </a:lnTo>
                  <a:lnTo>
                    <a:pt x="681" y="623"/>
                  </a:lnTo>
                  <a:lnTo>
                    <a:pt x="681" y="283"/>
                  </a:lnTo>
                  <a:lnTo>
                    <a:pt x="737" y="283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794" y="170"/>
                  </a:lnTo>
                  <a:lnTo>
                    <a:pt x="624" y="170"/>
                  </a:lnTo>
                  <a:lnTo>
                    <a:pt x="624" y="113"/>
                  </a:lnTo>
                  <a:lnTo>
                    <a:pt x="511" y="113"/>
                  </a:lnTo>
                  <a:lnTo>
                    <a:pt x="511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227" y="56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453"/>
                  </a:lnTo>
                  <a:lnTo>
                    <a:pt x="114" y="453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623"/>
                  </a:lnTo>
                  <a:lnTo>
                    <a:pt x="57" y="623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680"/>
                  </a:lnTo>
                  <a:lnTo>
                    <a:pt x="170" y="680"/>
                  </a:lnTo>
                  <a:lnTo>
                    <a:pt x="170" y="85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9" name="Freeform 930"/>
            <p:cNvSpPr>
              <a:spLocks/>
            </p:cNvSpPr>
            <p:nvPr/>
          </p:nvSpPr>
          <p:spPr bwMode="auto">
            <a:xfrm>
              <a:off x="2671" y="3704"/>
              <a:ext cx="397" cy="397"/>
            </a:xfrm>
            <a:custGeom>
              <a:avLst/>
              <a:gdLst>
                <a:gd name="T0" fmla="*/ 397 w 397"/>
                <a:gd name="T1" fmla="*/ 0 h 397"/>
                <a:gd name="T2" fmla="*/ 170 w 397"/>
                <a:gd name="T3" fmla="*/ 0 h 397"/>
                <a:gd name="T4" fmla="*/ 170 w 397"/>
                <a:gd name="T5" fmla="*/ 114 h 397"/>
                <a:gd name="T6" fmla="*/ 57 w 397"/>
                <a:gd name="T7" fmla="*/ 114 h 397"/>
                <a:gd name="T8" fmla="*/ 57 w 397"/>
                <a:gd name="T9" fmla="*/ 171 h 397"/>
                <a:gd name="T10" fmla="*/ 0 w 397"/>
                <a:gd name="T11" fmla="*/ 171 h 397"/>
                <a:gd name="T12" fmla="*/ 0 w 397"/>
                <a:gd name="T13" fmla="*/ 284 h 397"/>
                <a:gd name="T14" fmla="*/ 57 w 397"/>
                <a:gd name="T15" fmla="*/ 284 h 397"/>
                <a:gd name="T16" fmla="*/ 57 w 397"/>
                <a:gd name="T17" fmla="*/ 341 h 397"/>
                <a:gd name="T18" fmla="*/ 114 w 397"/>
                <a:gd name="T19" fmla="*/ 341 h 397"/>
                <a:gd name="T20" fmla="*/ 114 w 397"/>
                <a:gd name="T21" fmla="*/ 397 h 397"/>
                <a:gd name="T22" fmla="*/ 170 w 397"/>
                <a:gd name="T23" fmla="*/ 397 h 397"/>
                <a:gd name="T24" fmla="*/ 170 w 397"/>
                <a:gd name="T25" fmla="*/ 284 h 397"/>
                <a:gd name="T26" fmla="*/ 227 w 397"/>
                <a:gd name="T27" fmla="*/ 284 h 397"/>
                <a:gd name="T28" fmla="*/ 227 w 397"/>
                <a:gd name="T29" fmla="*/ 227 h 397"/>
                <a:gd name="T30" fmla="*/ 340 w 397"/>
                <a:gd name="T31" fmla="*/ 227 h 397"/>
                <a:gd name="T32" fmla="*/ 340 w 397"/>
                <a:gd name="T33" fmla="*/ 114 h 397"/>
                <a:gd name="T34" fmla="*/ 397 w 397"/>
                <a:gd name="T35" fmla="*/ 114 h 397"/>
                <a:gd name="T36" fmla="*/ 397 w 397"/>
                <a:gd name="T37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397">
                  <a:moveTo>
                    <a:pt x="397" y="0"/>
                  </a:moveTo>
                  <a:lnTo>
                    <a:pt x="170" y="0"/>
                  </a:lnTo>
                  <a:lnTo>
                    <a:pt x="170" y="114"/>
                  </a:lnTo>
                  <a:lnTo>
                    <a:pt x="57" y="114"/>
                  </a:lnTo>
                  <a:lnTo>
                    <a:pt x="57" y="171"/>
                  </a:lnTo>
                  <a:lnTo>
                    <a:pt x="0" y="171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41"/>
                  </a:lnTo>
                  <a:lnTo>
                    <a:pt x="114" y="341"/>
                  </a:lnTo>
                  <a:lnTo>
                    <a:pt x="114" y="397"/>
                  </a:lnTo>
                  <a:lnTo>
                    <a:pt x="170" y="397"/>
                  </a:lnTo>
                  <a:lnTo>
                    <a:pt x="170" y="284"/>
                  </a:lnTo>
                  <a:lnTo>
                    <a:pt x="227" y="284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397" y="114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0" name="Freeform 931"/>
            <p:cNvSpPr>
              <a:spLocks/>
            </p:cNvSpPr>
            <p:nvPr/>
          </p:nvSpPr>
          <p:spPr bwMode="auto">
            <a:xfrm>
              <a:off x="2728" y="4101"/>
              <a:ext cx="113" cy="170"/>
            </a:xfrm>
            <a:custGeom>
              <a:avLst/>
              <a:gdLst>
                <a:gd name="T0" fmla="*/ 113 w 113"/>
                <a:gd name="T1" fmla="*/ 0 h 170"/>
                <a:gd name="T2" fmla="*/ 0 w 113"/>
                <a:gd name="T3" fmla="*/ 0 h 170"/>
                <a:gd name="T4" fmla="*/ 0 w 113"/>
                <a:gd name="T5" fmla="*/ 170 h 170"/>
                <a:gd name="T6" fmla="*/ 113 w 113"/>
                <a:gd name="T7" fmla="*/ 170 h 170"/>
                <a:gd name="T8" fmla="*/ 113 w 113"/>
                <a:gd name="T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70">
                  <a:moveTo>
                    <a:pt x="113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1" name="Freeform 932"/>
            <p:cNvSpPr>
              <a:spLocks/>
            </p:cNvSpPr>
            <p:nvPr/>
          </p:nvSpPr>
          <p:spPr bwMode="auto">
            <a:xfrm>
              <a:off x="2558" y="3988"/>
              <a:ext cx="227" cy="340"/>
            </a:xfrm>
            <a:custGeom>
              <a:avLst/>
              <a:gdLst>
                <a:gd name="T0" fmla="*/ 113 w 227"/>
                <a:gd name="T1" fmla="*/ 0 h 340"/>
                <a:gd name="T2" fmla="*/ 113 w 227"/>
                <a:gd name="T3" fmla="*/ 57 h 340"/>
                <a:gd name="T4" fmla="*/ 56 w 227"/>
                <a:gd name="T5" fmla="*/ 57 h 340"/>
                <a:gd name="T6" fmla="*/ 56 w 227"/>
                <a:gd name="T7" fmla="*/ 227 h 340"/>
                <a:gd name="T8" fmla="*/ 0 w 227"/>
                <a:gd name="T9" fmla="*/ 227 h 340"/>
                <a:gd name="T10" fmla="*/ 0 w 227"/>
                <a:gd name="T11" fmla="*/ 340 h 340"/>
                <a:gd name="T12" fmla="*/ 113 w 227"/>
                <a:gd name="T13" fmla="*/ 340 h 340"/>
                <a:gd name="T14" fmla="*/ 113 w 227"/>
                <a:gd name="T15" fmla="*/ 283 h 340"/>
                <a:gd name="T16" fmla="*/ 170 w 227"/>
                <a:gd name="T17" fmla="*/ 283 h 340"/>
                <a:gd name="T18" fmla="*/ 170 w 227"/>
                <a:gd name="T19" fmla="*/ 113 h 340"/>
                <a:gd name="T20" fmla="*/ 227 w 227"/>
                <a:gd name="T21" fmla="*/ 113 h 340"/>
                <a:gd name="T22" fmla="*/ 227 w 227"/>
                <a:gd name="T23" fmla="*/ 57 h 340"/>
                <a:gd name="T24" fmla="*/ 170 w 227"/>
                <a:gd name="T25" fmla="*/ 57 h 340"/>
                <a:gd name="T26" fmla="*/ 170 w 227"/>
                <a:gd name="T27" fmla="*/ 0 h 340"/>
                <a:gd name="T28" fmla="*/ 113 w 227"/>
                <a:gd name="T2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340">
                  <a:moveTo>
                    <a:pt x="113" y="0"/>
                  </a:moveTo>
                  <a:lnTo>
                    <a:pt x="113" y="57"/>
                  </a:lnTo>
                  <a:lnTo>
                    <a:pt x="56" y="57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2" name="Freeform 933"/>
            <p:cNvSpPr>
              <a:spLocks/>
            </p:cNvSpPr>
            <p:nvPr/>
          </p:nvSpPr>
          <p:spPr bwMode="auto">
            <a:xfrm>
              <a:off x="2274" y="3988"/>
              <a:ext cx="397" cy="283"/>
            </a:xfrm>
            <a:custGeom>
              <a:avLst/>
              <a:gdLst>
                <a:gd name="T0" fmla="*/ 397 w 397"/>
                <a:gd name="T1" fmla="*/ 0 h 283"/>
                <a:gd name="T2" fmla="*/ 114 w 397"/>
                <a:gd name="T3" fmla="*/ 0 h 283"/>
                <a:gd name="T4" fmla="*/ 114 w 397"/>
                <a:gd name="T5" fmla="*/ 113 h 283"/>
                <a:gd name="T6" fmla="*/ 57 w 397"/>
                <a:gd name="T7" fmla="*/ 113 h 283"/>
                <a:gd name="T8" fmla="*/ 57 w 397"/>
                <a:gd name="T9" fmla="*/ 170 h 283"/>
                <a:gd name="T10" fmla="*/ 0 w 397"/>
                <a:gd name="T11" fmla="*/ 170 h 283"/>
                <a:gd name="T12" fmla="*/ 0 w 397"/>
                <a:gd name="T13" fmla="*/ 283 h 283"/>
                <a:gd name="T14" fmla="*/ 284 w 397"/>
                <a:gd name="T15" fmla="*/ 283 h 283"/>
                <a:gd name="T16" fmla="*/ 284 w 397"/>
                <a:gd name="T17" fmla="*/ 227 h 283"/>
                <a:gd name="T18" fmla="*/ 340 w 397"/>
                <a:gd name="T19" fmla="*/ 227 h 283"/>
                <a:gd name="T20" fmla="*/ 340 w 397"/>
                <a:gd name="T21" fmla="*/ 57 h 283"/>
                <a:gd name="T22" fmla="*/ 397 w 397"/>
                <a:gd name="T23" fmla="*/ 57 h 283"/>
                <a:gd name="T24" fmla="*/ 397 w 397"/>
                <a:gd name="T25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283">
                  <a:moveTo>
                    <a:pt x="397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284" y="283"/>
                  </a:lnTo>
                  <a:lnTo>
                    <a:pt x="284" y="227"/>
                  </a:lnTo>
                  <a:lnTo>
                    <a:pt x="340" y="227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3" name="Freeform 948"/>
            <p:cNvSpPr>
              <a:spLocks/>
            </p:cNvSpPr>
            <p:nvPr/>
          </p:nvSpPr>
          <p:spPr bwMode="auto">
            <a:xfrm>
              <a:off x="1424" y="3194"/>
              <a:ext cx="1020" cy="1134"/>
            </a:xfrm>
            <a:custGeom>
              <a:avLst/>
              <a:gdLst>
                <a:gd name="T0" fmla="*/ 850 w 1020"/>
                <a:gd name="T1" fmla="*/ 1134 h 1134"/>
                <a:gd name="T2" fmla="*/ 850 w 1020"/>
                <a:gd name="T3" fmla="*/ 964 h 1134"/>
                <a:gd name="T4" fmla="*/ 907 w 1020"/>
                <a:gd name="T5" fmla="*/ 964 h 1134"/>
                <a:gd name="T6" fmla="*/ 907 w 1020"/>
                <a:gd name="T7" fmla="*/ 907 h 1134"/>
                <a:gd name="T8" fmla="*/ 964 w 1020"/>
                <a:gd name="T9" fmla="*/ 907 h 1134"/>
                <a:gd name="T10" fmla="*/ 964 w 1020"/>
                <a:gd name="T11" fmla="*/ 794 h 1134"/>
                <a:gd name="T12" fmla="*/ 1020 w 1020"/>
                <a:gd name="T13" fmla="*/ 794 h 1134"/>
                <a:gd name="T14" fmla="*/ 1020 w 1020"/>
                <a:gd name="T15" fmla="*/ 681 h 1134"/>
                <a:gd name="T16" fmla="*/ 964 w 1020"/>
                <a:gd name="T17" fmla="*/ 681 h 1134"/>
                <a:gd name="T18" fmla="*/ 964 w 1020"/>
                <a:gd name="T19" fmla="*/ 624 h 1134"/>
                <a:gd name="T20" fmla="*/ 907 w 1020"/>
                <a:gd name="T21" fmla="*/ 624 h 1134"/>
                <a:gd name="T22" fmla="*/ 907 w 1020"/>
                <a:gd name="T23" fmla="*/ 567 h 1134"/>
                <a:gd name="T24" fmla="*/ 737 w 1020"/>
                <a:gd name="T25" fmla="*/ 567 h 1134"/>
                <a:gd name="T26" fmla="*/ 737 w 1020"/>
                <a:gd name="T27" fmla="*/ 624 h 1134"/>
                <a:gd name="T28" fmla="*/ 623 w 1020"/>
                <a:gd name="T29" fmla="*/ 624 h 1134"/>
                <a:gd name="T30" fmla="*/ 623 w 1020"/>
                <a:gd name="T31" fmla="*/ 397 h 1134"/>
                <a:gd name="T32" fmla="*/ 680 w 1020"/>
                <a:gd name="T33" fmla="*/ 397 h 1134"/>
                <a:gd name="T34" fmla="*/ 680 w 1020"/>
                <a:gd name="T35" fmla="*/ 340 h 1134"/>
                <a:gd name="T36" fmla="*/ 737 w 1020"/>
                <a:gd name="T37" fmla="*/ 340 h 1134"/>
                <a:gd name="T38" fmla="*/ 737 w 1020"/>
                <a:gd name="T39" fmla="*/ 114 h 1134"/>
                <a:gd name="T40" fmla="*/ 794 w 1020"/>
                <a:gd name="T41" fmla="*/ 114 h 1134"/>
                <a:gd name="T42" fmla="*/ 794 w 1020"/>
                <a:gd name="T43" fmla="*/ 0 h 1134"/>
                <a:gd name="T44" fmla="*/ 510 w 1020"/>
                <a:gd name="T45" fmla="*/ 0 h 1134"/>
                <a:gd name="T46" fmla="*/ 510 w 1020"/>
                <a:gd name="T47" fmla="*/ 57 h 1134"/>
                <a:gd name="T48" fmla="*/ 397 w 1020"/>
                <a:gd name="T49" fmla="*/ 57 h 1134"/>
                <a:gd name="T50" fmla="*/ 397 w 1020"/>
                <a:gd name="T51" fmla="*/ 114 h 1134"/>
                <a:gd name="T52" fmla="*/ 283 w 1020"/>
                <a:gd name="T53" fmla="*/ 114 h 1134"/>
                <a:gd name="T54" fmla="*/ 283 w 1020"/>
                <a:gd name="T55" fmla="*/ 227 h 1134"/>
                <a:gd name="T56" fmla="*/ 113 w 1020"/>
                <a:gd name="T57" fmla="*/ 227 h 1134"/>
                <a:gd name="T58" fmla="*/ 113 w 1020"/>
                <a:gd name="T59" fmla="*/ 284 h 1134"/>
                <a:gd name="T60" fmla="*/ 56 w 1020"/>
                <a:gd name="T61" fmla="*/ 284 h 1134"/>
                <a:gd name="T62" fmla="*/ 56 w 1020"/>
                <a:gd name="T63" fmla="*/ 567 h 1134"/>
                <a:gd name="T64" fmla="*/ 0 w 1020"/>
                <a:gd name="T65" fmla="*/ 567 h 1134"/>
                <a:gd name="T66" fmla="*/ 0 w 1020"/>
                <a:gd name="T67" fmla="*/ 624 h 1134"/>
                <a:gd name="T68" fmla="*/ 56 w 1020"/>
                <a:gd name="T69" fmla="*/ 624 h 1134"/>
                <a:gd name="T70" fmla="*/ 56 w 1020"/>
                <a:gd name="T71" fmla="*/ 737 h 1134"/>
                <a:gd name="T72" fmla="*/ 113 w 1020"/>
                <a:gd name="T73" fmla="*/ 737 h 1134"/>
                <a:gd name="T74" fmla="*/ 170 w 1020"/>
                <a:gd name="T75" fmla="*/ 737 h 1134"/>
                <a:gd name="T76" fmla="*/ 170 w 1020"/>
                <a:gd name="T77" fmla="*/ 681 h 1134"/>
                <a:gd name="T78" fmla="*/ 283 w 1020"/>
                <a:gd name="T79" fmla="*/ 681 h 1134"/>
                <a:gd name="T80" fmla="*/ 283 w 1020"/>
                <a:gd name="T81" fmla="*/ 737 h 1134"/>
                <a:gd name="T82" fmla="*/ 340 w 1020"/>
                <a:gd name="T83" fmla="*/ 737 h 1134"/>
                <a:gd name="T84" fmla="*/ 340 w 1020"/>
                <a:gd name="T85" fmla="*/ 794 h 1134"/>
                <a:gd name="T86" fmla="*/ 453 w 1020"/>
                <a:gd name="T87" fmla="*/ 794 h 1134"/>
                <a:gd name="T88" fmla="*/ 453 w 1020"/>
                <a:gd name="T89" fmla="*/ 907 h 1134"/>
                <a:gd name="T90" fmla="*/ 567 w 1020"/>
                <a:gd name="T91" fmla="*/ 907 h 1134"/>
                <a:gd name="T92" fmla="*/ 567 w 1020"/>
                <a:gd name="T93" fmla="*/ 737 h 1134"/>
                <a:gd name="T94" fmla="*/ 623 w 1020"/>
                <a:gd name="T95" fmla="*/ 737 h 1134"/>
                <a:gd name="T96" fmla="*/ 623 w 1020"/>
                <a:gd name="T97" fmla="*/ 964 h 1134"/>
                <a:gd name="T98" fmla="*/ 680 w 1020"/>
                <a:gd name="T99" fmla="*/ 964 h 1134"/>
                <a:gd name="T100" fmla="*/ 680 w 1020"/>
                <a:gd name="T101" fmla="*/ 1021 h 1134"/>
                <a:gd name="T102" fmla="*/ 737 w 1020"/>
                <a:gd name="T103" fmla="*/ 1021 h 1134"/>
                <a:gd name="T104" fmla="*/ 737 w 1020"/>
                <a:gd name="T105" fmla="*/ 1077 h 1134"/>
                <a:gd name="T106" fmla="*/ 794 w 1020"/>
                <a:gd name="T107" fmla="*/ 1077 h 1134"/>
                <a:gd name="T108" fmla="*/ 794 w 1020"/>
                <a:gd name="T109" fmla="*/ 1134 h 1134"/>
                <a:gd name="T110" fmla="*/ 850 w 1020"/>
                <a:gd name="T111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20" h="1134">
                  <a:moveTo>
                    <a:pt x="850" y="1134"/>
                  </a:moveTo>
                  <a:lnTo>
                    <a:pt x="850" y="964"/>
                  </a:lnTo>
                  <a:lnTo>
                    <a:pt x="907" y="964"/>
                  </a:lnTo>
                  <a:lnTo>
                    <a:pt x="907" y="907"/>
                  </a:lnTo>
                  <a:lnTo>
                    <a:pt x="964" y="907"/>
                  </a:lnTo>
                  <a:lnTo>
                    <a:pt x="964" y="794"/>
                  </a:lnTo>
                  <a:lnTo>
                    <a:pt x="1020" y="794"/>
                  </a:lnTo>
                  <a:lnTo>
                    <a:pt x="1020" y="681"/>
                  </a:lnTo>
                  <a:lnTo>
                    <a:pt x="964" y="681"/>
                  </a:lnTo>
                  <a:lnTo>
                    <a:pt x="964" y="624"/>
                  </a:lnTo>
                  <a:lnTo>
                    <a:pt x="907" y="624"/>
                  </a:lnTo>
                  <a:lnTo>
                    <a:pt x="907" y="567"/>
                  </a:lnTo>
                  <a:lnTo>
                    <a:pt x="737" y="567"/>
                  </a:lnTo>
                  <a:lnTo>
                    <a:pt x="737" y="624"/>
                  </a:lnTo>
                  <a:lnTo>
                    <a:pt x="623" y="624"/>
                  </a:lnTo>
                  <a:lnTo>
                    <a:pt x="623" y="397"/>
                  </a:lnTo>
                  <a:lnTo>
                    <a:pt x="680" y="397"/>
                  </a:lnTo>
                  <a:lnTo>
                    <a:pt x="680" y="340"/>
                  </a:lnTo>
                  <a:lnTo>
                    <a:pt x="737" y="340"/>
                  </a:lnTo>
                  <a:lnTo>
                    <a:pt x="737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283" y="114"/>
                  </a:lnTo>
                  <a:lnTo>
                    <a:pt x="283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56" y="284"/>
                  </a:lnTo>
                  <a:lnTo>
                    <a:pt x="56" y="567"/>
                  </a:lnTo>
                  <a:lnTo>
                    <a:pt x="0" y="567"/>
                  </a:lnTo>
                  <a:lnTo>
                    <a:pt x="0" y="624"/>
                  </a:lnTo>
                  <a:lnTo>
                    <a:pt x="56" y="624"/>
                  </a:lnTo>
                  <a:lnTo>
                    <a:pt x="56" y="737"/>
                  </a:lnTo>
                  <a:lnTo>
                    <a:pt x="113" y="737"/>
                  </a:lnTo>
                  <a:lnTo>
                    <a:pt x="170" y="737"/>
                  </a:lnTo>
                  <a:lnTo>
                    <a:pt x="170" y="681"/>
                  </a:lnTo>
                  <a:lnTo>
                    <a:pt x="283" y="681"/>
                  </a:lnTo>
                  <a:lnTo>
                    <a:pt x="283" y="737"/>
                  </a:lnTo>
                  <a:lnTo>
                    <a:pt x="340" y="737"/>
                  </a:lnTo>
                  <a:lnTo>
                    <a:pt x="340" y="794"/>
                  </a:lnTo>
                  <a:lnTo>
                    <a:pt x="453" y="794"/>
                  </a:lnTo>
                  <a:lnTo>
                    <a:pt x="453" y="907"/>
                  </a:lnTo>
                  <a:lnTo>
                    <a:pt x="567" y="907"/>
                  </a:lnTo>
                  <a:lnTo>
                    <a:pt x="567" y="737"/>
                  </a:lnTo>
                  <a:lnTo>
                    <a:pt x="623" y="737"/>
                  </a:lnTo>
                  <a:lnTo>
                    <a:pt x="623" y="964"/>
                  </a:lnTo>
                  <a:lnTo>
                    <a:pt x="680" y="964"/>
                  </a:lnTo>
                  <a:lnTo>
                    <a:pt x="680" y="1021"/>
                  </a:lnTo>
                  <a:lnTo>
                    <a:pt x="737" y="1021"/>
                  </a:lnTo>
                  <a:lnTo>
                    <a:pt x="737" y="1077"/>
                  </a:lnTo>
                  <a:lnTo>
                    <a:pt x="794" y="1077"/>
                  </a:lnTo>
                  <a:lnTo>
                    <a:pt x="794" y="1134"/>
                  </a:lnTo>
                  <a:lnTo>
                    <a:pt x="850" y="113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4" name="Freeform 950"/>
            <p:cNvSpPr>
              <a:spLocks/>
            </p:cNvSpPr>
            <p:nvPr/>
          </p:nvSpPr>
          <p:spPr bwMode="auto">
            <a:xfrm>
              <a:off x="2047" y="3421"/>
              <a:ext cx="908" cy="567"/>
            </a:xfrm>
            <a:custGeom>
              <a:avLst/>
              <a:gdLst>
                <a:gd name="T0" fmla="*/ 114 w 908"/>
                <a:gd name="T1" fmla="*/ 0 h 567"/>
                <a:gd name="T2" fmla="*/ 114 w 908"/>
                <a:gd name="T3" fmla="*/ 113 h 567"/>
                <a:gd name="T4" fmla="*/ 57 w 908"/>
                <a:gd name="T5" fmla="*/ 113 h 567"/>
                <a:gd name="T6" fmla="*/ 57 w 908"/>
                <a:gd name="T7" fmla="*/ 170 h 567"/>
                <a:gd name="T8" fmla="*/ 0 w 908"/>
                <a:gd name="T9" fmla="*/ 170 h 567"/>
                <a:gd name="T10" fmla="*/ 0 w 908"/>
                <a:gd name="T11" fmla="*/ 397 h 567"/>
                <a:gd name="T12" fmla="*/ 114 w 908"/>
                <a:gd name="T13" fmla="*/ 397 h 567"/>
                <a:gd name="T14" fmla="*/ 114 w 908"/>
                <a:gd name="T15" fmla="*/ 340 h 567"/>
                <a:gd name="T16" fmla="*/ 284 w 908"/>
                <a:gd name="T17" fmla="*/ 340 h 567"/>
                <a:gd name="T18" fmla="*/ 284 w 908"/>
                <a:gd name="T19" fmla="*/ 397 h 567"/>
                <a:gd name="T20" fmla="*/ 341 w 908"/>
                <a:gd name="T21" fmla="*/ 397 h 567"/>
                <a:gd name="T22" fmla="*/ 341 w 908"/>
                <a:gd name="T23" fmla="*/ 454 h 567"/>
                <a:gd name="T24" fmla="*/ 397 w 908"/>
                <a:gd name="T25" fmla="*/ 454 h 567"/>
                <a:gd name="T26" fmla="*/ 397 w 908"/>
                <a:gd name="T27" fmla="*/ 567 h 567"/>
                <a:gd name="T28" fmla="*/ 624 w 908"/>
                <a:gd name="T29" fmla="*/ 567 h 567"/>
                <a:gd name="T30" fmla="*/ 624 w 908"/>
                <a:gd name="T31" fmla="*/ 454 h 567"/>
                <a:gd name="T32" fmla="*/ 681 w 908"/>
                <a:gd name="T33" fmla="*/ 454 h 567"/>
                <a:gd name="T34" fmla="*/ 681 w 908"/>
                <a:gd name="T35" fmla="*/ 397 h 567"/>
                <a:gd name="T36" fmla="*/ 794 w 908"/>
                <a:gd name="T37" fmla="*/ 397 h 567"/>
                <a:gd name="T38" fmla="*/ 794 w 908"/>
                <a:gd name="T39" fmla="*/ 170 h 567"/>
                <a:gd name="T40" fmla="*/ 851 w 908"/>
                <a:gd name="T41" fmla="*/ 170 h 567"/>
                <a:gd name="T42" fmla="*/ 851 w 908"/>
                <a:gd name="T43" fmla="*/ 113 h 567"/>
                <a:gd name="T44" fmla="*/ 908 w 908"/>
                <a:gd name="T45" fmla="*/ 113 h 567"/>
                <a:gd name="T46" fmla="*/ 908 w 908"/>
                <a:gd name="T47" fmla="*/ 0 h 567"/>
                <a:gd name="T48" fmla="*/ 794 w 908"/>
                <a:gd name="T49" fmla="*/ 0 h 567"/>
                <a:gd name="T50" fmla="*/ 794 w 908"/>
                <a:gd name="T51" fmla="*/ 113 h 567"/>
                <a:gd name="T52" fmla="*/ 397 w 908"/>
                <a:gd name="T53" fmla="*/ 113 h 567"/>
                <a:gd name="T54" fmla="*/ 397 w 908"/>
                <a:gd name="T55" fmla="*/ 57 h 567"/>
                <a:gd name="T56" fmla="*/ 341 w 908"/>
                <a:gd name="T57" fmla="*/ 57 h 567"/>
                <a:gd name="T58" fmla="*/ 341 w 908"/>
                <a:gd name="T59" fmla="*/ 0 h 567"/>
                <a:gd name="T60" fmla="*/ 114 w 908"/>
                <a:gd name="T6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08" h="567">
                  <a:moveTo>
                    <a:pt x="114" y="0"/>
                  </a:moveTo>
                  <a:lnTo>
                    <a:pt x="114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340"/>
                  </a:lnTo>
                  <a:lnTo>
                    <a:pt x="284" y="340"/>
                  </a:lnTo>
                  <a:lnTo>
                    <a:pt x="284" y="397"/>
                  </a:lnTo>
                  <a:lnTo>
                    <a:pt x="341" y="397"/>
                  </a:lnTo>
                  <a:lnTo>
                    <a:pt x="341" y="454"/>
                  </a:lnTo>
                  <a:lnTo>
                    <a:pt x="397" y="454"/>
                  </a:lnTo>
                  <a:lnTo>
                    <a:pt x="397" y="567"/>
                  </a:lnTo>
                  <a:lnTo>
                    <a:pt x="624" y="567"/>
                  </a:lnTo>
                  <a:lnTo>
                    <a:pt x="624" y="454"/>
                  </a:lnTo>
                  <a:lnTo>
                    <a:pt x="681" y="454"/>
                  </a:lnTo>
                  <a:lnTo>
                    <a:pt x="681" y="397"/>
                  </a:lnTo>
                  <a:lnTo>
                    <a:pt x="794" y="397"/>
                  </a:lnTo>
                  <a:lnTo>
                    <a:pt x="794" y="170"/>
                  </a:lnTo>
                  <a:lnTo>
                    <a:pt x="851" y="170"/>
                  </a:lnTo>
                  <a:lnTo>
                    <a:pt x="851" y="113"/>
                  </a:lnTo>
                  <a:lnTo>
                    <a:pt x="908" y="113"/>
                  </a:lnTo>
                  <a:lnTo>
                    <a:pt x="908" y="0"/>
                  </a:lnTo>
                  <a:lnTo>
                    <a:pt x="794" y="0"/>
                  </a:lnTo>
                  <a:lnTo>
                    <a:pt x="794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341" y="57"/>
                  </a:lnTo>
                  <a:lnTo>
                    <a:pt x="341" y="0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5" name="Freeform 953"/>
            <p:cNvSpPr>
              <a:spLocks/>
            </p:cNvSpPr>
            <p:nvPr/>
          </p:nvSpPr>
          <p:spPr bwMode="auto">
            <a:xfrm>
              <a:off x="2161" y="2854"/>
              <a:ext cx="1587" cy="850"/>
            </a:xfrm>
            <a:custGeom>
              <a:avLst/>
              <a:gdLst>
                <a:gd name="T0" fmla="*/ 397 w 1587"/>
                <a:gd name="T1" fmla="*/ 57 h 850"/>
                <a:gd name="T2" fmla="*/ 227 w 1587"/>
                <a:gd name="T3" fmla="*/ 57 h 850"/>
                <a:gd name="T4" fmla="*/ 227 w 1587"/>
                <a:gd name="T5" fmla="*/ 113 h 850"/>
                <a:gd name="T6" fmla="*/ 170 w 1587"/>
                <a:gd name="T7" fmla="*/ 113 h 850"/>
                <a:gd name="T8" fmla="*/ 170 w 1587"/>
                <a:gd name="T9" fmla="*/ 340 h 850"/>
                <a:gd name="T10" fmla="*/ 113 w 1587"/>
                <a:gd name="T11" fmla="*/ 340 h 850"/>
                <a:gd name="T12" fmla="*/ 113 w 1587"/>
                <a:gd name="T13" fmla="*/ 397 h 850"/>
                <a:gd name="T14" fmla="*/ 57 w 1587"/>
                <a:gd name="T15" fmla="*/ 397 h 850"/>
                <a:gd name="T16" fmla="*/ 57 w 1587"/>
                <a:gd name="T17" fmla="*/ 454 h 850"/>
                <a:gd name="T18" fmla="*/ 0 w 1587"/>
                <a:gd name="T19" fmla="*/ 454 h 850"/>
                <a:gd name="T20" fmla="*/ 0 w 1587"/>
                <a:gd name="T21" fmla="*/ 567 h 850"/>
                <a:gd name="T22" fmla="*/ 227 w 1587"/>
                <a:gd name="T23" fmla="*/ 567 h 850"/>
                <a:gd name="T24" fmla="*/ 227 w 1587"/>
                <a:gd name="T25" fmla="*/ 624 h 850"/>
                <a:gd name="T26" fmla="*/ 283 w 1587"/>
                <a:gd name="T27" fmla="*/ 624 h 850"/>
                <a:gd name="T28" fmla="*/ 283 w 1587"/>
                <a:gd name="T29" fmla="*/ 680 h 850"/>
                <a:gd name="T30" fmla="*/ 680 w 1587"/>
                <a:gd name="T31" fmla="*/ 680 h 850"/>
                <a:gd name="T32" fmla="*/ 680 w 1587"/>
                <a:gd name="T33" fmla="*/ 567 h 850"/>
                <a:gd name="T34" fmla="*/ 794 w 1587"/>
                <a:gd name="T35" fmla="*/ 567 h 850"/>
                <a:gd name="T36" fmla="*/ 794 w 1587"/>
                <a:gd name="T37" fmla="*/ 680 h 850"/>
                <a:gd name="T38" fmla="*/ 737 w 1587"/>
                <a:gd name="T39" fmla="*/ 680 h 850"/>
                <a:gd name="T40" fmla="*/ 737 w 1587"/>
                <a:gd name="T41" fmla="*/ 737 h 850"/>
                <a:gd name="T42" fmla="*/ 680 w 1587"/>
                <a:gd name="T43" fmla="*/ 737 h 850"/>
                <a:gd name="T44" fmla="*/ 680 w 1587"/>
                <a:gd name="T45" fmla="*/ 850 h 850"/>
                <a:gd name="T46" fmla="*/ 1077 w 1587"/>
                <a:gd name="T47" fmla="*/ 850 h 850"/>
                <a:gd name="T48" fmla="*/ 1077 w 1587"/>
                <a:gd name="T49" fmla="*/ 794 h 850"/>
                <a:gd name="T50" fmla="*/ 1191 w 1587"/>
                <a:gd name="T51" fmla="*/ 794 h 850"/>
                <a:gd name="T52" fmla="*/ 1191 w 1587"/>
                <a:gd name="T53" fmla="*/ 680 h 850"/>
                <a:gd name="T54" fmla="*/ 1247 w 1587"/>
                <a:gd name="T55" fmla="*/ 680 h 850"/>
                <a:gd name="T56" fmla="*/ 1247 w 1587"/>
                <a:gd name="T57" fmla="*/ 624 h 850"/>
                <a:gd name="T58" fmla="*/ 1304 w 1587"/>
                <a:gd name="T59" fmla="*/ 624 h 850"/>
                <a:gd name="T60" fmla="*/ 1361 w 1587"/>
                <a:gd name="T61" fmla="*/ 624 h 850"/>
                <a:gd name="T62" fmla="*/ 1361 w 1587"/>
                <a:gd name="T63" fmla="*/ 510 h 850"/>
                <a:gd name="T64" fmla="*/ 1417 w 1587"/>
                <a:gd name="T65" fmla="*/ 510 h 850"/>
                <a:gd name="T66" fmla="*/ 1417 w 1587"/>
                <a:gd name="T67" fmla="*/ 454 h 850"/>
                <a:gd name="T68" fmla="*/ 1587 w 1587"/>
                <a:gd name="T69" fmla="*/ 454 h 850"/>
                <a:gd name="T70" fmla="*/ 1587 w 1587"/>
                <a:gd name="T71" fmla="*/ 283 h 850"/>
                <a:gd name="T72" fmla="*/ 1531 w 1587"/>
                <a:gd name="T73" fmla="*/ 283 h 850"/>
                <a:gd name="T74" fmla="*/ 1531 w 1587"/>
                <a:gd name="T75" fmla="*/ 227 h 850"/>
                <a:gd name="T76" fmla="*/ 1587 w 1587"/>
                <a:gd name="T77" fmla="*/ 227 h 850"/>
                <a:gd name="T78" fmla="*/ 1587 w 1587"/>
                <a:gd name="T79" fmla="*/ 113 h 850"/>
                <a:gd name="T80" fmla="*/ 1531 w 1587"/>
                <a:gd name="T81" fmla="*/ 113 h 850"/>
                <a:gd name="T82" fmla="*/ 1531 w 1587"/>
                <a:gd name="T83" fmla="*/ 57 h 850"/>
                <a:gd name="T84" fmla="*/ 1191 w 1587"/>
                <a:gd name="T85" fmla="*/ 57 h 850"/>
                <a:gd name="T86" fmla="*/ 1191 w 1587"/>
                <a:gd name="T87" fmla="*/ 170 h 850"/>
                <a:gd name="T88" fmla="*/ 1134 w 1587"/>
                <a:gd name="T89" fmla="*/ 170 h 850"/>
                <a:gd name="T90" fmla="*/ 1134 w 1587"/>
                <a:gd name="T91" fmla="*/ 227 h 850"/>
                <a:gd name="T92" fmla="*/ 1077 w 1587"/>
                <a:gd name="T93" fmla="*/ 227 h 850"/>
                <a:gd name="T94" fmla="*/ 1077 w 1587"/>
                <a:gd name="T95" fmla="*/ 283 h 850"/>
                <a:gd name="T96" fmla="*/ 1020 w 1587"/>
                <a:gd name="T97" fmla="*/ 283 h 850"/>
                <a:gd name="T98" fmla="*/ 1020 w 1587"/>
                <a:gd name="T99" fmla="*/ 227 h 850"/>
                <a:gd name="T100" fmla="*/ 964 w 1587"/>
                <a:gd name="T101" fmla="*/ 227 h 850"/>
                <a:gd name="T102" fmla="*/ 964 w 1587"/>
                <a:gd name="T103" fmla="*/ 170 h 850"/>
                <a:gd name="T104" fmla="*/ 850 w 1587"/>
                <a:gd name="T105" fmla="*/ 170 h 850"/>
                <a:gd name="T106" fmla="*/ 850 w 1587"/>
                <a:gd name="T107" fmla="*/ 57 h 850"/>
                <a:gd name="T108" fmla="*/ 737 w 1587"/>
                <a:gd name="T109" fmla="*/ 57 h 850"/>
                <a:gd name="T110" fmla="*/ 737 w 1587"/>
                <a:gd name="T111" fmla="*/ 113 h 850"/>
                <a:gd name="T112" fmla="*/ 680 w 1587"/>
                <a:gd name="T113" fmla="*/ 113 h 850"/>
                <a:gd name="T114" fmla="*/ 680 w 1587"/>
                <a:gd name="T115" fmla="*/ 57 h 850"/>
                <a:gd name="T116" fmla="*/ 624 w 1587"/>
                <a:gd name="T117" fmla="*/ 57 h 850"/>
                <a:gd name="T118" fmla="*/ 624 w 1587"/>
                <a:gd name="T119" fmla="*/ 0 h 850"/>
                <a:gd name="T120" fmla="*/ 510 w 1587"/>
                <a:gd name="T121" fmla="*/ 0 h 850"/>
                <a:gd name="T122" fmla="*/ 510 w 1587"/>
                <a:gd name="T123" fmla="*/ 57 h 850"/>
                <a:gd name="T124" fmla="*/ 397 w 1587"/>
                <a:gd name="T125" fmla="*/ 57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87" h="850">
                  <a:moveTo>
                    <a:pt x="397" y="57"/>
                  </a:moveTo>
                  <a:lnTo>
                    <a:pt x="227" y="57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283" y="624"/>
                  </a:lnTo>
                  <a:lnTo>
                    <a:pt x="283" y="680"/>
                  </a:lnTo>
                  <a:lnTo>
                    <a:pt x="680" y="680"/>
                  </a:lnTo>
                  <a:lnTo>
                    <a:pt x="680" y="567"/>
                  </a:lnTo>
                  <a:lnTo>
                    <a:pt x="794" y="567"/>
                  </a:lnTo>
                  <a:lnTo>
                    <a:pt x="794" y="680"/>
                  </a:lnTo>
                  <a:lnTo>
                    <a:pt x="737" y="680"/>
                  </a:lnTo>
                  <a:lnTo>
                    <a:pt x="737" y="737"/>
                  </a:lnTo>
                  <a:lnTo>
                    <a:pt x="680" y="737"/>
                  </a:lnTo>
                  <a:lnTo>
                    <a:pt x="680" y="850"/>
                  </a:lnTo>
                  <a:lnTo>
                    <a:pt x="1077" y="850"/>
                  </a:lnTo>
                  <a:lnTo>
                    <a:pt x="1077" y="794"/>
                  </a:lnTo>
                  <a:lnTo>
                    <a:pt x="1191" y="794"/>
                  </a:lnTo>
                  <a:lnTo>
                    <a:pt x="1191" y="680"/>
                  </a:lnTo>
                  <a:lnTo>
                    <a:pt x="1247" y="680"/>
                  </a:lnTo>
                  <a:lnTo>
                    <a:pt x="1247" y="624"/>
                  </a:lnTo>
                  <a:lnTo>
                    <a:pt x="1304" y="624"/>
                  </a:lnTo>
                  <a:lnTo>
                    <a:pt x="1361" y="624"/>
                  </a:lnTo>
                  <a:lnTo>
                    <a:pt x="1361" y="510"/>
                  </a:lnTo>
                  <a:lnTo>
                    <a:pt x="1417" y="510"/>
                  </a:lnTo>
                  <a:lnTo>
                    <a:pt x="1417" y="454"/>
                  </a:lnTo>
                  <a:lnTo>
                    <a:pt x="1587" y="454"/>
                  </a:lnTo>
                  <a:lnTo>
                    <a:pt x="1587" y="283"/>
                  </a:lnTo>
                  <a:lnTo>
                    <a:pt x="1531" y="283"/>
                  </a:lnTo>
                  <a:lnTo>
                    <a:pt x="1531" y="227"/>
                  </a:lnTo>
                  <a:lnTo>
                    <a:pt x="1587" y="227"/>
                  </a:lnTo>
                  <a:lnTo>
                    <a:pt x="1587" y="113"/>
                  </a:lnTo>
                  <a:lnTo>
                    <a:pt x="1531" y="113"/>
                  </a:lnTo>
                  <a:lnTo>
                    <a:pt x="1531" y="57"/>
                  </a:lnTo>
                  <a:lnTo>
                    <a:pt x="1191" y="57"/>
                  </a:lnTo>
                  <a:lnTo>
                    <a:pt x="1191" y="170"/>
                  </a:lnTo>
                  <a:lnTo>
                    <a:pt x="1134" y="170"/>
                  </a:lnTo>
                  <a:lnTo>
                    <a:pt x="1134" y="227"/>
                  </a:lnTo>
                  <a:lnTo>
                    <a:pt x="1077" y="227"/>
                  </a:lnTo>
                  <a:lnTo>
                    <a:pt x="1077" y="283"/>
                  </a:lnTo>
                  <a:lnTo>
                    <a:pt x="1020" y="283"/>
                  </a:lnTo>
                  <a:lnTo>
                    <a:pt x="1020" y="227"/>
                  </a:lnTo>
                  <a:lnTo>
                    <a:pt x="964" y="227"/>
                  </a:lnTo>
                  <a:lnTo>
                    <a:pt x="964" y="170"/>
                  </a:lnTo>
                  <a:lnTo>
                    <a:pt x="850" y="170"/>
                  </a:lnTo>
                  <a:lnTo>
                    <a:pt x="850" y="57"/>
                  </a:lnTo>
                  <a:lnTo>
                    <a:pt x="737" y="57"/>
                  </a:lnTo>
                  <a:lnTo>
                    <a:pt x="737" y="113"/>
                  </a:lnTo>
                  <a:lnTo>
                    <a:pt x="680" y="113"/>
                  </a:lnTo>
                  <a:lnTo>
                    <a:pt x="680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397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04" name="Group 983"/>
          <p:cNvGrpSpPr>
            <a:grpSpLocks/>
          </p:cNvGrpSpPr>
          <p:nvPr/>
        </p:nvGrpSpPr>
        <p:grpSpPr bwMode="auto">
          <a:xfrm>
            <a:off x="1225074" y="4500544"/>
            <a:ext cx="5353408" cy="4836619"/>
            <a:chOff x="743" y="132"/>
            <a:chExt cx="6464" cy="5840"/>
          </a:xfrm>
        </p:grpSpPr>
        <p:sp>
          <p:nvSpPr>
            <p:cNvPr id="338" name="Freeform 920"/>
            <p:cNvSpPr>
              <a:spLocks/>
            </p:cNvSpPr>
            <p:nvPr/>
          </p:nvSpPr>
          <p:spPr bwMode="auto">
            <a:xfrm>
              <a:off x="2841" y="3931"/>
              <a:ext cx="170" cy="227"/>
            </a:xfrm>
            <a:custGeom>
              <a:avLst/>
              <a:gdLst>
                <a:gd name="T0" fmla="*/ 170 w 170"/>
                <a:gd name="T1" fmla="*/ 0 h 227"/>
                <a:gd name="T2" fmla="*/ 57 w 170"/>
                <a:gd name="T3" fmla="*/ 0 h 227"/>
                <a:gd name="T4" fmla="*/ 57 w 170"/>
                <a:gd name="T5" fmla="*/ 57 h 227"/>
                <a:gd name="T6" fmla="*/ 0 w 170"/>
                <a:gd name="T7" fmla="*/ 57 h 227"/>
                <a:gd name="T8" fmla="*/ 0 w 170"/>
                <a:gd name="T9" fmla="*/ 227 h 227"/>
                <a:gd name="T10" fmla="*/ 114 w 170"/>
                <a:gd name="T11" fmla="*/ 227 h 227"/>
                <a:gd name="T12" fmla="*/ 114 w 170"/>
                <a:gd name="T13" fmla="*/ 170 h 227"/>
                <a:gd name="T14" fmla="*/ 170 w 170"/>
                <a:gd name="T15" fmla="*/ 170 h 227"/>
                <a:gd name="T16" fmla="*/ 170 w 170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227">
                  <a:moveTo>
                    <a:pt x="170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170" y="170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9" name="Freeform 922"/>
            <p:cNvSpPr>
              <a:spLocks/>
            </p:cNvSpPr>
            <p:nvPr/>
          </p:nvSpPr>
          <p:spPr bwMode="auto">
            <a:xfrm>
              <a:off x="3011" y="4158"/>
              <a:ext cx="227" cy="170"/>
            </a:xfrm>
            <a:custGeom>
              <a:avLst/>
              <a:gdLst>
                <a:gd name="T0" fmla="*/ 227 w 227"/>
                <a:gd name="T1" fmla="*/ 0 h 170"/>
                <a:gd name="T2" fmla="*/ 227 w 227"/>
                <a:gd name="T3" fmla="*/ 113 h 170"/>
                <a:gd name="T4" fmla="*/ 170 w 227"/>
                <a:gd name="T5" fmla="*/ 113 h 170"/>
                <a:gd name="T6" fmla="*/ 170 w 227"/>
                <a:gd name="T7" fmla="*/ 170 h 170"/>
                <a:gd name="T8" fmla="*/ 57 w 227"/>
                <a:gd name="T9" fmla="*/ 170 h 170"/>
                <a:gd name="T10" fmla="*/ 57 w 227"/>
                <a:gd name="T11" fmla="*/ 113 h 170"/>
                <a:gd name="T12" fmla="*/ 0 w 227"/>
                <a:gd name="T13" fmla="*/ 113 h 170"/>
                <a:gd name="T14" fmla="*/ 0 w 227"/>
                <a:gd name="T15" fmla="*/ 0 h 170"/>
                <a:gd name="T16" fmla="*/ 227 w 227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170">
                  <a:moveTo>
                    <a:pt x="227" y="0"/>
                  </a:moveTo>
                  <a:lnTo>
                    <a:pt x="227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0" name="Freeform 923"/>
            <p:cNvSpPr>
              <a:spLocks/>
            </p:cNvSpPr>
            <p:nvPr/>
          </p:nvSpPr>
          <p:spPr bwMode="auto">
            <a:xfrm>
              <a:off x="3125" y="4158"/>
              <a:ext cx="340" cy="397"/>
            </a:xfrm>
            <a:custGeom>
              <a:avLst/>
              <a:gdLst>
                <a:gd name="T0" fmla="*/ 0 w 340"/>
                <a:gd name="T1" fmla="*/ 284 h 397"/>
                <a:gd name="T2" fmla="*/ 56 w 340"/>
                <a:gd name="T3" fmla="*/ 284 h 397"/>
                <a:gd name="T4" fmla="*/ 56 w 340"/>
                <a:gd name="T5" fmla="*/ 340 h 397"/>
                <a:gd name="T6" fmla="*/ 113 w 340"/>
                <a:gd name="T7" fmla="*/ 340 h 397"/>
                <a:gd name="T8" fmla="*/ 113 w 340"/>
                <a:gd name="T9" fmla="*/ 397 h 397"/>
                <a:gd name="T10" fmla="*/ 227 w 340"/>
                <a:gd name="T11" fmla="*/ 397 h 397"/>
                <a:gd name="T12" fmla="*/ 227 w 340"/>
                <a:gd name="T13" fmla="*/ 170 h 397"/>
                <a:gd name="T14" fmla="*/ 283 w 340"/>
                <a:gd name="T15" fmla="*/ 170 h 397"/>
                <a:gd name="T16" fmla="*/ 283 w 340"/>
                <a:gd name="T17" fmla="*/ 113 h 397"/>
                <a:gd name="T18" fmla="*/ 340 w 340"/>
                <a:gd name="T19" fmla="*/ 113 h 397"/>
                <a:gd name="T20" fmla="*/ 340 w 340"/>
                <a:gd name="T21" fmla="*/ 57 h 397"/>
                <a:gd name="T22" fmla="*/ 283 w 340"/>
                <a:gd name="T23" fmla="*/ 57 h 397"/>
                <a:gd name="T24" fmla="*/ 283 w 340"/>
                <a:gd name="T25" fmla="*/ 0 h 397"/>
                <a:gd name="T26" fmla="*/ 113 w 340"/>
                <a:gd name="T27" fmla="*/ 0 h 397"/>
                <a:gd name="T28" fmla="*/ 113 w 340"/>
                <a:gd name="T29" fmla="*/ 113 h 397"/>
                <a:gd name="T30" fmla="*/ 56 w 340"/>
                <a:gd name="T31" fmla="*/ 113 h 397"/>
                <a:gd name="T32" fmla="*/ 56 w 340"/>
                <a:gd name="T33" fmla="*/ 170 h 397"/>
                <a:gd name="T34" fmla="*/ 0 w 340"/>
                <a:gd name="T35" fmla="*/ 170 h 397"/>
                <a:gd name="T36" fmla="*/ 0 w 340"/>
                <a:gd name="T37" fmla="*/ 284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397">
                  <a:moveTo>
                    <a:pt x="0" y="284"/>
                  </a:moveTo>
                  <a:lnTo>
                    <a:pt x="56" y="284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227" y="397"/>
                  </a:lnTo>
                  <a:lnTo>
                    <a:pt x="227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1" name="Rectangle 924"/>
            <p:cNvSpPr>
              <a:spLocks noChangeArrowheads="1"/>
            </p:cNvSpPr>
            <p:nvPr/>
          </p:nvSpPr>
          <p:spPr bwMode="auto">
            <a:xfrm>
              <a:off x="4202" y="4668"/>
              <a:ext cx="57" cy="114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2" name="Rectangle 925"/>
            <p:cNvSpPr>
              <a:spLocks noChangeArrowheads="1"/>
            </p:cNvSpPr>
            <p:nvPr/>
          </p:nvSpPr>
          <p:spPr bwMode="auto">
            <a:xfrm>
              <a:off x="4089" y="5179"/>
              <a:ext cx="113" cy="170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3" name="Freeform 927"/>
            <p:cNvSpPr>
              <a:spLocks/>
            </p:cNvSpPr>
            <p:nvPr/>
          </p:nvSpPr>
          <p:spPr bwMode="auto">
            <a:xfrm>
              <a:off x="4259" y="5179"/>
              <a:ext cx="227" cy="226"/>
            </a:xfrm>
            <a:custGeom>
              <a:avLst/>
              <a:gdLst>
                <a:gd name="T0" fmla="*/ 227 w 227"/>
                <a:gd name="T1" fmla="*/ 0 h 226"/>
                <a:gd name="T2" fmla="*/ 57 w 227"/>
                <a:gd name="T3" fmla="*/ 0 h 226"/>
                <a:gd name="T4" fmla="*/ 57 w 227"/>
                <a:gd name="T5" fmla="*/ 56 h 226"/>
                <a:gd name="T6" fmla="*/ 0 w 227"/>
                <a:gd name="T7" fmla="*/ 56 h 226"/>
                <a:gd name="T8" fmla="*/ 0 w 227"/>
                <a:gd name="T9" fmla="*/ 226 h 226"/>
                <a:gd name="T10" fmla="*/ 113 w 227"/>
                <a:gd name="T11" fmla="*/ 226 h 226"/>
                <a:gd name="T12" fmla="*/ 113 w 227"/>
                <a:gd name="T13" fmla="*/ 170 h 226"/>
                <a:gd name="T14" fmla="*/ 227 w 227"/>
                <a:gd name="T15" fmla="*/ 170 h 226"/>
                <a:gd name="T16" fmla="*/ 227 w 227"/>
                <a:gd name="T1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226">
                  <a:moveTo>
                    <a:pt x="227" y="0"/>
                  </a:move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170"/>
                  </a:lnTo>
                  <a:lnTo>
                    <a:pt x="227" y="17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4" name="Freeform 928"/>
            <p:cNvSpPr>
              <a:spLocks/>
            </p:cNvSpPr>
            <p:nvPr/>
          </p:nvSpPr>
          <p:spPr bwMode="auto">
            <a:xfrm>
              <a:off x="2841" y="4271"/>
              <a:ext cx="170" cy="341"/>
            </a:xfrm>
            <a:custGeom>
              <a:avLst/>
              <a:gdLst>
                <a:gd name="T0" fmla="*/ 114 w 170"/>
                <a:gd name="T1" fmla="*/ 0 h 341"/>
                <a:gd name="T2" fmla="*/ 57 w 170"/>
                <a:gd name="T3" fmla="*/ 0 h 341"/>
                <a:gd name="T4" fmla="*/ 57 w 170"/>
                <a:gd name="T5" fmla="*/ 57 h 341"/>
                <a:gd name="T6" fmla="*/ 0 w 170"/>
                <a:gd name="T7" fmla="*/ 57 h 341"/>
                <a:gd name="T8" fmla="*/ 0 w 170"/>
                <a:gd name="T9" fmla="*/ 284 h 341"/>
                <a:gd name="T10" fmla="*/ 57 w 170"/>
                <a:gd name="T11" fmla="*/ 284 h 341"/>
                <a:gd name="T12" fmla="*/ 57 w 170"/>
                <a:gd name="T13" fmla="*/ 341 h 341"/>
                <a:gd name="T14" fmla="*/ 114 w 170"/>
                <a:gd name="T15" fmla="*/ 341 h 341"/>
                <a:gd name="T16" fmla="*/ 114 w 170"/>
                <a:gd name="T17" fmla="*/ 284 h 341"/>
                <a:gd name="T18" fmla="*/ 170 w 170"/>
                <a:gd name="T19" fmla="*/ 284 h 341"/>
                <a:gd name="T20" fmla="*/ 170 w 170"/>
                <a:gd name="T21" fmla="*/ 57 h 341"/>
                <a:gd name="T22" fmla="*/ 114 w 170"/>
                <a:gd name="T23" fmla="*/ 57 h 341"/>
                <a:gd name="T24" fmla="*/ 114 w 170"/>
                <a:gd name="T25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0" h="341">
                  <a:moveTo>
                    <a:pt x="114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41"/>
                  </a:lnTo>
                  <a:lnTo>
                    <a:pt x="114" y="341"/>
                  </a:lnTo>
                  <a:lnTo>
                    <a:pt x="114" y="284"/>
                  </a:lnTo>
                  <a:lnTo>
                    <a:pt x="170" y="284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5" name="Freeform 929"/>
            <p:cNvSpPr>
              <a:spLocks/>
            </p:cNvSpPr>
            <p:nvPr/>
          </p:nvSpPr>
          <p:spPr bwMode="auto">
            <a:xfrm>
              <a:off x="2898" y="4385"/>
              <a:ext cx="1247" cy="794"/>
            </a:xfrm>
            <a:custGeom>
              <a:avLst/>
              <a:gdLst>
                <a:gd name="T0" fmla="*/ 57 w 1247"/>
                <a:gd name="T1" fmla="*/ 227 h 794"/>
                <a:gd name="T2" fmla="*/ 113 w 1247"/>
                <a:gd name="T3" fmla="*/ 170 h 794"/>
                <a:gd name="T4" fmla="*/ 227 w 1247"/>
                <a:gd name="T5" fmla="*/ 113 h 794"/>
                <a:gd name="T6" fmla="*/ 283 w 1247"/>
                <a:gd name="T7" fmla="*/ 57 h 794"/>
                <a:gd name="T8" fmla="*/ 340 w 1247"/>
                <a:gd name="T9" fmla="*/ 113 h 794"/>
                <a:gd name="T10" fmla="*/ 454 w 1247"/>
                <a:gd name="T11" fmla="*/ 170 h 794"/>
                <a:gd name="T12" fmla="*/ 624 w 1247"/>
                <a:gd name="T13" fmla="*/ 113 h 794"/>
                <a:gd name="T14" fmla="*/ 680 w 1247"/>
                <a:gd name="T15" fmla="*/ 170 h 794"/>
                <a:gd name="T16" fmla="*/ 794 w 1247"/>
                <a:gd name="T17" fmla="*/ 227 h 794"/>
                <a:gd name="T18" fmla="*/ 850 w 1247"/>
                <a:gd name="T19" fmla="*/ 170 h 794"/>
                <a:gd name="T20" fmla="*/ 907 w 1247"/>
                <a:gd name="T21" fmla="*/ 113 h 794"/>
                <a:gd name="T22" fmla="*/ 964 w 1247"/>
                <a:gd name="T23" fmla="*/ 170 h 794"/>
                <a:gd name="T24" fmla="*/ 1077 w 1247"/>
                <a:gd name="T25" fmla="*/ 57 h 794"/>
                <a:gd name="T26" fmla="*/ 1134 w 1247"/>
                <a:gd name="T27" fmla="*/ 0 h 794"/>
                <a:gd name="T28" fmla="*/ 1247 w 1247"/>
                <a:gd name="T29" fmla="*/ 227 h 794"/>
                <a:gd name="T30" fmla="*/ 1134 w 1247"/>
                <a:gd name="T31" fmla="*/ 340 h 794"/>
                <a:gd name="T32" fmla="*/ 1191 w 1247"/>
                <a:gd name="T33" fmla="*/ 397 h 794"/>
                <a:gd name="T34" fmla="*/ 1134 w 1247"/>
                <a:gd name="T35" fmla="*/ 453 h 794"/>
                <a:gd name="T36" fmla="*/ 964 w 1247"/>
                <a:gd name="T37" fmla="*/ 510 h 794"/>
                <a:gd name="T38" fmla="*/ 850 w 1247"/>
                <a:gd name="T39" fmla="*/ 567 h 794"/>
                <a:gd name="T40" fmla="*/ 794 w 1247"/>
                <a:gd name="T41" fmla="*/ 624 h 794"/>
                <a:gd name="T42" fmla="*/ 680 w 1247"/>
                <a:gd name="T43" fmla="*/ 680 h 794"/>
                <a:gd name="T44" fmla="*/ 567 w 1247"/>
                <a:gd name="T45" fmla="*/ 737 h 794"/>
                <a:gd name="T46" fmla="*/ 454 w 1247"/>
                <a:gd name="T47" fmla="*/ 680 h 794"/>
                <a:gd name="T48" fmla="*/ 397 w 1247"/>
                <a:gd name="T49" fmla="*/ 624 h 794"/>
                <a:gd name="T50" fmla="*/ 340 w 1247"/>
                <a:gd name="T51" fmla="*/ 680 h 794"/>
                <a:gd name="T52" fmla="*/ 227 w 1247"/>
                <a:gd name="T53" fmla="*/ 737 h 794"/>
                <a:gd name="T54" fmla="*/ 170 w 1247"/>
                <a:gd name="T55" fmla="*/ 794 h 794"/>
                <a:gd name="T56" fmla="*/ 113 w 1247"/>
                <a:gd name="T57" fmla="*/ 680 h 794"/>
                <a:gd name="T58" fmla="*/ 113 w 1247"/>
                <a:gd name="T59" fmla="*/ 567 h 794"/>
                <a:gd name="T60" fmla="*/ 227 w 1247"/>
                <a:gd name="T61" fmla="*/ 510 h 794"/>
                <a:gd name="T62" fmla="*/ 57 w 1247"/>
                <a:gd name="T63" fmla="*/ 453 h 794"/>
                <a:gd name="T64" fmla="*/ 0 w 1247"/>
                <a:gd name="T65" fmla="*/ 340 h 794"/>
                <a:gd name="T66" fmla="*/ 57 w 1247"/>
                <a:gd name="T67" fmla="*/ 283 h 794"/>
                <a:gd name="T68" fmla="*/ 0 w 1247"/>
                <a:gd name="T69" fmla="*/ 22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47" h="794">
                  <a:moveTo>
                    <a:pt x="0" y="227"/>
                  </a:moveTo>
                  <a:lnTo>
                    <a:pt x="57" y="227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57"/>
                  </a:lnTo>
                  <a:lnTo>
                    <a:pt x="283" y="57"/>
                  </a:lnTo>
                  <a:lnTo>
                    <a:pt x="283" y="113"/>
                  </a:lnTo>
                  <a:lnTo>
                    <a:pt x="340" y="113"/>
                  </a:lnTo>
                  <a:lnTo>
                    <a:pt x="340" y="170"/>
                  </a:lnTo>
                  <a:lnTo>
                    <a:pt x="454" y="170"/>
                  </a:lnTo>
                  <a:lnTo>
                    <a:pt x="454" y="113"/>
                  </a:lnTo>
                  <a:lnTo>
                    <a:pt x="624" y="113"/>
                  </a:lnTo>
                  <a:lnTo>
                    <a:pt x="624" y="170"/>
                  </a:lnTo>
                  <a:lnTo>
                    <a:pt x="680" y="170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170"/>
                  </a:lnTo>
                  <a:lnTo>
                    <a:pt x="850" y="170"/>
                  </a:lnTo>
                  <a:lnTo>
                    <a:pt x="850" y="113"/>
                  </a:lnTo>
                  <a:lnTo>
                    <a:pt x="907" y="113"/>
                  </a:lnTo>
                  <a:lnTo>
                    <a:pt x="907" y="170"/>
                  </a:lnTo>
                  <a:lnTo>
                    <a:pt x="964" y="170"/>
                  </a:lnTo>
                  <a:lnTo>
                    <a:pt x="964" y="57"/>
                  </a:lnTo>
                  <a:lnTo>
                    <a:pt x="1077" y="57"/>
                  </a:lnTo>
                  <a:lnTo>
                    <a:pt x="1077" y="0"/>
                  </a:lnTo>
                  <a:lnTo>
                    <a:pt x="1134" y="0"/>
                  </a:lnTo>
                  <a:lnTo>
                    <a:pt x="1134" y="227"/>
                  </a:lnTo>
                  <a:lnTo>
                    <a:pt x="1247" y="227"/>
                  </a:lnTo>
                  <a:lnTo>
                    <a:pt x="1247" y="340"/>
                  </a:lnTo>
                  <a:lnTo>
                    <a:pt x="1134" y="340"/>
                  </a:lnTo>
                  <a:lnTo>
                    <a:pt x="1134" y="397"/>
                  </a:lnTo>
                  <a:lnTo>
                    <a:pt x="1191" y="397"/>
                  </a:lnTo>
                  <a:lnTo>
                    <a:pt x="1191" y="453"/>
                  </a:lnTo>
                  <a:lnTo>
                    <a:pt x="1134" y="453"/>
                  </a:lnTo>
                  <a:lnTo>
                    <a:pt x="1134" y="510"/>
                  </a:lnTo>
                  <a:lnTo>
                    <a:pt x="964" y="510"/>
                  </a:lnTo>
                  <a:lnTo>
                    <a:pt x="964" y="567"/>
                  </a:lnTo>
                  <a:lnTo>
                    <a:pt x="850" y="567"/>
                  </a:lnTo>
                  <a:lnTo>
                    <a:pt x="850" y="624"/>
                  </a:lnTo>
                  <a:lnTo>
                    <a:pt x="794" y="624"/>
                  </a:lnTo>
                  <a:lnTo>
                    <a:pt x="794" y="680"/>
                  </a:lnTo>
                  <a:lnTo>
                    <a:pt x="680" y="680"/>
                  </a:lnTo>
                  <a:lnTo>
                    <a:pt x="680" y="737"/>
                  </a:lnTo>
                  <a:lnTo>
                    <a:pt x="567" y="737"/>
                  </a:lnTo>
                  <a:lnTo>
                    <a:pt x="567" y="680"/>
                  </a:lnTo>
                  <a:lnTo>
                    <a:pt x="454" y="680"/>
                  </a:lnTo>
                  <a:lnTo>
                    <a:pt x="454" y="624"/>
                  </a:lnTo>
                  <a:lnTo>
                    <a:pt x="397" y="624"/>
                  </a:lnTo>
                  <a:lnTo>
                    <a:pt x="397" y="680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227" y="737"/>
                  </a:lnTo>
                  <a:lnTo>
                    <a:pt x="227" y="794"/>
                  </a:lnTo>
                  <a:lnTo>
                    <a:pt x="170" y="794"/>
                  </a:lnTo>
                  <a:lnTo>
                    <a:pt x="170" y="680"/>
                  </a:lnTo>
                  <a:lnTo>
                    <a:pt x="113" y="680"/>
                  </a:lnTo>
                  <a:lnTo>
                    <a:pt x="113" y="624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57" y="510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6" name="Freeform 934"/>
            <p:cNvSpPr>
              <a:spLocks/>
            </p:cNvSpPr>
            <p:nvPr/>
          </p:nvSpPr>
          <p:spPr bwMode="auto">
            <a:xfrm>
              <a:off x="3522" y="5122"/>
              <a:ext cx="170" cy="170"/>
            </a:xfrm>
            <a:custGeom>
              <a:avLst/>
              <a:gdLst>
                <a:gd name="T0" fmla="*/ 56 w 170"/>
                <a:gd name="T1" fmla="*/ 0 h 170"/>
                <a:gd name="T2" fmla="*/ 170 w 170"/>
                <a:gd name="T3" fmla="*/ 0 h 170"/>
                <a:gd name="T4" fmla="*/ 170 w 170"/>
                <a:gd name="T5" fmla="*/ 170 h 170"/>
                <a:gd name="T6" fmla="*/ 0 w 170"/>
                <a:gd name="T7" fmla="*/ 170 h 170"/>
                <a:gd name="T8" fmla="*/ 0 w 170"/>
                <a:gd name="T9" fmla="*/ 57 h 170"/>
                <a:gd name="T10" fmla="*/ 56 w 170"/>
                <a:gd name="T11" fmla="*/ 57 h 170"/>
                <a:gd name="T12" fmla="*/ 56 w 170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70">
                  <a:moveTo>
                    <a:pt x="56" y="0"/>
                  </a:moveTo>
                  <a:lnTo>
                    <a:pt x="170" y="0"/>
                  </a:lnTo>
                  <a:lnTo>
                    <a:pt x="170" y="170"/>
                  </a:lnTo>
                  <a:lnTo>
                    <a:pt x="0" y="170"/>
                  </a:lnTo>
                  <a:lnTo>
                    <a:pt x="0" y="57"/>
                  </a:lnTo>
                  <a:lnTo>
                    <a:pt x="56" y="57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7" name="Freeform 935"/>
            <p:cNvSpPr>
              <a:spLocks/>
            </p:cNvSpPr>
            <p:nvPr/>
          </p:nvSpPr>
          <p:spPr bwMode="auto">
            <a:xfrm>
              <a:off x="3692" y="5122"/>
              <a:ext cx="340" cy="227"/>
            </a:xfrm>
            <a:custGeom>
              <a:avLst/>
              <a:gdLst>
                <a:gd name="T0" fmla="*/ 56 w 340"/>
                <a:gd name="T1" fmla="*/ 0 h 227"/>
                <a:gd name="T2" fmla="*/ 283 w 340"/>
                <a:gd name="T3" fmla="*/ 0 h 227"/>
                <a:gd name="T4" fmla="*/ 283 w 340"/>
                <a:gd name="T5" fmla="*/ 57 h 227"/>
                <a:gd name="T6" fmla="*/ 340 w 340"/>
                <a:gd name="T7" fmla="*/ 57 h 227"/>
                <a:gd name="T8" fmla="*/ 340 w 340"/>
                <a:gd name="T9" fmla="*/ 227 h 227"/>
                <a:gd name="T10" fmla="*/ 227 w 340"/>
                <a:gd name="T11" fmla="*/ 227 h 227"/>
                <a:gd name="T12" fmla="*/ 227 w 340"/>
                <a:gd name="T13" fmla="*/ 170 h 227"/>
                <a:gd name="T14" fmla="*/ 170 w 340"/>
                <a:gd name="T15" fmla="*/ 170 h 227"/>
                <a:gd name="T16" fmla="*/ 170 w 340"/>
                <a:gd name="T17" fmla="*/ 113 h 227"/>
                <a:gd name="T18" fmla="*/ 56 w 340"/>
                <a:gd name="T19" fmla="*/ 113 h 227"/>
                <a:gd name="T20" fmla="*/ 56 w 340"/>
                <a:gd name="T21" fmla="*/ 57 h 227"/>
                <a:gd name="T22" fmla="*/ 0 w 340"/>
                <a:gd name="T23" fmla="*/ 57 h 227"/>
                <a:gd name="T24" fmla="*/ 0 w 340"/>
                <a:gd name="T25" fmla="*/ 0 h 227"/>
                <a:gd name="T26" fmla="*/ 56 w 340"/>
                <a:gd name="T2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0" h="227">
                  <a:moveTo>
                    <a:pt x="56" y="0"/>
                  </a:moveTo>
                  <a:lnTo>
                    <a:pt x="283" y="0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56" y="113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0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8" name="Freeform 936"/>
            <p:cNvSpPr>
              <a:spLocks/>
            </p:cNvSpPr>
            <p:nvPr/>
          </p:nvSpPr>
          <p:spPr bwMode="auto">
            <a:xfrm>
              <a:off x="4429" y="4668"/>
              <a:ext cx="397" cy="397"/>
            </a:xfrm>
            <a:custGeom>
              <a:avLst/>
              <a:gdLst>
                <a:gd name="T0" fmla="*/ 0 w 397"/>
                <a:gd name="T1" fmla="*/ 227 h 397"/>
                <a:gd name="T2" fmla="*/ 57 w 397"/>
                <a:gd name="T3" fmla="*/ 227 h 397"/>
                <a:gd name="T4" fmla="*/ 57 w 397"/>
                <a:gd name="T5" fmla="*/ 170 h 397"/>
                <a:gd name="T6" fmla="*/ 170 w 397"/>
                <a:gd name="T7" fmla="*/ 170 h 397"/>
                <a:gd name="T8" fmla="*/ 170 w 397"/>
                <a:gd name="T9" fmla="*/ 114 h 397"/>
                <a:gd name="T10" fmla="*/ 283 w 397"/>
                <a:gd name="T11" fmla="*/ 114 h 397"/>
                <a:gd name="T12" fmla="*/ 283 w 397"/>
                <a:gd name="T13" fmla="*/ 57 h 397"/>
                <a:gd name="T14" fmla="*/ 340 w 397"/>
                <a:gd name="T15" fmla="*/ 57 h 397"/>
                <a:gd name="T16" fmla="*/ 340 w 397"/>
                <a:gd name="T17" fmla="*/ 0 h 397"/>
                <a:gd name="T18" fmla="*/ 397 w 397"/>
                <a:gd name="T19" fmla="*/ 0 h 397"/>
                <a:gd name="T20" fmla="*/ 397 w 397"/>
                <a:gd name="T21" fmla="*/ 227 h 397"/>
                <a:gd name="T22" fmla="*/ 340 w 397"/>
                <a:gd name="T23" fmla="*/ 227 h 397"/>
                <a:gd name="T24" fmla="*/ 340 w 397"/>
                <a:gd name="T25" fmla="*/ 397 h 397"/>
                <a:gd name="T26" fmla="*/ 0 w 397"/>
                <a:gd name="T27" fmla="*/ 397 h 397"/>
                <a:gd name="T28" fmla="*/ 0 w 397"/>
                <a:gd name="T29" fmla="*/ 22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397">
                  <a:moveTo>
                    <a:pt x="0" y="227"/>
                  </a:moveTo>
                  <a:lnTo>
                    <a:pt x="57" y="227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397"/>
                  </a:lnTo>
                  <a:lnTo>
                    <a:pt x="0" y="397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9" name="Rectangle 937"/>
            <p:cNvSpPr>
              <a:spLocks noChangeArrowheads="1"/>
            </p:cNvSpPr>
            <p:nvPr/>
          </p:nvSpPr>
          <p:spPr bwMode="auto">
            <a:xfrm>
              <a:off x="4712" y="4555"/>
              <a:ext cx="57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0" name="Rectangle 938"/>
            <p:cNvSpPr>
              <a:spLocks noChangeArrowheads="1"/>
            </p:cNvSpPr>
            <p:nvPr/>
          </p:nvSpPr>
          <p:spPr bwMode="auto">
            <a:xfrm>
              <a:off x="4542" y="4725"/>
              <a:ext cx="57" cy="56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1" name="Freeform 939"/>
            <p:cNvSpPr>
              <a:spLocks/>
            </p:cNvSpPr>
            <p:nvPr/>
          </p:nvSpPr>
          <p:spPr bwMode="auto">
            <a:xfrm>
              <a:off x="2501" y="4442"/>
              <a:ext cx="113" cy="170"/>
            </a:xfrm>
            <a:custGeom>
              <a:avLst/>
              <a:gdLst>
                <a:gd name="T0" fmla="*/ 57 w 113"/>
                <a:gd name="T1" fmla="*/ 0 h 170"/>
                <a:gd name="T2" fmla="*/ 57 w 113"/>
                <a:gd name="T3" fmla="*/ 56 h 170"/>
                <a:gd name="T4" fmla="*/ 0 w 113"/>
                <a:gd name="T5" fmla="*/ 56 h 170"/>
                <a:gd name="T6" fmla="*/ 0 w 113"/>
                <a:gd name="T7" fmla="*/ 170 h 170"/>
                <a:gd name="T8" fmla="*/ 57 w 113"/>
                <a:gd name="T9" fmla="*/ 170 h 170"/>
                <a:gd name="T10" fmla="*/ 57 w 113"/>
                <a:gd name="T11" fmla="*/ 113 h 170"/>
                <a:gd name="T12" fmla="*/ 113 w 113"/>
                <a:gd name="T13" fmla="*/ 113 h 170"/>
                <a:gd name="T14" fmla="*/ 113 w 113"/>
                <a:gd name="T15" fmla="*/ 0 h 170"/>
                <a:gd name="T16" fmla="*/ 57 w 113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170">
                  <a:moveTo>
                    <a:pt x="57" y="0"/>
                  </a:moveTo>
                  <a:lnTo>
                    <a:pt x="57" y="56"/>
                  </a:lnTo>
                  <a:lnTo>
                    <a:pt x="0" y="56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2" name="Freeform 940"/>
            <p:cNvSpPr>
              <a:spLocks/>
            </p:cNvSpPr>
            <p:nvPr/>
          </p:nvSpPr>
          <p:spPr bwMode="auto">
            <a:xfrm>
              <a:off x="2614" y="5122"/>
              <a:ext cx="681" cy="850"/>
            </a:xfrm>
            <a:custGeom>
              <a:avLst/>
              <a:gdLst>
                <a:gd name="T0" fmla="*/ 397 w 681"/>
                <a:gd name="T1" fmla="*/ 0 h 850"/>
                <a:gd name="T2" fmla="*/ 397 w 681"/>
                <a:gd name="T3" fmla="*/ 57 h 850"/>
                <a:gd name="T4" fmla="*/ 454 w 681"/>
                <a:gd name="T5" fmla="*/ 57 h 850"/>
                <a:gd name="T6" fmla="*/ 454 w 681"/>
                <a:gd name="T7" fmla="*/ 113 h 850"/>
                <a:gd name="T8" fmla="*/ 511 w 681"/>
                <a:gd name="T9" fmla="*/ 113 h 850"/>
                <a:gd name="T10" fmla="*/ 511 w 681"/>
                <a:gd name="T11" fmla="*/ 170 h 850"/>
                <a:gd name="T12" fmla="*/ 397 w 681"/>
                <a:gd name="T13" fmla="*/ 170 h 850"/>
                <a:gd name="T14" fmla="*/ 397 w 681"/>
                <a:gd name="T15" fmla="*/ 283 h 850"/>
                <a:gd name="T16" fmla="*/ 511 w 681"/>
                <a:gd name="T17" fmla="*/ 283 h 850"/>
                <a:gd name="T18" fmla="*/ 511 w 681"/>
                <a:gd name="T19" fmla="*/ 340 h 850"/>
                <a:gd name="T20" fmla="*/ 454 w 681"/>
                <a:gd name="T21" fmla="*/ 340 h 850"/>
                <a:gd name="T22" fmla="*/ 454 w 681"/>
                <a:gd name="T23" fmla="*/ 397 h 850"/>
                <a:gd name="T24" fmla="*/ 397 w 681"/>
                <a:gd name="T25" fmla="*/ 397 h 850"/>
                <a:gd name="T26" fmla="*/ 397 w 681"/>
                <a:gd name="T27" fmla="*/ 454 h 850"/>
                <a:gd name="T28" fmla="*/ 511 w 681"/>
                <a:gd name="T29" fmla="*/ 454 h 850"/>
                <a:gd name="T30" fmla="*/ 511 w 681"/>
                <a:gd name="T31" fmla="*/ 397 h 850"/>
                <a:gd name="T32" fmla="*/ 681 w 681"/>
                <a:gd name="T33" fmla="*/ 397 h 850"/>
                <a:gd name="T34" fmla="*/ 681 w 681"/>
                <a:gd name="T35" fmla="*/ 510 h 850"/>
                <a:gd name="T36" fmla="*/ 567 w 681"/>
                <a:gd name="T37" fmla="*/ 510 h 850"/>
                <a:gd name="T38" fmla="*/ 567 w 681"/>
                <a:gd name="T39" fmla="*/ 624 h 850"/>
                <a:gd name="T40" fmla="*/ 511 w 681"/>
                <a:gd name="T41" fmla="*/ 624 h 850"/>
                <a:gd name="T42" fmla="*/ 511 w 681"/>
                <a:gd name="T43" fmla="*/ 737 h 850"/>
                <a:gd name="T44" fmla="*/ 397 w 681"/>
                <a:gd name="T45" fmla="*/ 737 h 850"/>
                <a:gd name="T46" fmla="*/ 397 w 681"/>
                <a:gd name="T47" fmla="*/ 850 h 850"/>
                <a:gd name="T48" fmla="*/ 341 w 681"/>
                <a:gd name="T49" fmla="*/ 850 h 850"/>
                <a:gd name="T50" fmla="*/ 341 w 681"/>
                <a:gd name="T51" fmla="*/ 737 h 850"/>
                <a:gd name="T52" fmla="*/ 397 w 681"/>
                <a:gd name="T53" fmla="*/ 737 h 850"/>
                <a:gd name="T54" fmla="*/ 397 w 681"/>
                <a:gd name="T55" fmla="*/ 680 h 850"/>
                <a:gd name="T56" fmla="*/ 454 w 681"/>
                <a:gd name="T57" fmla="*/ 680 h 850"/>
                <a:gd name="T58" fmla="*/ 454 w 681"/>
                <a:gd name="T59" fmla="*/ 624 h 850"/>
                <a:gd name="T60" fmla="*/ 397 w 681"/>
                <a:gd name="T61" fmla="*/ 624 h 850"/>
                <a:gd name="T62" fmla="*/ 397 w 681"/>
                <a:gd name="T63" fmla="*/ 567 h 850"/>
                <a:gd name="T64" fmla="*/ 227 w 681"/>
                <a:gd name="T65" fmla="*/ 567 h 850"/>
                <a:gd name="T66" fmla="*/ 227 w 681"/>
                <a:gd name="T67" fmla="*/ 624 h 850"/>
                <a:gd name="T68" fmla="*/ 0 w 681"/>
                <a:gd name="T69" fmla="*/ 624 h 850"/>
                <a:gd name="T70" fmla="*/ 0 w 681"/>
                <a:gd name="T71" fmla="*/ 454 h 850"/>
                <a:gd name="T72" fmla="*/ 114 w 681"/>
                <a:gd name="T73" fmla="*/ 454 h 850"/>
                <a:gd name="T74" fmla="*/ 114 w 681"/>
                <a:gd name="T75" fmla="*/ 397 h 850"/>
                <a:gd name="T76" fmla="*/ 284 w 681"/>
                <a:gd name="T77" fmla="*/ 397 h 850"/>
                <a:gd name="T78" fmla="*/ 284 w 681"/>
                <a:gd name="T79" fmla="*/ 283 h 850"/>
                <a:gd name="T80" fmla="*/ 227 w 681"/>
                <a:gd name="T81" fmla="*/ 283 h 850"/>
                <a:gd name="T82" fmla="*/ 227 w 681"/>
                <a:gd name="T83" fmla="*/ 57 h 850"/>
                <a:gd name="T84" fmla="*/ 284 w 681"/>
                <a:gd name="T85" fmla="*/ 57 h 850"/>
                <a:gd name="T86" fmla="*/ 284 w 681"/>
                <a:gd name="T87" fmla="*/ 0 h 850"/>
                <a:gd name="T88" fmla="*/ 397 w 681"/>
                <a:gd name="T89" fmla="*/ 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81" h="850">
                  <a:moveTo>
                    <a:pt x="397" y="0"/>
                  </a:moveTo>
                  <a:lnTo>
                    <a:pt x="397" y="57"/>
                  </a:lnTo>
                  <a:lnTo>
                    <a:pt x="454" y="57"/>
                  </a:lnTo>
                  <a:lnTo>
                    <a:pt x="454" y="113"/>
                  </a:lnTo>
                  <a:lnTo>
                    <a:pt x="511" y="113"/>
                  </a:lnTo>
                  <a:lnTo>
                    <a:pt x="511" y="170"/>
                  </a:lnTo>
                  <a:lnTo>
                    <a:pt x="397" y="170"/>
                  </a:lnTo>
                  <a:lnTo>
                    <a:pt x="397" y="283"/>
                  </a:lnTo>
                  <a:lnTo>
                    <a:pt x="511" y="283"/>
                  </a:lnTo>
                  <a:lnTo>
                    <a:pt x="511" y="340"/>
                  </a:lnTo>
                  <a:lnTo>
                    <a:pt x="454" y="340"/>
                  </a:lnTo>
                  <a:lnTo>
                    <a:pt x="454" y="397"/>
                  </a:lnTo>
                  <a:lnTo>
                    <a:pt x="397" y="397"/>
                  </a:lnTo>
                  <a:lnTo>
                    <a:pt x="397" y="454"/>
                  </a:lnTo>
                  <a:lnTo>
                    <a:pt x="511" y="454"/>
                  </a:lnTo>
                  <a:lnTo>
                    <a:pt x="511" y="397"/>
                  </a:lnTo>
                  <a:lnTo>
                    <a:pt x="681" y="397"/>
                  </a:lnTo>
                  <a:lnTo>
                    <a:pt x="681" y="510"/>
                  </a:lnTo>
                  <a:lnTo>
                    <a:pt x="567" y="510"/>
                  </a:lnTo>
                  <a:lnTo>
                    <a:pt x="567" y="624"/>
                  </a:lnTo>
                  <a:lnTo>
                    <a:pt x="511" y="624"/>
                  </a:lnTo>
                  <a:lnTo>
                    <a:pt x="511" y="737"/>
                  </a:lnTo>
                  <a:lnTo>
                    <a:pt x="397" y="737"/>
                  </a:lnTo>
                  <a:lnTo>
                    <a:pt x="397" y="850"/>
                  </a:lnTo>
                  <a:lnTo>
                    <a:pt x="341" y="850"/>
                  </a:lnTo>
                  <a:lnTo>
                    <a:pt x="341" y="737"/>
                  </a:lnTo>
                  <a:lnTo>
                    <a:pt x="397" y="737"/>
                  </a:lnTo>
                  <a:lnTo>
                    <a:pt x="397" y="680"/>
                  </a:lnTo>
                  <a:lnTo>
                    <a:pt x="454" y="680"/>
                  </a:lnTo>
                  <a:lnTo>
                    <a:pt x="454" y="624"/>
                  </a:lnTo>
                  <a:lnTo>
                    <a:pt x="397" y="624"/>
                  </a:lnTo>
                  <a:lnTo>
                    <a:pt x="397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0" y="624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397"/>
                  </a:lnTo>
                  <a:lnTo>
                    <a:pt x="284" y="397"/>
                  </a:lnTo>
                  <a:lnTo>
                    <a:pt x="284" y="283"/>
                  </a:lnTo>
                  <a:lnTo>
                    <a:pt x="227" y="283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3" name="Freeform 942"/>
            <p:cNvSpPr>
              <a:spLocks/>
            </p:cNvSpPr>
            <p:nvPr/>
          </p:nvSpPr>
          <p:spPr bwMode="auto">
            <a:xfrm>
              <a:off x="2331" y="5235"/>
              <a:ext cx="170" cy="170"/>
            </a:xfrm>
            <a:custGeom>
              <a:avLst/>
              <a:gdLst>
                <a:gd name="T0" fmla="*/ 0 w 170"/>
                <a:gd name="T1" fmla="*/ 0 h 170"/>
                <a:gd name="T2" fmla="*/ 0 w 170"/>
                <a:gd name="T3" fmla="*/ 170 h 170"/>
                <a:gd name="T4" fmla="*/ 170 w 170"/>
                <a:gd name="T5" fmla="*/ 170 h 170"/>
                <a:gd name="T6" fmla="*/ 170 w 170"/>
                <a:gd name="T7" fmla="*/ 57 h 170"/>
                <a:gd name="T8" fmla="*/ 57 w 170"/>
                <a:gd name="T9" fmla="*/ 57 h 170"/>
                <a:gd name="T10" fmla="*/ 57 w 170"/>
                <a:gd name="T11" fmla="*/ 0 h 170"/>
                <a:gd name="T12" fmla="*/ 0 w 170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70">
                  <a:moveTo>
                    <a:pt x="0" y="0"/>
                  </a:moveTo>
                  <a:lnTo>
                    <a:pt x="0" y="170"/>
                  </a:lnTo>
                  <a:lnTo>
                    <a:pt x="170" y="170"/>
                  </a:lnTo>
                  <a:lnTo>
                    <a:pt x="17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4" name="Freeform 943"/>
            <p:cNvSpPr>
              <a:spLocks/>
            </p:cNvSpPr>
            <p:nvPr/>
          </p:nvSpPr>
          <p:spPr bwMode="auto">
            <a:xfrm>
              <a:off x="2274" y="4612"/>
              <a:ext cx="567" cy="907"/>
            </a:xfrm>
            <a:custGeom>
              <a:avLst/>
              <a:gdLst>
                <a:gd name="T0" fmla="*/ 284 w 567"/>
                <a:gd name="T1" fmla="*/ 907 h 907"/>
                <a:gd name="T2" fmla="*/ 397 w 567"/>
                <a:gd name="T3" fmla="*/ 907 h 907"/>
                <a:gd name="T4" fmla="*/ 397 w 567"/>
                <a:gd name="T5" fmla="*/ 850 h 907"/>
                <a:gd name="T6" fmla="*/ 511 w 567"/>
                <a:gd name="T7" fmla="*/ 850 h 907"/>
                <a:gd name="T8" fmla="*/ 511 w 567"/>
                <a:gd name="T9" fmla="*/ 623 h 907"/>
                <a:gd name="T10" fmla="*/ 454 w 567"/>
                <a:gd name="T11" fmla="*/ 623 h 907"/>
                <a:gd name="T12" fmla="*/ 454 w 567"/>
                <a:gd name="T13" fmla="*/ 510 h 907"/>
                <a:gd name="T14" fmla="*/ 567 w 567"/>
                <a:gd name="T15" fmla="*/ 510 h 907"/>
                <a:gd name="T16" fmla="*/ 567 w 567"/>
                <a:gd name="T17" fmla="*/ 56 h 907"/>
                <a:gd name="T18" fmla="*/ 511 w 567"/>
                <a:gd name="T19" fmla="*/ 56 h 907"/>
                <a:gd name="T20" fmla="*/ 511 w 567"/>
                <a:gd name="T21" fmla="*/ 0 h 907"/>
                <a:gd name="T22" fmla="*/ 454 w 567"/>
                <a:gd name="T23" fmla="*/ 0 h 907"/>
                <a:gd name="T24" fmla="*/ 454 w 567"/>
                <a:gd name="T25" fmla="*/ 56 h 907"/>
                <a:gd name="T26" fmla="*/ 284 w 567"/>
                <a:gd name="T27" fmla="*/ 56 h 907"/>
                <a:gd name="T28" fmla="*/ 284 w 567"/>
                <a:gd name="T29" fmla="*/ 113 h 907"/>
                <a:gd name="T30" fmla="*/ 340 w 567"/>
                <a:gd name="T31" fmla="*/ 113 h 907"/>
                <a:gd name="T32" fmla="*/ 340 w 567"/>
                <a:gd name="T33" fmla="*/ 226 h 907"/>
                <a:gd name="T34" fmla="*/ 397 w 567"/>
                <a:gd name="T35" fmla="*/ 226 h 907"/>
                <a:gd name="T36" fmla="*/ 397 w 567"/>
                <a:gd name="T37" fmla="*/ 283 h 907"/>
                <a:gd name="T38" fmla="*/ 454 w 567"/>
                <a:gd name="T39" fmla="*/ 283 h 907"/>
                <a:gd name="T40" fmla="*/ 454 w 567"/>
                <a:gd name="T41" fmla="*/ 397 h 907"/>
                <a:gd name="T42" fmla="*/ 284 w 567"/>
                <a:gd name="T43" fmla="*/ 397 h 907"/>
                <a:gd name="T44" fmla="*/ 284 w 567"/>
                <a:gd name="T45" fmla="*/ 226 h 907"/>
                <a:gd name="T46" fmla="*/ 227 w 567"/>
                <a:gd name="T47" fmla="*/ 226 h 907"/>
                <a:gd name="T48" fmla="*/ 227 w 567"/>
                <a:gd name="T49" fmla="*/ 170 h 907"/>
                <a:gd name="T50" fmla="*/ 0 w 567"/>
                <a:gd name="T51" fmla="*/ 170 h 907"/>
                <a:gd name="T52" fmla="*/ 0 w 567"/>
                <a:gd name="T53" fmla="*/ 226 h 907"/>
                <a:gd name="T54" fmla="*/ 57 w 567"/>
                <a:gd name="T55" fmla="*/ 226 h 907"/>
                <a:gd name="T56" fmla="*/ 57 w 567"/>
                <a:gd name="T57" fmla="*/ 397 h 907"/>
                <a:gd name="T58" fmla="*/ 114 w 567"/>
                <a:gd name="T59" fmla="*/ 397 h 907"/>
                <a:gd name="T60" fmla="*/ 114 w 567"/>
                <a:gd name="T61" fmla="*/ 453 h 907"/>
                <a:gd name="T62" fmla="*/ 170 w 567"/>
                <a:gd name="T63" fmla="*/ 453 h 907"/>
                <a:gd name="T64" fmla="*/ 170 w 567"/>
                <a:gd name="T65" fmla="*/ 510 h 907"/>
                <a:gd name="T66" fmla="*/ 227 w 567"/>
                <a:gd name="T67" fmla="*/ 510 h 907"/>
                <a:gd name="T68" fmla="*/ 227 w 567"/>
                <a:gd name="T69" fmla="*/ 623 h 907"/>
                <a:gd name="T70" fmla="*/ 284 w 567"/>
                <a:gd name="T71" fmla="*/ 623 h 907"/>
                <a:gd name="T72" fmla="*/ 284 w 567"/>
                <a:gd name="T73" fmla="*/ 567 h 907"/>
                <a:gd name="T74" fmla="*/ 340 w 567"/>
                <a:gd name="T75" fmla="*/ 567 h 907"/>
                <a:gd name="T76" fmla="*/ 340 w 567"/>
                <a:gd name="T77" fmla="*/ 793 h 907"/>
                <a:gd name="T78" fmla="*/ 284 w 567"/>
                <a:gd name="T79" fmla="*/ 793 h 907"/>
                <a:gd name="T80" fmla="*/ 284 w 567"/>
                <a:gd name="T8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67" h="907">
                  <a:moveTo>
                    <a:pt x="284" y="907"/>
                  </a:moveTo>
                  <a:lnTo>
                    <a:pt x="397" y="907"/>
                  </a:lnTo>
                  <a:lnTo>
                    <a:pt x="397" y="850"/>
                  </a:lnTo>
                  <a:lnTo>
                    <a:pt x="511" y="850"/>
                  </a:lnTo>
                  <a:lnTo>
                    <a:pt x="511" y="623"/>
                  </a:lnTo>
                  <a:lnTo>
                    <a:pt x="454" y="623"/>
                  </a:lnTo>
                  <a:lnTo>
                    <a:pt x="454" y="510"/>
                  </a:lnTo>
                  <a:lnTo>
                    <a:pt x="567" y="510"/>
                  </a:lnTo>
                  <a:lnTo>
                    <a:pt x="567" y="56"/>
                  </a:lnTo>
                  <a:lnTo>
                    <a:pt x="511" y="56"/>
                  </a:lnTo>
                  <a:lnTo>
                    <a:pt x="511" y="0"/>
                  </a:lnTo>
                  <a:lnTo>
                    <a:pt x="454" y="0"/>
                  </a:lnTo>
                  <a:lnTo>
                    <a:pt x="454" y="56"/>
                  </a:lnTo>
                  <a:lnTo>
                    <a:pt x="284" y="56"/>
                  </a:lnTo>
                  <a:lnTo>
                    <a:pt x="284" y="113"/>
                  </a:lnTo>
                  <a:lnTo>
                    <a:pt x="340" y="113"/>
                  </a:lnTo>
                  <a:lnTo>
                    <a:pt x="340" y="226"/>
                  </a:lnTo>
                  <a:lnTo>
                    <a:pt x="397" y="226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397"/>
                  </a:lnTo>
                  <a:lnTo>
                    <a:pt x="284" y="397"/>
                  </a:lnTo>
                  <a:lnTo>
                    <a:pt x="284" y="226"/>
                  </a:lnTo>
                  <a:lnTo>
                    <a:pt x="227" y="226"/>
                  </a:lnTo>
                  <a:lnTo>
                    <a:pt x="227" y="170"/>
                  </a:lnTo>
                  <a:lnTo>
                    <a:pt x="0" y="170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623"/>
                  </a:lnTo>
                  <a:lnTo>
                    <a:pt x="284" y="623"/>
                  </a:lnTo>
                  <a:lnTo>
                    <a:pt x="284" y="567"/>
                  </a:lnTo>
                  <a:lnTo>
                    <a:pt x="340" y="567"/>
                  </a:lnTo>
                  <a:lnTo>
                    <a:pt x="340" y="793"/>
                  </a:lnTo>
                  <a:lnTo>
                    <a:pt x="284" y="793"/>
                  </a:lnTo>
                  <a:lnTo>
                    <a:pt x="284" y="90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5" name="Freeform 944"/>
            <p:cNvSpPr>
              <a:spLocks/>
            </p:cNvSpPr>
            <p:nvPr/>
          </p:nvSpPr>
          <p:spPr bwMode="auto">
            <a:xfrm>
              <a:off x="1821" y="4555"/>
              <a:ext cx="340" cy="397"/>
            </a:xfrm>
            <a:custGeom>
              <a:avLst/>
              <a:gdLst>
                <a:gd name="T0" fmla="*/ 0 w 340"/>
                <a:gd name="T1" fmla="*/ 227 h 397"/>
                <a:gd name="T2" fmla="*/ 0 w 340"/>
                <a:gd name="T3" fmla="*/ 397 h 397"/>
                <a:gd name="T4" fmla="*/ 113 w 340"/>
                <a:gd name="T5" fmla="*/ 397 h 397"/>
                <a:gd name="T6" fmla="*/ 113 w 340"/>
                <a:gd name="T7" fmla="*/ 340 h 397"/>
                <a:gd name="T8" fmla="*/ 170 w 340"/>
                <a:gd name="T9" fmla="*/ 340 h 397"/>
                <a:gd name="T10" fmla="*/ 170 w 340"/>
                <a:gd name="T11" fmla="*/ 283 h 397"/>
                <a:gd name="T12" fmla="*/ 226 w 340"/>
                <a:gd name="T13" fmla="*/ 283 h 397"/>
                <a:gd name="T14" fmla="*/ 226 w 340"/>
                <a:gd name="T15" fmla="*/ 227 h 397"/>
                <a:gd name="T16" fmla="*/ 283 w 340"/>
                <a:gd name="T17" fmla="*/ 227 h 397"/>
                <a:gd name="T18" fmla="*/ 283 w 340"/>
                <a:gd name="T19" fmla="*/ 170 h 397"/>
                <a:gd name="T20" fmla="*/ 340 w 340"/>
                <a:gd name="T21" fmla="*/ 170 h 397"/>
                <a:gd name="T22" fmla="*/ 340 w 340"/>
                <a:gd name="T23" fmla="*/ 57 h 397"/>
                <a:gd name="T24" fmla="*/ 283 w 340"/>
                <a:gd name="T25" fmla="*/ 57 h 397"/>
                <a:gd name="T26" fmla="*/ 283 w 340"/>
                <a:gd name="T27" fmla="*/ 0 h 397"/>
                <a:gd name="T28" fmla="*/ 226 w 340"/>
                <a:gd name="T29" fmla="*/ 0 h 397"/>
                <a:gd name="T30" fmla="*/ 226 w 340"/>
                <a:gd name="T31" fmla="*/ 57 h 397"/>
                <a:gd name="T32" fmla="*/ 113 w 340"/>
                <a:gd name="T33" fmla="*/ 57 h 397"/>
                <a:gd name="T34" fmla="*/ 113 w 340"/>
                <a:gd name="T35" fmla="*/ 113 h 397"/>
                <a:gd name="T36" fmla="*/ 56 w 340"/>
                <a:gd name="T37" fmla="*/ 113 h 397"/>
                <a:gd name="T38" fmla="*/ 56 w 340"/>
                <a:gd name="T39" fmla="*/ 227 h 397"/>
                <a:gd name="T40" fmla="*/ 0 w 340"/>
                <a:gd name="T41" fmla="*/ 22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397">
                  <a:moveTo>
                    <a:pt x="0" y="227"/>
                  </a:moveTo>
                  <a:lnTo>
                    <a:pt x="0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226" y="283"/>
                  </a:lnTo>
                  <a:lnTo>
                    <a:pt x="226" y="227"/>
                  </a:lnTo>
                  <a:lnTo>
                    <a:pt x="283" y="227"/>
                  </a:lnTo>
                  <a:lnTo>
                    <a:pt x="283" y="170"/>
                  </a:lnTo>
                  <a:lnTo>
                    <a:pt x="340" y="170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113" y="57"/>
                  </a:lnTo>
                  <a:lnTo>
                    <a:pt x="113" y="113"/>
                  </a:lnTo>
                  <a:lnTo>
                    <a:pt x="56" y="113"/>
                  </a:lnTo>
                  <a:lnTo>
                    <a:pt x="56" y="227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6" name="Freeform 945"/>
            <p:cNvSpPr>
              <a:spLocks/>
            </p:cNvSpPr>
            <p:nvPr/>
          </p:nvSpPr>
          <p:spPr bwMode="auto">
            <a:xfrm>
              <a:off x="1140" y="4385"/>
              <a:ext cx="567" cy="737"/>
            </a:xfrm>
            <a:custGeom>
              <a:avLst/>
              <a:gdLst>
                <a:gd name="T0" fmla="*/ 0 w 567"/>
                <a:gd name="T1" fmla="*/ 113 h 737"/>
                <a:gd name="T2" fmla="*/ 0 w 567"/>
                <a:gd name="T3" fmla="*/ 227 h 737"/>
                <a:gd name="T4" fmla="*/ 57 w 567"/>
                <a:gd name="T5" fmla="*/ 227 h 737"/>
                <a:gd name="T6" fmla="*/ 57 w 567"/>
                <a:gd name="T7" fmla="*/ 397 h 737"/>
                <a:gd name="T8" fmla="*/ 114 w 567"/>
                <a:gd name="T9" fmla="*/ 397 h 737"/>
                <a:gd name="T10" fmla="*/ 114 w 567"/>
                <a:gd name="T11" fmla="*/ 567 h 737"/>
                <a:gd name="T12" fmla="*/ 284 w 567"/>
                <a:gd name="T13" fmla="*/ 567 h 737"/>
                <a:gd name="T14" fmla="*/ 284 w 567"/>
                <a:gd name="T15" fmla="*/ 624 h 737"/>
                <a:gd name="T16" fmla="*/ 340 w 567"/>
                <a:gd name="T17" fmla="*/ 624 h 737"/>
                <a:gd name="T18" fmla="*/ 340 w 567"/>
                <a:gd name="T19" fmla="*/ 737 h 737"/>
                <a:gd name="T20" fmla="*/ 454 w 567"/>
                <a:gd name="T21" fmla="*/ 737 h 737"/>
                <a:gd name="T22" fmla="*/ 454 w 567"/>
                <a:gd name="T23" fmla="*/ 680 h 737"/>
                <a:gd name="T24" fmla="*/ 567 w 567"/>
                <a:gd name="T25" fmla="*/ 680 h 737"/>
                <a:gd name="T26" fmla="*/ 567 w 567"/>
                <a:gd name="T27" fmla="*/ 567 h 737"/>
                <a:gd name="T28" fmla="*/ 511 w 567"/>
                <a:gd name="T29" fmla="*/ 567 h 737"/>
                <a:gd name="T30" fmla="*/ 511 w 567"/>
                <a:gd name="T31" fmla="*/ 283 h 737"/>
                <a:gd name="T32" fmla="*/ 454 w 567"/>
                <a:gd name="T33" fmla="*/ 283 h 737"/>
                <a:gd name="T34" fmla="*/ 454 w 567"/>
                <a:gd name="T35" fmla="*/ 227 h 737"/>
                <a:gd name="T36" fmla="*/ 340 w 567"/>
                <a:gd name="T37" fmla="*/ 227 h 737"/>
                <a:gd name="T38" fmla="*/ 340 w 567"/>
                <a:gd name="T39" fmla="*/ 283 h 737"/>
                <a:gd name="T40" fmla="*/ 227 w 567"/>
                <a:gd name="T41" fmla="*/ 283 h 737"/>
                <a:gd name="T42" fmla="*/ 227 w 567"/>
                <a:gd name="T43" fmla="*/ 0 h 737"/>
                <a:gd name="T44" fmla="*/ 114 w 567"/>
                <a:gd name="T45" fmla="*/ 0 h 737"/>
                <a:gd name="T46" fmla="*/ 114 w 567"/>
                <a:gd name="T47" fmla="*/ 113 h 737"/>
                <a:gd name="T48" fmla="*/ 0 w 567"/>
                <a:gd name="T49" fmla="*/ 113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7" h="737">
                  <a:moveTo>
                    <a:pt x="0" y="113"/>
                  </a:moveTo>
                  <a:lnTo>
                    <a:pt x="0" y="227"/>
                  </a:lnTo>
                  <a:lnTo>
                    <a:pt x="57" y="227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567"/>
                  </a:lnTo>
                  <a:lnTo>
                    <a:pt x="284" y="567"/>
                  </a:lnTo>
                  <a:lnTo>
                    <a:pt x="284" y="624"/>
                  </a:lnTo>
                  <a:lnTo>
                    <a:pt x="340" y="624"/>
                  </a:lnTo>
                  <a:lnTo>
                    <a:pt x="340" y="737"/>
                  </a:lnTo>
                  <a:lnTo>
                    <a:pt x="454" y="737"/>
                  </a:lnTo>
                  <a:lnTo>
                    <a:pt x="454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11" y="283"/>
                  </a:lnTo>
                  <a:lnTo>
                    <a:pt x="454" y="283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283"/>
                  </a:lnTo>
                  <a:lnTo>
                    <a:pt x="227" y="283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7" name="Freeform 947"/>
            <p:cNvSpPr>
              <a:spLocks/>
            </p:cNvSpPr>
            <p:nvPr/>
          </p:nvSpPr>
          <p:spPr bwMode="auto">
            <a:xfrm>
              <a:off x="743" y="3024"/>
              <a:ext cx="1418" cy="1758"/>
            </a:xfrm>
            <a:custGeom>
              <a:avLst/>
              <a:gdLst>
                <a:gd name="T0" fmla="*/ 511 w 1418"/>
                <a:gd name="T1" fmla="*/ 1474 h 1758"/>
                <a:gd name="T2" fmla="*/ 624 w 1418"/>
                <a:gd name="T3" fmla="*/ 1361 h 1758"/>
                <a:gd name="T4" fmla="*/ 737 w 1418"/>
                <a:gd name="T5" fmla="*/ 1644 h 1758"/>
                <a:gd name="T6" fmla="*/ 794 w 1418"/>
                <a:gd name="T7" fmla="*/ 1588 h 1758"/>
                <a:gd name="T8" fmla="*/ 851 w 1418"/>
                <a:gd name="T9" fmla="*/ 1644 h 1758"/>
                <a:gd name="T10" fmla="*/ 908 w 1418"/>
                <a:gd name="T11" fmla="*/ 1758 h 1758"/>
                <a:gd name="T12" fmla="*/ 1021 w 1418"/>
                <a:gd name="T13" fmla="*/ 1701 h 1758"/>
                <a:gd name="T14" fmla="*/ 1078 w 1418"/>
                <a:gd name="T15" fmla="*/ 1644 h 1758"/>
                <a:gd name="T16" fmla="*/ 1134 w 1418"/>
                <a:gd name="T17" fmla="*/ 1588 h 1758"/>
                <a:gd name="T18" fmla="*/ 1191 w 1418"/>
                <a:gd name="T19" fmla="*/ 1531 h 1758"/>
                <a:gd name="T20" fmla="*/ 1248 w 1418"/>
                <a:gd name="T21" fmla="*/ 1474 h 1758"/>
                <a:gd name="T22" fmla="*/ 1304 w 1418"/>
                <a:gd name="T23" fmla="*/ 1361 h 1758"/>
                <a:gd name="T24" fmla="*/ 1418 w 1418"/>
                <a:gd name="T25" fmla="*/ 1191 h 1758"/>
                <a:gd name="T26" fmla="*/ 1361 w 1418"/>
                <a:gd name="T27" fmla="*/ 1134 h 1758"/>
                <a:gd name="T28" fmla="*/ 1304 w 1418"/>
                <a:gd name="T29" fmla="*/ 907 h 1758"/>
                <a:gd name="T30" fmla="*/ 1248 w 1418"/>
                <a:gd name="T31" fmla="*/ 1077 h 1758"/>
                <a:gd name="T32" fmla="*/ 1134 w 1418"/>
                <a:gd name="T33" fmla="*/ 964 h 1758"/>
                <a:gd name="T34" fmla="*/ 1021 w 1418"/>
                <a:gd name="T35" fmla="*/ 907 h 1758"/>
                <a:gd name="T36" fmla="*/ 964 w 1418"/>
                <a:gd name="T37" fmla="*/ 851 h 1758"/>
                <a:gd name="T38" fmla="*/ 851 w 1418"/>
                <a:gd name="T39" fmla="*/ 907 h 1758"/>
                <a:gd name="T40" fmla="*/ 737 w 1418"/>
                <a:gd name="T41" fmla="*/ 794 h 1758"/>
                <a:gd name="T42" fmla="*/ 681 w 1418"/>
                <a:gd name="T43" fmla="*/ 737 h 1758"/>
                <a:gd name="T44" fmla="*/ 737 w 1418"/>
                <a:gd name="T45" fmla="*/ 454 h 1758"/>
                <a:gd name="T46" fmla="*/ 681 w 1418"/>
                <a:gd name="T47" fmla="*/ 397 h 1758"/>
                <a:gd name="T48" fmla="*/ 624 w 1418"/>
                <a:gd name="T49" fmla="*/ 284 h 1758"/>
                <a:gd name="T50" fmla="*/ 681 w 1418"/>
                <a:gd name="T51" fmla="*/ 227 h 1758"/>
                <a:gd name="T52" fmla="*/ 567 w 1418"/>
                <a:gd name="T53" fmla="*/ 113 h 1758"/>
                <a:gd name="T54" fmla="*/ 511 w 1418"/>
                <a:gd name="T55" fmla="*/ 57 h 1758"/>
                <a:gd name="T56" fmla="*/ 454 w 1418"/>
                <a:gd name="T57" fmla="*/ 0 h 1758"/>
                <a:gd name="T58" fmla="*/ 341 w 1418"/>
                <a:gd name="T59" fmla="*/ 113 h 1758"/>
                <a:gd name="T60" fmla="*/ 284 w 1418"/>
                <a:gd name="T61" fmla="*/ 170 h 1758"/>
                <a:gd name="T62" fmla="*/ 227 w 1418"/>
                <a:gd name="T63" fmla="*/ 227 h 1758"/>
                <a:gd name="T64" fmla="*/ 114 w 1418"/>
                <a:gd name="T65" fmla="*/ 284 h 1758"/>
                <a:gd name="T66" fmla="*/ 57 w 1418"/>
                <a:gd name="T67" fmla="*/ 397 h 1758"/>
                <a:gd name="T68" fmla="*/ 0 w 1418"/>
                <a:gd name="T69" fmla="*/ 454 h 1758"/>
                <a:gd name="T70" fmla="*/ 114 w 1418"/>
                <a:gd name="T71" fmla="*/ 624 h 1758"/>
                <a:gd name="T72" fmla="*/ 170 w 1418"/>
                <a:gd name="T73" fmla="*/ 1247 h 1758"/>
                <a:gd name="T74" fmla="*/ 227 w 1418"/>
                <a:gd name="T75" fmla="*/ 1304 h 1758"/>
                <a:gd name="T76" fmla="*/ 284 w 1418"/>
                <a:gd name="T77" fmla="*/ 1418 h 1758"/>
                <a:gd name="T78" fmla="*/ 397 w 1418"/>
                <a:gd name="T79" fmla="*/ 1474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18" h="1758">
                  <a:moveTo>
                    <a:pt x="397" y="1474"/>
                  </a:moveTo>
                  <a:lnTo>
                    <a:pt x="511" y="1474"/>
                  </a:lnTo>
                  <a:lnTo>
                    <a:pt x="511" y="1361"/>
                  </a:lnTo>
                  <a:lnTo>
                    <a:pt x="624" y="1361"/>
                  </a:lnTo>
                  <a:lnTo>
                    <a:pt x="624" y="1644"/>
                  </a:lnTo>
                  <a:lnTo>
                    <a:pt x="737" y="1644"/>
                  </a:lnTo>
                  <a:lnTo>
                    <a:pt x="737" y="1588"/>
                  </a:lnTo>
                  <a:lnTo>
                    <a:pt x="794" y="1588"/>
                  </a:lnTo>
                  <a:lnTo>
                    <a:pt x="851" y="1588"/>
                  </a:lnTo>
                  <a:lnTo>
                    <a:pt x="851" y="1644"/>
                  </a:lnTo>
                  <a:lnTo>
                    <a:pt x="908" y="1644"/>
                  </a:lnTo>
                  <a:lnTo>
                    <a:pt x="908" y="1758"/>
                  </a:lnTo>
                  <a:lnTo>
                    <a:pt x="1021" y="1758"/>
                  </a:lnTo>
                  <a:lnTo>
                    <a:pt x="1021" y="1701"/>
                  </a:lnTo>
                  <a:lnTo>
                    <a:pt x="1078" y="1701"/>
                  </a:lnTo>
                  <a:lnTo>
                    <a:pt x="1078" y="1644"/>
                  </a:lnTo>
                  <a:lnTo>
                    <a:pt x="1134" y="1644"/>
                  </a:lnTo>
                  <a:lnTo>
                    <a:pt x="1134" y="1588"/>
                  </a:lnTo>
                  <a:lnTo>
                    <a:pt x="1191" y="1588"/>
                  </a:lnTo>
                  <a:lnTo>
                    <a:pt x="1191" y="1531"/>
                  </a:lnTo>
                  <a:lnTo>
                    <a:pt x="1248" y="1531"/>
                  </a:lnTo>
                  <a:lnTo>
                    <a:pt x="1248" y="1474"/>
                  </a:lnTo>
                  <a:lnTo>
                    <a:pt x="1304" y="1474"/>
                  </a:lnTo>
                  <a:lnTo>
                    <a:pt x="1304" y="1361"/>
                  </a:lnTo>
                  <a:lnTo>
                    <a:pt x="1418" y="1361"/>
                  </a:lnTo>
                  <a:lnTo>
                    <a:pt x="1418" y="1191"/>
                  </a:lnTo>
                  <a:lnTo>
                    <a:pt x="1361" y="1191"/>
                  </a:lnTo>
                  <a:lnTo>
                    <a:pt x="1361" y="1134"/>
                  </a:lnTo>
                  <a:lnTo>
                    <a:pt x="1304" y="1134"/>
                  </a:lnTo>
                  <a:lnTo>
                    <a:pt x="1304" y="907"/>
                  </a:lnTo>
                  <a:lnTo>
                    <a:pt x="1248" y="907"/>
                  </a:lnTo>
                  <a:lnTo>
                    <a:pt x="1248" y="1077"/>
                  </a:lnTo>
                  <a:lnTo>
                    <a:pt x="1134" y="1077"/>
                  </a:lnTo>
                  <a:lnTo>
                    <a:pt x="1134" y="964"/>
                  </a:lnTo>
                  <a:lnTo>
                    <a:pt x="1021" y="964"/>
                  </a:lnTo>
                  <a:lnTo>
                    <a:pt x="1021" y="907"/>
                  </a:lnTo>
                  <a:lnTo>
                    <a:pt x="964" y="907"/>
                  </a:lnTo>
                  <a:lnTo>
                    <a:pt x="964" y="851"/>
                  </a:lnTo>
                  <a:lnTo>
                    <a:pt x="851" y="851"/>
                  </a:lnTo>
                  <a:lnTo>
                    <a:pt x="851" y="907"/>
                  </a:lnTo>
                  <a:lnTo>
                    <a:pt x="737" y="907"/>
                  </a:lnTo>
                  <a:lnTo>
                    <a:pt x="737" y="794"/>
                  </a:lnTo>
                  <a:lnTo>
                    <a:pt x="681" y="794"/>
                  </a:lnTo>
                  <a:lnTo>
                    <a:pt x="681" y="737"/>
                  </a:lnTo>
                  <a:lnTo>
                    <a:pt x="737" y="737"/>
                  </a:lnTo>
                  <a:lnTo>
                    <a:pt x="737" y="454"/>
                  </a:lnTo>
                  <a:lnTo>
                    <a:pt x="681" y="454"/>
                  </a:lnTo>
                  <a:lnTo>
                    <a:pt x="681" y="397"/>
                  </a:lnTo>
                  <a:lnTo>
                    <a:pt x="624" y="397"/>
                  </a:lnTo>
                  <a:lnTo>
                    <a:pt x="624" y="284"/>
                  </a:lnTo>
                  <a:lnTo>
                    <a:pt x="681" y="284"/>
                  </a:lnTo>
                  <a:lnTo>
                    <a:pt x="681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511" y="113"/>
                  </a:lnTo>
                  <a:lnTo>
                    <a:pt x="511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341" y="0"/>
                  </a:lnTo>
                  <a:lnTo>
                    <a:pt x="341" y="113"/>
                  </a:lnTo>
                  <a:lnTo>
                    <a:pt x="284" y="113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284"/>
                  </a:lnTo>
                  <a:lnTo>
                    <a:pt x="57" y="28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624"/>
                  </a:lnTo>
                  <a:lnTo>
                    <a:pt x="170" y="624"/>
                  </a:lnTo>
                  <a:lnTo>
                    <a:pt x="170" y="1247"/>
                  </a:lnTo>
                  <a:lnTo>
                    <a:pt x="227" y="1247"/>
                  </a:lnTo>
                  <a:lnTo>
                    <a:pt x="227" y="1304"/>
                  </a:lnTo>
                  <a:lnTo>
                    <a:pt x="284" y="1304"/>
                  </a:lnTo>
                  <a:lnTo>
                    <a:pt x="284" y="1418"/>
                  </a:lnTo>
                  <a:lnTo>
                    <a:pt x="397" y="1418"/>
                  </a:lnTo>
                  <a:lnTo>
                    <a:pt x="397" y="147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8" name="Freeform 952"/>
            <p:cNvSpPr>
              <a:spLocks/>
            </p:cNvSpPr>
            <p:nvPr/>
          </p:nvSpPr>
          <p:spPr bwMode="auto">
            <a:xfrm>
              <a:off x="1084" y="2287"/>
              <a:ext cx="1360" cy="1191"/>
            </a:xfrm>
            <a:custGeom>
              <a:avLst/>
              <a:gdLst>
                <a:gd name="T0" fmla="*/ 56 w 1360"/>
                <a:gd name="T1" fmla="*/ 624 h 1191"/>
                <a:gd name="T2" fmla="*/ 0 w 1360"/>
                <a:gd name="T3" fmla="*/ 567 h 1191"/>
                <a:gd name="T4" fmla="*/ 56 w 1360"/>
                <a:gd name="T5" fmla="*/ 397 h 1191"/>
                <a:gd name="T6" fmla="*/ 113 w 1360"/>
                <a:gd name="T7" fmla="*/ 340 h 1191"/>
                <a:gd name="T8" fmla="*/ 170 w 1360"/>
                <a:gd name="T9" fmla="*/ 397 h 1191"/>
                <a:gd name="T10" fmla="*/ 340 w 1360"/>
                <a:gd name="T11" fmla="*/ 227 h 1191"/>
                <a:gd name="T12" fmla="*/ 396 w 1360"/>
                <a:gd name="T13" fmla="*/ 283 h 1191"/>
                <a:gd name="T14" fmla="*/ 510 w 1360"/>
                <a:gd name="T15" fmla="*/ 170 h 1191"/>
                <a:gd name="T16" fmla="*/ 623 w 1360"/>
                <a:gd name="T17" fmla="*/ 227 h 1191"/>
                <a:gd name="T18" fmla="*/ 680 w 1360"/>
                <a:gd name="T19" fmla="*/ 283 h 1191"/>
                <a:gd name="T20" fmla="*/ 737 w 1360"/>
                <a:gd name="T21" fmla="*/ 227 h 1191"/>
                <a:gd name="T22" fmla="*/ 793 w 1360"/>
                <a:gd name="T23" fmla="*/ 170 h 1191"/>
                <a:gd name="T24" fmla="*/ 850 w 1360"/>
                <a:gd name="T25" fmla="*/ 227 h 1191"/>
                <a:gd name="T26" fmla="*/ 907 w 1360"/>
                <a:gd name="T27" fmla="*/ 113 h 1191"/>
                <a:gd name="T28" fmla="*/ 963 w 1360"/>
                <a:gd name="T29" fmla="*/ 0 h 1191"/>
                <a:gd name="T30" fmla="*/ 1077 w 1360"/>
                <a:gd name="T31" fmla="*/ 113 h 1191"/>
                <a:gd name="T32" fmla="*/ 1134 w 1360"/>
                <a:gd name="T33" fmla="*/ 283 h 1191"/>
                <a:gd name="T34" fmla="*/ 1077 w 1360"/>
                <a:gd name="T35" fmla="*/ 397 h 1191"/>
                <a:gd name="T36" fmla="*/ 1134 w 1360"/>
                <a:gd name="T37" fmla="*/ 567 h 1191"/>
                <a:gd name="T38" fmla="*/ 1360 w 1360"/>
                <a:gd name="T39" fmla="*/ 624 h 1191"/>
                <a:gd name="T40" fmla="*/ 1304 w 1360"/>
                <a:gd name="T41" fmla="*/ 680 h 1191"/>
                <a:gd name="T42" fmla="*/ 1247 w 1360"/>
                <a:gd name="T43" fmla="*/ 907 h 1191"/>
                <a:gd name="T44" fmla="*/ 1190 w 1360"/>
                <a:gd name="T45" fmla="*/ 964 h 1191"/>
                <a:gd name="T46" fmla="*/ 1134 w 1360"/>
                <a:gd name="T47" fmla="*/ 907 h 1191"/>
                <a:gd name="T48" fmla="*/ 850 w 1360"/>
                <a:gd name="T49" fmla="*/ 964 h 1191"/>
                <a:gd name="T50" fmla="*/ 737 w 1360"/>
                <a:gd name="T51" fmla="*/ 1021 h 1191"/>
                <a:gd name="T52" fmla="*/ 623 w 1360"/>
                <a:gd name="T53" fmla="*/ 1134 h 1191"/>
                <a:gd name="T54" fmla="*/ 453 w 1360"/>
                <a:gd name="T55" fmla="*/ 1191 h 1191"/>
                <a:gd name="T56" fmla="*/ 340 w 1360"/>
                <a:gd name="T57" fmla="*/ 1134 h 1191"/>
                <a:gd name="T58" fmla="*/ 283 w 1360"/>
                <a:gd name="T59" fmla="*/ 1021 h 1191"/>
                <a:gd name="T60" fmla="*/ 340 w 1360"/>
                <a:gd name="T61" fmla="*/ 964 h 1191"/>
                <a:gd name="T62" fmla="*/ 226 w 1360"/>
                <a:gd name="T63" fmla="*/ 850 h 1191"/>
                <a:gd name="T64" fmla="*/ 170 w 1360"/>
                <a:gd name="T65" fmla="*/ 794 h 1191"/>
                <a:gd name="T66" fmla="*/ 113 w 1360"/>
                <a:gd name="T67" fmla="*/ 737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60" h="1191">
                  <a:moveTo>
                    <a:pt x="56" y="737"/>
                  </a:moveTo>
                  <a:lnTo>
                    <a:pt x="56" y="624"/>
                  </a:lnTo>
                  <a:lnTo>
                    <a:pt x="0" y="624"/>
                  </a:lnTo>
                  <a:lnTo>
                    <a:pt x="0" y="567"/>
                  </a:lnTo>
                  <a:lnTo>
                    <a:pt x="56" y="567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340" y="397"/>
                  </a:lnTo>
                  <a:lnTo>
                    <a:pt x="340" y="227"/>
                  </a:lnTo>
                  <a:lnTo>
                    <a:pt x="396" y="227"/>
                  </a:lnTo>
                  <a:lnTo>
                    <a:pt x="396" y="283"/>
                  </a:lnTo>
                  <a:lnTo>
                    <a:pt x="510" y="283"/>
                  </a:lnTo>
                  <a:lnTo>
                    <a:pt x="510" y="170"/>
                  </a:lnTo>
                  <a:lnTo>
                    <a:pt x="623" y="170"/>
                  </a:lnTo>
                  <a:lnTo>
                    <a:pt x="623" y="227"/>
                  </a:lnTo>
                  <a:lnTo>
                    <a:pt x="680" y="227"/>
                  </a:lnTo>
                  <a:lnTo>
                    <a:pt x="680" y="283"/>
                  </a:lnTo>
                  <a:lnTo>
                    <a:pt x="737" y="283"/>
                  </a:lnTo>
                  <a:lnTo>
                    <a:pt x="737" y="227"/>
                  </a:lnTo>
                  <a:lnTo>
                    <a:pt x="793" y="227"/>
                  </a:lnTo>
                  <a:lnTo>
                    <a:pt x="793" y="170"/>
                  </a:lnTo>
                  <a:lnTo>
                    <a:pt x="850" y="170"/>
                  </a:lnTo>
                  <a:lnTo>
                    <a:pt x="850" y="227"/>
                  </a:lnTo>
                  <a:lnTo>
                    <a:pt x="907" y="227"/>
                  </a:lnTo>
                  <a:lnTo>
                    <a:pt x="907" y="113"/>
                  </a:lnTo>
                  <a:lnTo>
                    <a:pt x="963" y="113"/>
                  </a:lnTo>
                  <a:lnTo>
                    <a:pt x="963" y="0"/>
                  </a:lnTo>
                  <a:lnTo>
                    <a:pt x="1077" y="0"/>
                  </a:lnTo>
                  <a:lnTo>
                    <a:pt x="1077" y="113"/>
                  </a:lnTo>
                  <a:lnTo>
                    <a:pt x="1134" y="113"/>
                  </a:lnTo>
                  <a:lnTo>
                    <a:pt x="1134" y="283"/>
                  </a:lnTo>
                  <a:lnTo>
                    <a:pt x="1077" y="283"/>
                  </a:lnTo>
                  <a:lnTo>
                    <a:pt x="1077" y="397"/>
                  </a:lnTo>
                  <a:lnTo>
                    <a:pt x="1134" y="397"/>
                  </a:lnTo>
                  <a:lnTo>
                    <a:pt x="1134" y="567"/>
                  </a:lnTo>
                  <a:lnTo>
                    <a:pt x="1360" y="567"/>
                  </a:lnTo>
                  <a:lnTo>
                    <a:pt x="1360" y="624"/>
                  </a:lnTo>
                  <a:lnTo>
                    <a:pt x="1304" y="624"/>
                  </a:lnTo>
                  <a:lnTo>
                    <a:pt x="1304" y="680"/>
                  </a:lnTo>
                  <a:lnTo>
                    <a:pt x="1247" y="680"/>
                  </a:lnTo>
                  <a:lnTo>
                    <a:pt x="1247" y="907"/>
                  </a:lnTo>
                  <a:lnTo>
                    <a:pt x="1190" y="907"/>
                  </a:lnTo>
                  <a:lnTo>
                    <a:pt x="1190" y="964"/>
                  </a:lnTo>
                  <a:lnTo>
                    <a:pt x="1134" y="964"/>
                  </a:lnTo>
                  <a:lnTo>
                    <a:pt x="1134" y="907"/>
                  </a:lnTo>
                  <a:lnTo>
                    <a:pt x="850" y="907"/>
                  </a:lnTo>
                  <a:lnTo>
                    <a:pt x="850" y="964"/>
                  </a:lnTo>
                  <a:lnTo>
                    <a:pt x="737" y="964"/>
                  </a:lnTo>
                  <a:lnTo>
                    <a:pt x="737" y="1021"/>
                  </a:lnTo>
                  <a:lnTo>
                    <a:pt x="623" y="1021"/>
                  </a:lnTo>
                  <a:lnTo>
                    <a:pt x="623" y="1134"/>
                  </a:lnTo>
                  <a:lnTo>
                    <a:pt x="453" y="1134"/>
                  </a:lnTo>
                  <a:lnTo>
                    <a:pt x="453" y="1191"/>
                  </a:lnTo>
                  <a:lnTo>
                    <a:pt x="340" y="1191"/>
                  </a:lnTo>
                  <a:lnTo>
                    <a:pt x="340" y="1134"/>
                  </a:lnTo>
                  <a:lnTo>
                    <a:pt x="283" y="1134"/>
                  </a:lnTo>
                  <a:lnTo>
                    <a:pt x="283" y="1021"/>
                  </a:lnTo>
                  <a:lnTo>
                    <a:pt x="340" y="1021"/>
                  </a:lnTo>
                  <a:lnTo>
                    <a:pt x="340" y="964"/>
                  </a:lnTo>
                  <a:lnTo>
                    <a:pt x="226" y="964"/>
                  </a:lnTo>
                  <a:lnTo>
                    <a:pt x="226" y="850"/>
                  </a:lnTo>
                  <a:lnTo>
                    <a:pt x="170" y="850"/>
                  </a:lnTo>
                  <a:lnTo>
                    <a:pt x="170" y="794"/>
                  </a:lnTo>
                  <a:lnTo>
                    <a:pt x="113" y="794"/>
                  </a:lnTo>
                  <a:lnTo>
                    <a:pt x="113" y="737"/>
                  </a:lnTo>
                  <a:lnTo>
                    <a:pt x="56" y="73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9" name="Freeform 954"/>
            <p:cNvSpPr>
              <a:spLocks/>
            </p:cNvSpPr>
            <p:nvPr/>
          </p:nvSpPr>
          <p:spPr bwMode="auto">
            <a:xfrm>
              <a:off x="1140" y="1720"/>
              <a:ext cx="2212" cy="1304"/>
            </a:xfrm>
            <a:custGeom>
              <a:avLst/>
              <a:gdLst>
                <a:gd name="T0" fmla="*/ 114 w 2212"/>
                <a:gd name="T1" fmla="*/ 964 h 1304"/>
                <a:gd name="T2" fmla="*/ 284 w 2212"/>
                <a:gd name="T3" fmla="*/ 794 h 1304"/>
                <a:gd name="T4" fmla="*/ 340 w 2212"/>
                <a:gd name="T5" fmla="*/ 850 h 1304"/>
                <a:gd name="T6" fmla="*/ 454 w 2212"/>
                <a:gd name="T7" fmla="*/ 737 h 1304"/>
                <a:gd name="T8" fmla="*/ 567 w 2212"/>
                <a:gd name="T9" fmla="*/ 794 h 1304"/>
                <a:gd name="T10" fmla="*/ 624 w 2212"/>
                <a:gd name="T11" fmla="*/ 850 h 1304"/>
                <a:gd name="T12" fmla="*/ 681 w 2212"/>
                <a:gd name="T13" fmla="*/ 794 h 1304"/>
                <a:gd name="T14" fmla="*/ 737 w 2212"/>
                <a:gd name="T15" fmla="*/ 737 h 1304"/>
                <a:gd name="T16" fmla="*/ 794 w 2212"/>
                <a:gd name="T17" fmla="*/ 794 h 1304"/>
                <a:gd name="T18" fmla="*/ 851 w 2212"/>
                <a:gd name="T19" fmla="*/ 680 h 1304"/>
                <a:gd name="T20" fmla="*/ 907 w 2212"/>
                <a:gd name="T21" fmla="*/ 567 h 1304"/>
                <a:gd name="T22" fmla="*/ 1021 w 2212"/>
                <a:gd name="T23" fmla="*/ 680 h 1304"/>
                <a:gd name="T24" fmla="*/ 1078 w 2212"/>
                <a:gd name="T25" fmla="*/ 850 h 1304"/>
                <a:gd name="T26" fmla="*/ 1021 w 2212"/>
                <a:gd name="T27" fmla="*/ 964 h 1304"/>
                <a:gd name="T28" fmla="*/ 1078 w 2212"/>
                <a:gd name="T29" fmla="*/ 1134 h 1304"/>
                <a:gd name="T30" fmla="*/ 1304 w 2212"/>
                <a:gd name="T31" fmla="*/ 1191 h 1304"/>
                <a:gd name="T32" fmla="*/ 1531 w 2212"/>
                <a:gd name="T33" fmla="*/ 1134 h 1304"/>
                <a:gd name="T34" fmla="*/ 1645 w 2212"/>
                <a:gd name="T35" fmla="*/ 1191 h 1304"/>
                <a:gd name="T36" fmla="*/ 1701 w 2212"/>
                <a:gd name="T37" fmla="*/ 1247 h 1304"/>
                <a:gd name="T38" fmla="*/ 1758 w 2212"/>
                <a:gd name="T39" fmla="*/ 1191 h 1304"/>
                <a:gd name="T40" fmla="*/ 1871 w 2212"/>
                <a:gd name="T41" fmla="*/ 1304 h 1304"/>
                <a:gd name="T42" fmla="*/ 1985 w 2212"/>
                <a:gd name="T43" fmla="*/ 1247 h 1304"/>
                <a:gd name="T44" fmla="*/ 2041 w 2212"/>
                <a:gd name="T45" fmla="*/ 1020 h 1304"/>
                <a:gd name="T46" fmla="*/ 2098 w 2212"/>
                <a:gd name="T47" fmla="*/ 794 h 1304"/>
                <a:gd name="T48" fmla="*/ 2212 w 2212"/>
                <a:gd name="T49" fmla="*/ 737 h 1304"/>
                <a:gd name="T50" fmla="*/ 2098 w 2212"/>
                <a:gd name="T51" fmla="*/ 453 h 1304"/>
                <a:gd name="T52" fmla="*/ 2041 w 2212"/>
                <a:gd name="T53" fmla="*/ 283 h 1304"/>
                <a:gd name="T54" fmla="*/ 1985 w 2212"/>
                <a:gd name="T55" fmla="*/ 170 h 1304"/>
                <a:gd name="T56" fmla="*/ 1871 w 2212"/>
                <a:gd name="T57" fmla="*/ 113 h 1304"/>
                <a:gd name="T58" fmla="*/ 1588 w 2212"/>
                <a:gd name="T59" fmla="*/ 57 h 1304"/>
                <a:gd name="T60" fmla="*/ 1474 w 2212"/>
                <a:gd name="T61" fmla="*/ 0 h 1304"/>
                <a:gd name="T62" fmla="*/ 1361 w 2212"/>
                <a:gd name="T63" fmla="*/ 113 h 1304"/>
                <a:gd name="T64" fmla="*/ 1304 w 2212"/>
                <a:gd name="T65" fmla="*/ 170 h 1304"/>
                <a:gd name="T66" fmla="*/ 1191 w 2212"/>
                <a:gd name="T67" fmla="*/ 113 h 1304"/>
                <a:gd name="T68" fmla="*/ 1021 w 2212"/>
                <a:gd name="T69" fmla="*/ 170 h 1304"/>
                <a:gd name="T70" fmla="*/ 907 w 2212"/>
                <a:gd name="T71" fmla="*/ 113 h 1304"/>
                <a:gd name="T72" fmla="*/ 794 w 2212"/>
                <a:gd name="T73" fmla="*/ 227 h 1304"/>
                <a:gd name="T74" fmla="*/ 737 w 2212"/>
                <a:gd name="T75" fmla="*/ 170 h 1304"/>
                <a:gd name="T76" fmla="*/ 681 w 2212"/>
                <a:gd name="T77" fmla="*/ 57 h 1304"/>
                <a:gd name="T78" fmla="*/ 511 w 2212"/>
                <a:gd name="T79" fmla="*/ 227 h 1304"/>
                <a:gd name="T80" fmla="*/ 454 w 2212"/>
                <a:gd name="T81" fmla="*/ 397 h 1304"/>
                <a:gd name="T82" fmla="*/ 340 w 2212"/>
                <a:gd name="T83" fmla="*/ 453 h 1304"/>
                <a:gd name="T84" fmla="*/ 227 w 2212"/>
                <a:gd name="T85" fmla="*/ 510 h 1304"/>
                <a:gd name="T86" fmla="*/ 114 w 2212"/>
                <a:gd name="T87" fmla="*/ 567 h 1304"/>
                <a:gd name="T88" fmla="*/ 57 w 2212"/>
                <a:gd name="T89" fmla="*/ 624 h 1304"/>
                <a:gd name="T90" fmla="*/ 0 w 2212"/>
                <a:gd name="T91" fmla="*/ 680 h 1304"/>
                <a:gd name="T92" fmla="*/ 170 w 2212"/>
                <a:gd name="T93" fmla="*/ 794 h 1304"/>
                <a:gd name="T94" fmla="*/ 114 w 2212"/>
                <a:gd name="T95" fmla="*/ 907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12" h="1304">
                  <a:moveTo>
                    <a:pt x="114" y="907"/>
                  </a:moveTo>
                  <a:lnTo>
                    <a:pt x="114" y="964"/>
                  </a:lnTo>
                  <a:lnTo>
                    <a:pt x="284" y="964"/>
                  </a:lnTo>
                  <a:lnTo>
                    <a:pt x="284" y="794"/>
                  </a:lnTo>
                  <a:lnTo>
                    <a:pt x="340" y="794"/>
                  </a:lnTo>
                  <a:lnTo>
                    <a:pt x="340" y="850"/>
                  </a:lnTo>
                  <a:lnTo>
                    <a:pt x="454" y="850"/>
                  </a:lnTo>
                  <a:lnTo>
                    <a:pt x="454" y="737"/>
                  </a:lnTo>
                  <a:lnTo>
                    <a:pt x="567" y="737"/>
                  </a:lnTo>
                  <a:lnTo>
                    <a:pt x="567" y="794"/>
                  </a:lnTo>
                  <a:lnTo>
                    <a:pt x="624" y="794"/>
                  </a:lnTo>
                  <a:lnTo>
                    <a:pt x="624" y="850"/>
                  </a:lnTo>
                  <a:lnTo>
                    <a:pt x="681" y="850"/>
                  </a:lnTo>
                  <a:lnTo>
                    <a:pt x="681" y="794"/>
                  </a:lnTo>
                  <a:lnTo>
                    <a:pt x="737" y="794"/>
                  </a:lnTo>
                  <a:lnTo>
                    <a:pt x="737" y="737"/>
                  </a:lnTo>
                  <a:lnTo>
                    <a:pt x="794" y="737"/>
                  </a:lnTo>
                  <a:lnTo>
                    <a:pt x="794" y="794"/>
                  </a:lnTo>
                  <a:lnTo>
                    <a:pt x="851" y="794"/>
                  </a:lnTo>
                  <a:lnTo>
                    <a:pt x="851" y="680"/>
                  </a:lnTo>
                  <a:lnTo>
                    <a:pt x="907" y="680"/>
                  </a:lnTo>
                  <a:lnTo>
                    <a:pt x="907" y="567"/>
                  </a:lnTo>
                  <a:lnTo>
                    <a:pt x="1021" y="567"/>
                  </a:lnTo>
                  <a:lnTo>
                    <a:pt x="1021" y="680"/>
                  </a:lnTo>
                  <a:lnTo>
                    <a:pt x="1078" y="680"/>
                  </a:lnTo>
                  <a:lnTo>
                    <a:pt x="1078" y="850"/>
                  </a:lnTo>
                  <a:lnTo>
                    <a:pt x="1021" y="850"/>
                  </a:lnTo>
                  <a:lnTo>
                    <a:pt x="1021" y="964"/>
                  </a:lnTo>
                  <a:lnTo>
                    <a:pt x="1078" y="964"/>
                  </a:lnTo>
                  <a:lnTo>
                    <a:pt x="1078" y="1134"/>
                  </a:lnTo>
                  <a:lnTo>
                    <a:pt x="1304" y="1134"/>
                  </a:lnTo>
                  <a:lnTo>
                    <a:pt x="1304" y="1191"/>
                  </a:lnTo>
                  <a:lnTo>
                    <a:pt x="1531" y="1191"/>
                  </a:lnTo>
                  <a:lnTo>
                    <a:pt x="1531" y="1134"/>
                  </a:lnTo>
                  <a:lnTo>
                    <a:pt x="1645" y="1134"/>
                  </a:lnTo>
                  <a:lnTo>
                    <a:pt x="1645" y="1191"/>
                  </a:lnTo>
                  <a:lnTo>
                    <a:pt x="1701" y="1191"/>
                  </a:lnTo>
                  <a:lnTo>
                    <a:pt x="1701" y="1247"/>
                  </a:lnTo>
                  <a:lnTo>
                    <a:pt x="1758" y="1247"/>
                  </a:lnTo>
                  <a:lnTo>
                    <a:pt x="1758" y="1191"/>
                  </a:lnTo>
                  <a:lnTo>
                    <a:pt x="1871" y="1191"/>
                  </a:lnTo>
                  <a:lnTo>
                    <a:pt x="1871" y="1304"/>
                  </a:lnTo>
                  <a:lnTo>
                    <a:pt x="1985" y="1304"/>
                  </a:lnTo>
                  <a:lnTo>
                    <a:pt x="1985" y="1247"/>
                  </a:lnTo>
                  <a:lnTo>
                    <a:pt x="2041" y="1247"/>
                  </a:lnTo>
                  <a:lnTo>
                    <a:pt x="2041" y="1020"/>
                  </a:lnTo>
                  <a:lnTo>
                    <a:pt x="2098" y="1020"/>
                  </a:lnTo>
                  <a:lnTo>
                    <a:pt x="2098" y="794"/>
                  </a:lnTo>
                  <a:lnTo>
                    <a:pt x="2212" y="794"/>
                  </a:lnTo>
                  <a:lnTo>
                    <a:pt x="2212" y="737"/>
                  </a:lnTo>
                  <a:lnTo>
                    <a:pt x="2098" y="737"/>
                  </a:lnTo>
                  <a:lnTo>
                    <a:pt x="2098" y="453"/>
                  </a:lnTo>
                  <a:lnTo>
                    <a:pt x="2041" y="453"/>
                  </a:lnTo>
                  <a:lnTo>
                    <a:pt x="2041" y="283"/>
                  </a:lnTo>
                  <a:lnTo>
                    <a:pt x="1985" y="283"/>
                  </a:lnTo>
                  <a:lnTo>
                    <a:pt x="1985" y="170"/>
                  </a:lnTo>
                  <a:lnTo>
                    <a:pt x="1871" y="170"/>
                  </a:lnTo>
                  <a:lnTo>
                    <a:pt x="1871" y="113"/>
                  </a:lnTo>
                  <a:lnTo>
                    <a:pt x="1588" y="113"/>
                  </a:lnTo>
                  <a:lnTo>
                    <a:pt x="1588" y="57"/>
                  </a:lnTo>
                  <a:lnTo>
                    <a:pt x="1474" y="57"/>
                  </a:lnTo>
                  <a:lnTo>
                    <a:pt x="1474" y="0"/>
                  </a:lnTo>
                  <a:lnTo>
                    <a:pt x="1361" y="0"/>
                  </a:lnTo>
                  <a:lnTo>
                    <a:pt x="1361" y="113"/>
                  </a:lnTo>
                  <a:lnTo>
                    <a:pt x="1304" y="113"/>
                  </a:lnTo>
                  <a:lnTo>
                    <a:pt x="1304" y="170"/>
                  </a:lnTo>
                  <a:lnTo>
                    <a:pt x="1191" y="170"/>
                  </a:lnTo>
                  <a:lnTo>
                    <a:pt x="1191" y="113"/>
                  </a:lnTo>
                  <a:lnTo>
                    <a:pt x="1021" y="113"/>
                  </a:lnTo>
                  <a:lnTo>
                    <a:pt x="1021" y="170"/>
                  </a:lnTo>
                  <a:lnTo>
                    <a:pt x="907" y="170"/>
                  </a:lnTo>
                  <a:lnTo>
                    <a:pt x="907" y="113"/>
                  </a:lnTo>
                  <a:lnTo>
                    <a:pt x="794" y="113"/>
                  </a:lnTo>
                  <a:lnTo>
                    <a:pt x="794" y="227"/>
                  </a:lnTo>
                  <a:lnTo>
                    <a:pt x="737" y="227"/>
                  </a:lnTo>
                  <a:lnTo>
                    <a:pt x="737" y="170"/>
                  </a:lnTo>
                  <a:lnTo>
                    <a:pt x="681" y="170"/>
                  </a:lnTo>
                  <a:lnTo>
                    <a:pt x="681" y="57"/>
                  </a:lnTo>
                  <a:lnTo>
                    <a:pt x="511" y="57"/>
                  </a:lnTo>
                  <a:lnTo>
                    <a:pt x="511" y="227"/>
                  </a:lnTo>
                  <a:lnTo>
                    <a:pt x="454" y="227"/>
                  </a:lnTo>
                  <a:lnTo>
                    <a:pt x="454" y="397"/>
                  </a:lnTo>
                  <a:lnTo>
                    <a:pt x="340" y="397"/>
                  </a:lnTo>
                  <a:lnTo>
                    <a:pt x="340" y="453"/>
                  </a:lnTo>
                  <a:lnTo>
                    <a:pt x="227" y="453"/>
                  </a:lnTo>
                  <a:lnTo>
                    <a:pt x="227" y="510"/>
                  </a:lnTo>
                  <a:lnTo>
                    <a:pt x="114" y="510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680"/>
                  </a:lnTo>
                  <a:lnTo>
                    <a:pt x="170" y="680"/>
                  </a:lnTo>
                  <a:lnTo>
                    <a:pt x="170" y="794"/>
                  </a:lnTo>
                  <a:lnTo>
                    <a:pt x="114" y="794"/>
                  </a:lnTo>
                  <a:lnTo>
                    <a:pt x="114" y="90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0" name="Freeform 956"/>
            <p:cNvSpPr>
              <a:spLocks/>
            </p:cNvSpPr>
            <p:nvPr/>
          </p:nvSpPr>
          <p:spPr bwMode="auto">
            <a:xfrm>
              <a:off x="5393" y="4385"/>
              <a:ext cx="113" cy="170"/>
            </a:xfrm>
            <a:custGeom>
              <a:avLst/>
              <a:gdLst>
                <a:gd name="T0" fmla="*/ 113 w 113"/>
                <a:gd name="T1" fmla="*/ 0 h 170"/>
                <a:gd name="T2" fmla="*/ 57 w 113"/>
                <a:gd name="T3" fmla="*/ 0 h 170"/>
                <a:gd name="T4" fmla="*/ 57 w 113"/>
                <a:gd name="T5" fmla="*/ 57 h 170"/>
                <a:gd name="T6" fmla="*/ 0 w 113"/>
                <a:gd name="T7" fmla="*/ 57 h 170"/>
                <a:gd name="T8" fmla="*/ 0 w 113"/>
                <a:gd name="T9" fmla="*/ 170 h 170"/>
                <a:gd name="T10" fmla="*/ 113 w 113"/>
                <a:gd name="T11" fmla="*/ 170 h 170"/>
                <a:gd name="T12" fmla="*/ 113 w 113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70">
                  <a:moveTo>
                    <a:pt x="113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1" name="Freeform 957"/>
            <p:cNvSpPr>
              <a:spLocks/>
            </p:cNvSpPr>
            <p:nvPr/>
          </p:nvSpPr>
          <p:spPr bwMode="auto">
            <a:xfrm>
              <a:off x="5563" y="4271"/>
              <a:ext cx="113" cy="227"/>
            </a:xfrm>
            <a:custGeom>
              <a:avLst/>
              <a:gdLst>
                <a:gd name="T0" fmla="*/ 57 w 113"/>
                <a:gd name="T1" fmla="*/ 0 h 227"/>
                <a:gd name="T2" fmla="*/ 57 w 113"/>
                <a:gd name="T3" fmla="*/ 57 h 227"/>
                <a:gd name="T4" fmla="*/ 0 w 113"/>
                <a:gd name="T5" fmla="*/ 57 h 227"/>
                <a:gd name="T6" fmla="*/ 0 w 113"/>
                <a:gd name="T7" fmla="*/ 227 h 227"/>
                <a:gd name="T8" fmla="*/ 113 w 113"/>
                <a:gd name="T9" fmla="*/ 227 h 227"/>
                <a:gd name="T10" fmla="*/ 113 w 113"/>
                <a:gd name="T11" fmla="*/ 0 h 227"/>
                <a:gd name="T12" fmla="*/ 57 w 113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227">
                  <a:moveTo>
                    <a:pt x="57" y="0"/>
                  </a:moveTo>
                  <a:lnTo>
                    <a:pt x="57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2" name="Freeform 958"/>
            <p:cNvSpPr>
              <a:spLocks/>
            </p:cNvSpPr>
            <p:nvPr/>
          </p:nvSpPr>
          <p:spPr bwMode="auto">
            <a:xfrm>
              <a:off x="5450" y="4498"/>
              <a:ext cx="340" cy="284"/>
            </a:xfrm>
            <a:custGeom>
              <a:avLst/>
              <a:gdLst>
                <a:gd name="T0" fmla="*/ 226 w 340"/>
                <a:gd name="T1" fmla="*/ 0 h 284"/>
                <a:gd name="T2" fmla="*/ 226 w 340"/>
                <a:gd name="T3" fmla="*/ 57 h 284"/>
                <a:gd name="T4" fmla="*/ 56 w 340"/>
                <a:gd name="T5" fmla="*/ 57 h 284"/>
                <a:gd name="T6" fmla="*/ 56 w 340"/>
                <a:gd name="T7" fmla="*/ 114 h 284"/>
                <a:gd name="T8" fmla="*/ 0 w 340"/>
                <a:gd name="T9" fmla="*/ 114 h 284"/>
                <a:gd name="T10" fmla="*/ 0 w 340"/>
                <a:gd name="T11" fmla="*/ 284 h 284"/>
                <a:gd name="T12" fmla="*/ 170 w 340"/>
                <a:gd name="T13" fmla="*/ 284 h 284"/>
                <a:gd name="T14" fmla="*/ 170 w 340"/>
                <a:gd name="T15" fmla="*/ 227 h 284"/>
                <a:gd name="T16" fmla="*/ 226 w 340"/>
                <a:gd name="T17" fmla="*/ 227 h 284"/>
                <a:gd name="T18" fmla="*/ 226 w 340"/>
                <a:gd name="T19" fmla="*/ 170 h 284"/>
                <a:gd name="T20" fmla="*/ 340 w 340"/>
                <a:gd name="T21" fmla="*/ 170 h 284"/>
                <a:gd name="T22" fmla="*/ 340 w 340"/>
                <a:gd name="T23" fmla="*/ 0 h 284"/>
                <a:gd name="T24" fmla="*/ 226 w 340"/>
                <a:gd name="T2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284">
                  <a:moveTo>
                    <a:pt x="226" y="0"/>
                  </a:moveTo>
                  <a:lnTo>
                    <a:pt x="226" y="57"/>
                  </a:lnTo>
                  <a:lnTo>
                    <a:pt x="56" y="57"/>
                  </a:lnTo>
                  <a:lnTo>
                    <a:pt x="56" y="114"/>
                  </a:lnTo>
                  <a:lnTo>
                    <a:pt x="0" y="114"/>
                  </a:lnTo>
                  <a:lnTo>
                    <a:pt x="0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226" y="227"/>
                  </a:lnTo>
                  <a:lnTo>
                    <a:pt x="226" y="170"/>
                  </a:lnTo>
                  <a:lnTo>
                    <a:pt x="340" y="170"/>
                  </a:lnTo>
                  <a:lnTo>
                    <a:pt x="340" y="0"/>
                  </a:lnTo>
                  <a:lnTo>
                    <a:pt x="22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3" name="Freeform 959"/>
            <p:cNvSpPr>
              <a:spLocks/>
            </p:cNvSpPr>
            <p:nvPr/>
          </p:nvSpPr>
          <p:spPr bwMode="auto">
            <a:xfrm>
              <a:off x="5733" y="4271"/>
              <a:ext cx="340" cy="454"/>
            </a:xfrm>
            <a:custGeom>
              <a:avLst/>
              <a:gdLst>
                <a:gd name="T0" fmla="*/ 57 w 340"/>
                <a:gd name="T1" fmla="*/ 0 h 454"/>
                <a:gd name="T2" fmla="*/ 57 w 340"/>
                <a:gd name="T3" fmla="*/ 57 h 454"/>
                <a:gd name="T4" fmla="*/ 0 w 340"/>
                <a:gd name="T5" fmla="*/ 57 h 454"/>
                <a:gd name="T6" fmla="*/ 0 w 340"/>
                <a:gd name="T7" fmla="*/ 171 h 454"/>
                <a:gd name="T8" fmla="*/ 57 w 340"/>
                <a:gd name="T9" fmla="*/ 171 h 454"/>
                <a:gd name="T10" fmla="*/ 57 w 340"/>
                <a:gd name="T11" fmla="*/ 227 h 454"/>
                <a:gd name="T12" fmla="*/ 113 w 340"/>
                <a:gd name="T13" fmla="*/ 227 h 454"/>
                <a:gd name="T14" fmla="*/ 113 w 340"/>
                <a:gd name="T15" fmla="*/ 341 h 454"/>
                <a:gd name="T16" fmla="*/ 170 w 340"/>
                <a:gd name="T17" fmla="*/ 341 h 454"/>
                <a:gd name="T18" fmla="*/ 170 w 340"/>
                <a:gd name="T19" fmla="*/ 397 h 454"/>
                <a:gd name="T20" fmla="*/ 227 w 340"/>
                <a:gd name="T21" fmla="*/ 397 h 454"/>
                <a:gd name="T22" fmla="*/ 227 w 340"/>
                <a:gd name="T23" fmla="*/ 454 h 454"/>
                <a:gd name="T24" fmla="*/ 340 w 340"/>
                <a:gd name="T25" fmla="*/ 454 h 454"/>
                <a:gd name="T26" fmla="*/ 340 w 340"/>
                <a:gd name="T27" fmla="*/ 284 h 454"/>
                <a:gd name="T28" fmla="*/ 284 w 340"/>
                <a:gd name="T29" fmla="*/ 284 h 454"/>
                <a:gd name="T30" fmla="*/ 284 w 340"/>
                <a:gd name="T31" fmla="*/ 227 h 454"/>
                <a:gd name="T32" fmla="*/ 340 w 340"/>
                <a:gd name="T33" fmla="*/ 227 h 454"/>
                <a:gd name="T34" fmla="*/ 340 w 340"/>
                <a:gd name="T35" fmla="*/ 114 h 454"/>
                <a:gd name="T36" fmla="*/ 227 w 340"/>
                <a:gd name="T37" fmla="*/ 114 h 454"/>
                <a:gd name="T38" fmla="*/ 227 w 340"/>
                <a:gd name="T39" fmla="*/ 0 h 454"/>
                <a:gd name="T40" fmla="*/ 57 w 340"/>
                <a:gd name="T41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454">
                  <a:moveTo>
                    <a:pt x="57" y="0"/>
                  </a:moveTo>
                  <a:lnTo>
                    <a:pt x="57" y="57"/>
                  </a:lnTo>
                  <a:lnTo>
                    <a:pt x="0" y="57"/>
                  </a:lnTo>
                  <a:lnTo>
                    <a:pt x="0" y="171"/>
                  </a:lnTo>
                  <a:lnTo>
                    <a:pt x="57" y="171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13" y="341"/>
                  </a:lnTo>
                  <a:lnTo>
                    <a:pt x="170" y="341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284"/>
                  </a:lnTo>
                  <a:lnTo>
                    <a:pt x="284" y="284"/>
                  </a:lnTo>
                  <a:lnTo>
                    <a:pt x="284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4" name="Freeform 962"/>
            <p:cNvSpPr>
              <a:spLocks/>
            </p:cNvSpPr>
            <p:nvPr/>
          </p:nvSpPr>
          <p:spPr bwMode="auto">
            <a:xfrm>
              <a:off x="5790" y="4045"/>
              <a:ext cx="397" cy="226"/>
            </a:xfrm>
            <a:custGeom>
              <a:avLst/>
              <a:gdLst>
                <a:gd name="T0" fmla="*/ 397 w 397"/>
                <a:gd name="T1" fmla="*/ 0 h 226"/>
                <a:gd name="T2" fmla="*/ 170 w 397"/>
                <a:gd name="T3" fmla="*/ 0 h 226"/>
                <a:gd name="T4" fmla="*/ 170 w 397"/>
                <a:gd name="T5" fmla="*/ 56 h 226"/>
                <a:gd name="T6" fmla="*/ 0 w 397"/>
                <a:gd name="T7" fmla="*/ 56 h 226"/>
                <a:gd name="T8" fmla="*/ 0 w 397"/>
                <a:gd name="T9" fmla="*/ 113 h 226"/>
                <a:gd name="T10" fmla="*/ 113 w 397"/>
                <a:gd name="T11" fmla="*/ 113 h 226"/>
                <a:gd name="T12" fmla="*/ 113 w 397"/>
                <a:gd name="T13" fmla="*/ 170 h 226"/>
                <a:gd name="T14" fmla="*/ 170 w 397"/>
                <a:gd name="T15" fmla="*/ 170 h 226"/>
                <a:gd name="T16" fmla="*/ 170 w 397"/>
                <a:gd name="T17" fmla="*/ 226 h 226"/>
                <a:gd name="T18" fmla="*/ 340 w 397"/>
                <a:gd name="T19" fmla="*/ 226 h 226"/>
                <a:gd name="T20" fmla="*/ 340 w 397"/>
                <a:gd name="T21" fmla="*/ 56 h 226"/>
                <a:gd name="T22" fmla="*/ 397 w 397"/>
                <a:gd name="T23" fmla="*/ 56 h 226"/>
                <a:gd name="T24" fmla="*/ 397 w 397"/>
                <a:gd name="T25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226">
                  <a:moveTo>
                    <a:pt x="397" y="0"/>
                  </a:moveTo>
                  <a:lnTo>
                    <a:pt x="170" y="0"/>
                  </a:lnTo>
                  <a:lnTo>
                    <a:pt x="170" y="56"/>
                  </a:lnTo>
                  <a:lnTo>
                    <a:pt x="0" y="56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226"/>
                  </a:lnTo>
                  <a:lnTo>
                    <a:pt x="340" y="226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5" name="Freeform 963"/>
            <p:cNvSpPr>
              <a:spLocks/>
            </p:cNvSpPr>
            <p:nvPr/>
          </p:nvSpPr>
          <p:spPr bwMode="auto">
            <a:xfrm>
              <a:off x="6300" y="4101"/>
              <a:ext cx="57" cy="114"/>
            </a:xfrm>
            <a:custGeom>
              <a:avLst/>
              <a:gdLst>
                <a:gd name="T0" fmla="*/ 0 w 57"/>
                <a:gd name="T1" fmla="*/ 0 h 114"/>
                <a:gd name="T2" fmla="*/ 0 w 57"/>
                <a:gd name="T3" fmla="*/ 114 h 114"/>
                <a:gd name="T4" fmla="*/ 57 w 57"/>
                <a:gd name="T5" fmla="*/ 114 h 114"/>
                <a:gd name="T6" fmla="*/ 57 w 57"/>
                <a:gd name="T7" fmla="*/ 0 h 114"/>
                <a:gd name="T8" fmla="*/ 0 w 57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14">
                  <a:moveTo>
                    <a:pt x="0" y="0"/>
                  </a:moveTo>
                  <a:lnTo>
                    <a:pt x="0" y="114"/>
                  </a:lnTo>
                  <a:lnTo>
                    <a:pt x="57" y="114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6" name="Freeform 964"/>
            <p:cNvSpPr>
              <a:spLocks/>
            </p:cNvSpPr>
            <p:nvPr/>
          </p:nvSpPr>
          <p:spPr bwMode="auto">
            <a:xfrm>
              <a:off x="5393" y="3081"/>
              <a:ext cx="850" cy="964"/>
            </a:xfrm>
            <a:custGeom>
              <a:avLst/>
              <a:gdLst>
                <a:gd name="T0" fmla="*/ 794 w 850"/>
                <a:gd name="T1" fmla="*/ 907 h 964"/>
                <a:gd name="T2" fmla="*/ 567 w 850"/>
                <a:gd name="T3" fmla="*/ 907 h 964"/>
                <a:gd name="T4" fmla="*/ 510 w 850"/>
                <a:gd name="T5" fmla="*/ 907 h 964"/>
                <a:gd name="T6" fmla="*/ 510 w 850"/>
                <a:gd name="T7" fmla="*/ 964 h 964"/>
                <a:gd name="T8" fmla="*/ 453 w 850"/>
                <a:gd name="T9" fmla="*/ 964 h 964"/>
                <a:gd name="T10" fmla="*/ 453 w 850"/>
                <a:gd name="T11" fmla="*/ 907 h 964"/>
                <a:gd name="T12" fmla="*/ 397 w 850"/>
                <a:gd name="T13" fmla="*/ 907 h 964"/>
                <a:gd name="T14" fmla="*/ 397 w 850"/>
                <a:gd name="T15" fmla="*/ 794 h 964"/>
                <a:gd name="T16" fmla="*/ 453 w 850"/>
                <a:gd name="T17" fmla="*/ 794 h 964"/>
                <a:gd name="T18" fmla="*/ 453 w 850"/>
                <a:gd name="T19" fmla="*/ 680 h 964"/>
                <a:gd name="T20" fmla="*/ 340 w 850"/>
                <a:gd name="T21" fmla="*/ 680 h 964"/>
                <a:gd name="T22" fmla="*/ 340 w 850"/>
                <a:gd name="T23" fmla="*/ 623 h 964"/>
                <a:gd name="T24" fmla="*/ 283 w 850"/>
                <a:gd name="T25" fmla="*/ 623 h 964"/>
                <a:gd name="T26" fmla="*/ 283 w 850"/>
                <a:gd name="T27" fmla="*/ 510 h 964"/>
                <a:gd name="T28" fmla="*/ 227 w 850"/>
                <a:gd name="T29" fmla="*/ 510 h 964"/>
                <a:gd name="T30" fmla="*/ 227 w 850"/>
                <a:gd name="T31" fmla="*/ 397 h 964"/>
                <a:gd name="T32" fmla="*/ 170 w 850"/>
                <a:gd name="T33" fmla="*/ 397 h 964"/>
                <a:gd name="T34" fmla="*/ 170 w 850"/>
                <a:gd name="T35" fmla="*/ 453 h 964"/>
                <a:gd name="T36" fmla="*/ 114 w 850"/>
                <a:gd name="T37" fmla="*/ 453 h 964"/>
                <a:gd name="T38" fmla="*/ 114 w 850"/>
                <a:gd name="T39" fmla="*/ 398 h 964"/>
                <a:gd name="T40" fmla="*/ 0 w 850"/>
                <a:gd name="T41" fmla="*/ 397 h 964"/>
                <a:gd name="T42" fmla="*/ 0 w 850"/>
                <a:gd name="T43" fmla="*/ 283 h 964"/>
                <a:gd name="T44" fmla="*/ 57 w 850"/>
                <a:gd name="T45" fmla="*/ 283 h 964"/>
                <a:gd name="T46" fmla="*/ 57 w 850"/>
                <a:gd name="T47" fmla="*/ 227 h 964"/>
                <a:gd name="T48" fmla="*/ 113 w 850"/>
                <a:gd name="T49" fmla="*/ 227 h 964"/>
                <a:gd name="T50" fmla="*/ 113 w 850"/>
                <a:gd name="T51" fmla="*/ 170 h 964"/>
                <a:gd name="T52" fmla="*/ 283 w 850"/>
                <a:gd name="T53" fmla="*/ 170 h 964"/>
                <a:gd name="T54" fmla="*/ 283 w 850"/>
                <a:gd name="T55" fmla="*/ 113 h 964"/>
                <a:gd name="T56" fmla="*/ 340 w 850"/>
                <a:gd name="T57" fmla="*/ 113 h 964"/>
                <a:gd name="T58" fmla="*/ 340 w 850"/>
                <a:gd name="T59" fmla="*/ 56 h 964"/>
                <a:gd name="T60" fmla="*/ 397 w 850"/>
                <a:gd name="T61" fmla="*/ 56 h 964"/>
                <a:gd name="T62" fmla="*/ 397 w 850"/>
                <a:gd name="T63" fmla="*/ 0 h 964"/>
                <a:gd name="T64" fmla="*/ 453 w 850"/>
                <a:gd name="T65" fmla="*/ 0 h 964"/>
                <a:gd name="T66" fmla="*/ 453 w 850"/>
                <a:gd name="T67" fmla="*/ 113 h 964"/>
                <a:gd name="T68" fmla="*/ 567 w 850"/>
                <a:gd name="T69" fmla="*/ 113 h 964"/>
                <a:gd name="T70" fmla="*/ 567 w 850"/>
                <a:gd name="T71" fmla="*/ 227 h 964"/>
                <a:gd name="T72" fmla="*/ 624 w 850"/>
                <a:gd name="T73" fmla="*/ 227 h 964"/>
                <a:gd name="T74" fmla="*/ 624 w 850"/>
                <a:gd name="T75" fmla="*/ 170 h 964"/>
                <a:gd name="T76" fmla="*/ 737 w 850"/>
                <a:gd name="T77" fmla="*/ 170 h 964"/>
                <a:gd name="T78" fmla="*/ 737 w 850"/>
                <a:gd name="T79" fmla="*/ 283 h 964"/>
                <a:gd name="T80" fmla="*/ 680 w 850"/>
                <a:gd name="T81" fmla="*/ 283 h 964"/>
                <a:gd name="T82" fmla="*/ 680 w 850"/>
                <a:gd name="T83" fmla="*/ 340 h 964"/>
                <a:gd name="T84" fmla="*/ 850 w 850"/>
                <a:gd name="T85" fmla="*/ 340 h 964"/>
                <a:gd name="T86" fmla="*/ 850 w 850"/>
                <a:gd name="T87" fmla="*/ 397 h 964"/>
                <a:gd name="T88" fmla="*/ 794 w 850"/>
                <a:gd name="T89" fmla="*/ 397 h 964"/>
                <a:gd name="T90" fmla="*/ 794 w 850"/>
                <a:gd name="T91" fmla="*/ 567 h 964"/>
                <a:gd name="T92" fmla="*/ 680 w 850"/>
                <a:gd name="T93" fmla="*/ 567 h 964"/>
                <a:gd name="T94" fmla="*/ 680 w 850"/>
                <a:gd name="T95" fmla="*/ 623 h 964"/>
                <a:gd name="T96" fmla="*/ 794 w 850"/>
                <a:gd name="T97" fmla="*/ 623 h 964"/>
                <a:gd name="T98" fmla="*/ 794 w 850"/>
                <a:gd name="T99" fmla="*/ 737 h 964"/>
                <a:gd name="T100" fmla="*/ 850 w 850"/>
                <a:gd name="T101" fmla="*/ 737 h 964"/>
                <a:gd name="T102" fmla="*/ 850 w 850"/>
                <a:gd name="T103" fmla="*/ 850 h 964"/>
                <a:gd name="T104" fmla="*/ 794 w 850"/>
                <a:gd name="T105" fmla="*/ 850 h 964"/>
                <a:gd name="T106" fmla="*/ 794 w 850"/>
                <a:gd name="T107" fmla="*/ 90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50" h="964">
                  <a:moveTo>
                    <a:pt x="794" y="907"/>
                  </a:moveTo>
                  <a:lnTo>
                    <a:pt x="567" y="907"/>
                  </a:lnTo>
                  <a:lnTo>
                    <a:pt x="510" y="907"/>
                  </a:lnTo>
                  <a:lnTo>
                    <a:pt x="510" y="964"/>
                  </a:lnTo>
                  <a:lnTo>
                    <a:pt x="453" y="964"/>
                  </a:lnTo>
                  <a:lnTo>
                    <a:pt x="453" y="907"/>
                  </a:lnTo>
                  <a:lnTo>
                    <a:pt x="397" y="907"/>
                  </a:lnTo>
                  <a:lnTo>
                    <a:pt x="397" y="794"/>
                  </a:lnTo>
                  <a:lnTo>
                    <a:pt x="453" y="794"/>
                  </a:lnTo>
                  <a:lnTo>
                    <a:pt x="453" y="680"/>
                  </a:lnTo>
                  <a:lnTo>
                    <a:pt x="340" y="680"/>
                  </a:lnTo>
                  <a:lnTo>
                    <a:pt x="340" y="623"/>
                  </a:lnTo>
                  <a:lnTo>
                    <a:pt x="283" y="623"/>
                  </a:lnTo>
                  <a:lnTo>
                    <a:pt x="283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453"/>
                  </a:lnTo>
                  <a:lnTo>
                    <a:pt x="114" y="453"/>
                  </a:lnTo>
                  <a:lnTo>
                    <a:pt x="114" y="398"/>
                  </a:lnTo>
                  <a:lnTo>
                    <a:pt x="0" y="397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453" y="0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227"/>
                  </a:lnTo>
                  <a:lnTo>
                    <a:pt x="624" y="227"/>
                  </a:lnTo>
                  <a:lnTo>
                    <a:pt x="624" y="170"/>
                  </a:lnTo>
                  <a:lnTo>
                    <a:pt x="737" y="170"/>
                  </a:lnTo>
                  <a:lnTo>
                    <a:pt x="737" y="283"/>
                  </a:lnTo>
                  <a:lnTo>
                    <a:pt x="680" y="283"/>
                  </a:lnTo>
                  <a:lnTo>
                    <a:pt x="680" y="340"/>
                  </a:lnTo>
                  <a:lnTo>
                    <a:pt x="850" y="340"/>
                  </a:lnTo>
                  <a:lnTo>
                    <a:pt x="850" y="397"/>
                  </a:lnTo>
                  <a:lnTo>
                    <a:pt x="794" y="397"/>
                  </a:lnTo>
                  <a:lnTo>
                    <a:pt x="794" y="567"/>
                  </a:lnTo>
                  <a:lnTo>
                    <a:pt x="680" y="567"/>
                  </a:lnTo>
                  <a:lnTo>
                    <a:pt x="680" y="623"/>
                  </a:lnTo>
                  <a:lnTo>
                    <a:pt x="794" y="623"/>
                  </a:lnTo>
                  <a:lnTo>
                    <a:pt x="794" y="737"/>
                  </a:lnTo>
                  <a:lnTo>
                    <a:pt x="850" y="737"/>
                  </a:lnTo>
                  <a:lnTo>
                    <a:pt x="850" y="850"/>
                  </a:lnTo>
                  <a:lnTo>
                    <a:pt x="794" y="850"/>
                  </a:lnTo>
                  <a:lnTo>
                    <a:pt x="794" y="90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7" name="Freeform 965"/>
            <p:cNvSpPr>
              <a:spLocks/>
            </p:cNvSpPr>
            <p:nvPr/>
          </p:nvSpPr>
          <p:spPr bwMode="auto">
            <a:xfrm>
              <a:off x="6300" y="4158"/>
              <a:ext cx="340" cy="227"/>
            </a:xfrm>
            <a:custGeom>
              <a:avLst/>
              <a:gdLst>
                <a:gd name="T0" fmla="*/ 170 w 340"/>
                <a:gd name="T1" fmla="*/ 113 h 227"/>
                <a:gd name="T2" fmla="*/ 0 w 340"/>
                <a:gd name="T3" fmla="*/ 113 h 227"/>
                <a:gd name="T4" fmla="*/ 0 w 340"/>
                <a:gd name="T5" fmla="*/ 227 h 227"/>
                <a:gd name="T6" fmla="*/ 113 w 340"/>
                <a:gd name="T7" fmla="*/ 227 h 227"/>
                <a:gd name="T8" fmla="*/ 113 w 340"/>
                <a:gd name="T9" fmla="*/ 170 h 227"/>
                <a:gd name="T10" fmla="*/ 340 w 340"/>
                <a:gd name="T11" fmla="*/ 170 h 227"/>
                <a:gd name="T12" fmla="*/ 340 w 340"/>
                <a:gd name="T13" fmla="*/ 57 h 227"/>
                <a:gd name="T14" fmla="*/ 284 w 340"/>
                <a:gd name="T15" fmla="*/ 57 h 227"/>
                <a:gd name="T16" fmla="*/ 284 w 340"/>
                <a:gd name="T17" fmla="*/ 0 h 227"/>
                <a:gd name="T18" fmla="*/ 227 w 340"/>
                <a:gd name="T19" fmla="*/ 0 h 227"/>
                <a:gd name="T20" fmla="*/ 227 w 340"/>
                <a:gd name="T21" fmla="*/ 57 h 227"/>
                <a:gd name="T22" fmla="*/ 170 w 340"/>
                <a:gd name="T23" fmla="*/ 57 h 227"/>
                <a:gd name="T24" fmla="*/ 170 w 340"/>
                <a:gd name="T25" fmla="*/ 11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227">
                  <a:moveTo>
                    <a:pt x="170" y="113"/>
                  </a:moveTo>
                  <a:lnTo>
                    <a:pt x="0" y="113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340" y="170"/>
                  </a:lnTo>
                  <a:lnTo>
                    <a:pt x="340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8" name="Freeform 967"/>
            <p:cNvSpPr>
              <a:spLocks/>
            </p:cNvSpPr>
            <p:nvPr/>
          </p:nvSpPr>
          <p:spPr bwMode="auto">
            <a:xfrm>
              <a:off x="6073" y="2344"/>
              <a:ext cx="1134" cy="1871"/>
            </a:xfrm>
            <a:custGeom>
              <a:avLst/>
              <a:gdLst>
                <a:gd name="T0" fmla="*/ 227 w 1134"/>
                <a:gd name="T1" fmla="*/ 1757 h 1871"/>
                <a:gd name="T2" fmla="*/ 340 w 1134"/>
                <a:gd name="T3" fmla="*/ 1701 h 1871"/>
                <a:gd name="T4" fmla="*/ 511 w 1134"/>
                <a:gd name="T5" fmla="*/ 1757 h 1871"/>
                <a:gd name="T6" fmla="*/ 624 w 1134"/>
                <a:gd name="T7" fmla="*/ 1814 h 1871"/>
                <a:gd name="T8" fmla="*/ 737 w 1134"/>
                <a:gd name="T9" fmla="*/ 1871 h 1871"/>
                <a:gd name="T10" fmla="*/ 794 w 1134"/>
                <a:gd name="T11" fmla="*/ 1814 h 1871"/>
                <a:gd name="T12" fmla="*/ 851 w 1134"/>
                <a:gd name="T13" fmla="*/ 1587 h 1871"/>
                <a:gd name="T14" fmla="*/ 1078 w 1134"/>
                <a:gd name="T15" fmla="*/ 1531 h 1871"/>
                <a:gd name="T16" fmla="*/ 1134 w 1134"/>
                <a:gd name="T17" fmla="*/ 1190 h 1871"/>
                <a:gd name="T18" fmla="*/ 1078 w 1134"/>
                <a:gd name="T19" fmla="*/ 850 h 1871"/>
                <a:gd name="T20" fmla="*/ 1021 w 1134"/>
                <a:gd name="T21" fmla="*/ 793 h 1871"/>
                <a:gd name="T22" fmla="*/ 964 w 1134"/>
                <a:gd name="T23" fmla="*/ 737 h 1871"/>
                <a:gd name="T24" fmla="*/ 851 w 1134"/>
                <a:gd name="T25" fmla="*/ 623 h 1871"/>
                <a:gd name="T26" fmla="*/ 794 w 1134"/>
                <a:gd name="T27" fmla="*/ 510 h 1871"/>
                <a:gd name="T28" fmla="*/ 851 w 1134"/>
                <a:gd name="T29" fmla="*/ 453 h 1871"/>
                <a:gd name="T30" fmla="*/ 907 w 1134"/>
                <a:gd name="T31" fmla="*/ 226 h 1871"/>
                <a:gd name="T32" fmla="*/ 794 w 1134"/>
                <a:gd name="T33" fmla="*/ 170 h 1871"/>
                <a:gd name="T34" fmla="*/ 737 w 1134"/>
                <a:gd name="T35" fmla="*/ 0 h 1871"/>
                <a:gd name="T36" fmla="*/ 567 w 1134"/>
                <a:gd name="T37" fmla="*/ 113 h 1871"/>
                <a:gd name="T38" fmla="*/ 511 w 1134"/>
                <a:gd name="T39" fmla="*/ 283 h 1871"/>
                <a:gd name="T40" fmla="*/ 454 w 1134"/>
                <a:gd name="T41" fmla="*/ 396 h 1871"/>
                <a:gd name="T42" fmla="*/ 397 w 1134"/>
                <a:gd name="T43" fmla="*/ 340 h 1871"/>
                <a:gd name="T44" fmla="*/ 227 w 1134"/>
                <a:gd name="T45" fmla="*/ 226 h 1871"/>
                <a:gd name="T46" fmla="*/ 114 w 1134"/>
                <a:gd name="T47" fmla="*/ 340 h 1871"/>
                <a:gd name="T48" fmla="*/ 170 w 1134"/>
                <a:gd name="T49" fmla="*/ 567 h 1871"/>
                <a:gd name="T50" fmla="*/ 227 w 1134"/>
                <a:gd name="T51" fmla="*/ 623 h 1871"/>
                <a:gd name="T52" fmla="*/ 284 w 1134"/>
                <a:gd name="T53" fmla="*/ 680 h 1871"/>
                <a:gd name="T54" fmla="*/ 227 w 1134"/>
                <a:gd name="T55" fmla="*/ 850 h 1871"/>
                <a:gd name="T56" fmla="*/ 170 w 1134"/>
                <a:gd name="T57" fmla="*/ 907 h 1871"/>
                <a:gd name="T58" fmla="*/ 57 w 1134"/>
                <a:gd name="T59" fmla="*/ 964 h 1871"/>
                <a:gd name="T60" fmla="*/ 0 w 1134"/>
                <a:gd name="T61" fmla="*/ 1020 h 1871"/>
                <a:gd name="T62" fmla="*/ 170 w 1134"/>
                <a:gd name="T63" fmla="*/ 1077 h 1871"/>
                <a:gd name="T64" fmla="*/ 114 w 1134"/>
                <a:gd name="T65" fmla="*/ 1134 h 1871"/>
                <a:gd name="T66" fmla="*/ 0 w 1134"/>
                <a:gd name="T67" fmla="*/ 1304 h 1871"/>
                <a:gd name="T68" fmla="*/ 114 w 1134"/>
                <a:gd name="T69" fmla="*/ 1360 h 1871"/>
                <a:gd name="T70" fmla="*/ 170 w 1134"/>
                <a:gd name="T71" fmla="*/ 1474 h 1871"/>
                <a:gd name="T72" fmla="*/ 227 w 1134"/>
                <a:gd name="T73" fmla="*/ 1531 h 1871"/>
                <a:gd name="T74" fmla="*/ 284 w 1134"/>
                <a:gd name="T75" fmla="*/ 1474 h 1871"/>
                <a:gd name="T76" fmla="*/ 170 w 1134"/>
                <a:gd name="T77" fmla="*/ 1644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4" h="1871">
                  <a:moveTo>
                    <a:pt x="170" y="1757"/>
                  </a:moveTo>
                  <a:lnTo>
                    <a:pt x="227" y="1757"/>
                  </a:lnTo>
                  <a:lnTo>
                    <a:pt x="227" y="1701"/>
                  </a:lnTo>
                  <a:lnTo>
                    <a:pt x="340" y="1701"/>
                  </a:lnTo>
                  <a:lnTo>
                    <a:pt x="340" y="1757"/>
                  </a:lnTo>
                  <a:lnTo>
                    <a:pt x="511" y="1757"/>
                  </a:lnTo>
                  <a:lnTo>
                    <a:pt x="511" y="1814"/>
                  </a:lnTo>
                  <a:lnTo>
                    <a:pt x="624" y="1814"/>
                  </a:lnTo>
                  <a:lnTo>
                    <a:pt x="624" y="1871"/>
                  </a:lnTo>
                  <a:lnTo>
                    <a:pt x="737" y="1871"/>
                  </a:lnTo>
                  <a:lnTo>
                    <a:pt x="737" y="1814"/>
                  </a:lnTo>
                  <a:lnTo>
                    <a:pt x="794" y="1814"/>
                  </a:lnTo>
                  <a:lnTo>
                    <a:pt x="794" y="1587"/>
                  </a:lnTo>
                  <a:lnTo>
                    <a:pt x="851" y="1587"/>
                  </a:lnTo>
                  <a:lnTo>
                    <a:pt x="851" y="1531"/>
                  </a:lnTo>
                  <a:lnTo>
                    <a:pt x="1078" y="1531"/>
                  </a:lnTo>
                  <a:lnTo>
                    <a:pt x="1078" y="1190"/>
                  </a:lnTo>
                  <a:lnTo>
                    <a:pt x="1134" y="1190"/>
                  </a:lnTo>
                  <a:lnTo>
                    <a:pt x="1134" y="850"/>
                  </a:lnTo>
                  <a:lnTo>
                    <a:pt x="1078" y="850"/>
                  </a:lnTo>
                  <a:lnTo>
                    <a:pt x="1078" y="793"/>
                  </a:lnTo>
                  <a:lnTo>
                    <a:pt x="1021" y="793"/>
                  </a:lnTo>
                  <a:lnTo>
                    <a:pt x="1021" y="737"/>
                  </a:lnTo>
                  <a:lnTo>
                    <a:pt x="964" y="737"/>
                  </a:lnTo>
                  <a:lnTo>
                    <a:pt x="964" y="623"/>
                  </a:lnTo>
                  <a:lnTo>
                    <a:pt x="851" y="623"/>
                  </a:lnTo>
                  <a:lnTo>
                    <a:pt x="851" y="510"/>
                  </a:lnTo>
                  <a:lnTo>
                    <a:pt x="794" y="510"/>
                  </a:lnTo>
                  <a:lnTo>
                    <a:pt x="794" y="453"/>
                  </a:lnTo>
                  <a:lnTo>
                    <a:pt x="851" y="453"/>
                  </a:lnTo>
                  <a:lnTo>
                    <a:pt x="851" y="226"/>
                  </a:lnTo>
                  <a:lnTo>
                    <a:pt x="907" y="226"/>
                  </a:lnTo>
                  <a:lnTo>
                    <a:pt x="907" y="170"/>
                  </a:lnTo>
                  <a:lnTo>
                    <a:pt x="794" y="170"/>
                  </a:lnTo>
                  <a:lnTo>
                    <a:pt x="794" y="0"/>
                  </a:lnTo>
                  <a:lnTo>
                    <a:pt x="737" y="0"/>
                  </a:lnTo>
                  <a:lnTo>
                    <a:pt x="737" y="113"/>
                  </a:lnTo>
                  <a:lnTo>
                    <a:pt x="567" y="113"/>
                  </a:lnTo>
                  <a:lnTo>
                    <a:pt x="567" y="283"/>
                  </a:lnTo>
                  <a:lnTo>
                    <a:pt x="511" y="283"/>
                  </a:lnTo>
                  <a:lnTo>
                    <a:pt x="511" y="396"/>
                  </a:lnTo>
                  <a:lnTo>
                    <a:pt x="454" y="396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226"/>
                  </a:lnTo>
                  <a:lnTo>
                    <a:pt x="227" y="226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567"/>
                  </a:lnTo>
                  <a:lnTo>
                    <a:pt x="170" y="567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284" y="680"/>
                  </a:lnTo>
                  <a:lnTo>
                    <a:pt x="284" y="850"/>
                  </a:lnTo>
                  <a:lnTo>
                    <a:pt x="227" y="850"/>
                  </a:lnTo>
                  <a:lnTo>
                    <a:pt x="227" y="907"/>
                  </a:lnTo>
                  <a:lnTo>
                    <a:pt x="170" y="907"/>
                  </a:lnTo>
                  <a:lnTo>
                    <a:pt x="170" y="964"/>
                  </a:lnTo>
                  <a:lnTo>
                    <a:pt x="57" y="964"/>
                  </a:lnTo>
                  <a:lnTo>
                    <a:pt x="57" y="1020"/>
                  </a:lnTo>
                  <a:lnTo>
                    <a:pt x="0" y="1020"/>
                  </a:lnTo>
                  <a:lnTo>
                    <a:pt x="0" y="1077"/>
                  </a:lnTo>
                  <a:lnTo>
                    <a:pt x="170" y="1077"/>
                  </a:lnTo>
                  <a:lnTo>
                    <a:pt x="170" y="1134"/>
                  </a:lnTo>
                  <a:lnTo>
                    <a:pt x="114" y="1134"/>
                  </a:lnTo>
                  <a:lnTo>
                    <a:pt x="114" y="1304"/>
                  </a:lnTo>
                  <a:lnTo>
                    <a:pt x="0" y="1304"/>
                  </a:lnTo>
                  <a:lnTo>
                    <a:pt x="0" y="1360"/>
                  </a:lnTo>
                  <a:lnTo>
                    <a:pt x="114" y="1360"/>
                  </a:lnTo>
                  <a:lnTo>
                    <a:pt x="114" y="1474"/>
                  </a:lnTo>
                  <a:lnTo>
                    <a:pt x="170" y="1474"/>
                  </a:lnTo>
                  <a:lnTo>
                    <a:pt x="170" y="1531"/>
                  </a:lnTo>
                  <a:lnTo>
                    <a:pt x="227" y="1531"/>
                  </a:lnTo>
                  <a:lnTo>
                    <a:pt x="227" y="1474"/>
                  </a:lnTo>
                  <a:lnTo>
                    <a:pt x="284" y="1474"/>
                  </a:lnTo>
                  <a:lnTo>
                    <a:pt x="284" y="1644"/>
                  </a:lnTo>
                  <a:lnTo>
                    <a:pt x="170" y="1644"/>
                  </a:lnTo>
                  <a:lnTo>
                    <a:pt x="170" y="17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9" name="Freeform 970"/>
            <p:cNvSpPr>
              <a:spLocks/>
            </p:cNvSpPr>
            <p:nvPr/>
          </p:nvSpPr>
          <p:spPr bwMode="auto">
            <a:xfrm>
              <a:off x="5506" y="2060"/>
              <a:ext cx="851" cy="1248"/>
            </a:xfrm>
            <a:custGeom>
              <a:avLst/>
              <a:gdLst>
                <a:gd name="T0" fmla="*/ 397 w 851"/>
                <a:gd name="T1" fmla="*/ 0 h 1248"/>
                <a:gd name="T2" fmla="*/ 227 w 851"/>
                <a:gd name="T3" fmla="*/ 0 h 1248"/>
                <a:gd name="T4" fmla="*/ 227 w 851"/>
                <a:gd name="T5" fmla="*/ 57 h 1248"/>
                <a:gd name="T6" fmla="*/ 170 w 851"/>
                <a:gd name="T7" fmla="*/ 57 h 1248"/>
                <a:gd name="T8" fmla="*/ 170 w 851"/>
                <a:gd name="T9" fmla="*/ 113 h 1248"/>
                <a:gd name="T10" fmla="*/ 57 w 851"/>
                <a:gd name="T11" fmla="*/ 113 h 1248"/>
                <a:gd name="T12" fmla="*/ 57 w 851"/>
                <a:gd name="T13" fmla="*/ 454 h 1248"/>
                <a:gd name="T14" fmla="*/ 0 w 851"/>
                <a:gd name="T15" fmla="*/ 454 h 1248"/>
                <a:gd name="T16" fmla="*/ 0 w 851"/>
                <a:gd name="T17" fmla="*/ 510 h 1248"/>
                <a:gd name="T18" fmla="*/ 57 w 851"/>
                <a:gd name="T19" fmla="*/ 510 h 1248"/>
                <a:gd name="T20" fmla="*/ 57 w 851"/>
                <a:gd name="T21" fmla="*/ 567 h 1248"/>
                <a:gd name="T22" fmla="*/ 114 w 851"/>
                <a:gd name="T23" fmla="*/ 567 h 1248"/>
                <a:gd name="T24" fmla="*/ 114 w 851"/>
                <a:gd name="T25" fmla="*/ 624 h 1248"/>
                <a:gd name="T26" fmla="*/ 227 w 851"/>
                <a:gd name="T27" fmla="*/ 624 h 1248"/>
                <a:gd name="T28" fmla="*/ 227 w 851"/>
                <a:gd name="T29" fmla="*/ 680 h 1248"/>
                <a:gd name="T30" fmla="*/ 340 w 851"/>
                <a:gd name="T31" fmla="*/ 680 h 1248"/>
                <a:gd name="T32" fmla="*/ 340 w 851"/>
                <a:gd name="T33" fmla="*/ 907 h 1248"/>
                <a:gd name="T34" fmla="*/ 284 w 851"/>
                <a:gd name="T35" fmla="*/ 907 h 1248"/>
                <a:gd name="T36" fmla="*/ 284 w 851"/>
                <a:gd name="T37" fmla="*/ 964 h 1248"/>
                <a:gd name="T38" fmla="*/ 227 w 851"/>
                <a:gd name="T39" fmla="*/ 964 h 1248"/>
                <a:gd name="T40" fmla="*/ 227 w 851"/>
                <a:gd name="T41" fmla="*/ 1021 h 1248"/>
                <a:gd name="T42" fmla="*/ 340 w 851"/>
                <a:gd name="T43" fmla="*/ 1021 h 1248"/>
                <a:gd name="T44" fmla="*/ 340 w 851"/>
                <a:gd name="T45" fmla="*/ 1134 h 1248"/>
                <a:gd name="T46" fmla="*/ 454 w 851"/>
                <a:gd name="T47" fmla="*/ 1134 h 1248"/>
                <a:gd name="T48" fmla="*/ 454 w 851"/>
                <a:gd name="T49" fmla="*/ 1248 h 1248"/>
                <a:gd name="T50" fmla="*/ 511 w 851"/>
                <a:gd name="T51" fmla="*/ 1248 h 1248"/>
                <a:gd name="T52" fmla="*/ 511 w 851"/>
                <a:gd name="T53" fmla="*/ 1191 h 1248"/>
                <a:gd name="T54" fmla="*/ 624 w 851"/>
                <a:gd name="T55" fmla="*/ 1191 h 1248"/>
                <a:gd name="T56" fmla="*/ 624 w 851"/>
                <a:gd name="T57" fmla="*/ 1248 h 1248"/>
                <a:gd name="T58" fmla="*/ 737 w 851"/>
                <a:gd name="T59" fmla="*/ 1248 h 1248"/>
                <a:gd name="T60" fmla="*/ 737 w 851"/>
                <a:gd name="T61" fmla="*/ 1191 h 1248"/>
                <a:gd name="T62" fmla="*/ 794 w 851"/>
                <a:gd name="T63" fmla="*/ 1191 h 1248"/>
                <a:gd name="T64" fmla="*/ 794 w 851"/>
                <a:gd name="T65" fmla="*/ 1134 h 1248"/>
                <a:gd name="T66" fmla="*/ 851 w 851"/>
                <a:gd name="T67" fmla="*/ 1134 h 1248"/>
                <a:gd name="T68" fmla="*/ 851 w 851"/>
                <a:gd name="T69" fmla="*/ 964 h 1248"/>
                <a:gd name="T70" fmla="*/ 794 w 851"/>
                <a:gd name="T71" fmla="*/ 964 h 1248"/>
                <a:gd name="T72" fmla="*/ 794 w 851"/>
                <a:gd name="T73" fmla="*/ 907 h 1248"/>
                <a:gd name="T74" fmla="*/ 737 w 851"/>
                <a:gd name="T75" fmla="*/ 907 h 1248"/>
                <a:gd name="T76" fmla="*/ 737 w 851"/>
                <a:gd name="T77" fmla="*/ 851 h 1248"/>
                <a:gd name="T78" fmla="*/ 681 w 851"/>
                <a:gd name="T79" fmla="*/ 851 h 1248"/>
                <a:gd name="T80" fmla="*/ 681 w 851"/>
                <a:gd name="T81" fmla="*/ 624 h 1248"/>
                <a:gd name="T82" fmla="*/ 567 w 851"/>
                <a:gd name="T83" fmla="*/ 624 h 1248"/>
                <a:gd name="T84" fmla="*/ 567 w 851"/>
                <a:gd name="T85" fmla="*/ 567 h 1248"/>
                <a:gd name="T86" fmla="*/ 511 w 851"/>
                <a:gd name="T87" fmla="*/ 567 h 1248"/>
                <a:gd name="T88" fmla="*/ 511 w 851"/>
                <a:gd name="T89" fmla="*/ 510 h 1248"/>
                <a:gd name="T90" fmla="*/ 454 w 851"/>
                <a:gd name="T91" fmla="*/ 510 h 1248"/>
                <a:gd name="T92" fmla="*/ 454 w 851"/>
                <a:gd name="T93" fmla="*/ 397 h 1248"/>
                <a:gd name="T94" fmla="*/ 511 w 851"/>
                <a:gd name="T95" fmla="*/ 397 h 1248"/>
                <a:gd name="T96" fmla="*/ 511 w 851"/>
                <a:gd name="T97" fmla="*/ 284 h 1248"/>
                <a:gd name="T98" fmla="*/ 454 w 851"/>
                <a:gd name="T99" fmla="*/ 284 h 1248"/>
                <a:gd name="T100" fmla="*/ 454 w 851"/>
                <a:gd name="T101" fmla="*/ 227 h 1248"/>
                <a:gd name="T102" fmla="*/ 340 w 851"/>
                <a:gd name="T103" fmla="*/ 227 h 1248"/>
                <a:gd name="T104" fmla="*/ 340 w 851"/>
                <a:gd name="T105" fmla="*/ 57 h 1248"/>
                <a:gd name="T106" fmla="*/ 397 w 851"/>
                <a:gd name="T107" fmla="*/ 57 h 1248"/>
                <a:gd name="T108" fmla="*/ 397 w 851"/>
                <a:gd name="T109" fmla="*/ 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51" h="1248">
                  <a:moveTo>
                    <a:pt x="397" y="0"/>
                  </a:moveTo>
                  <a:lnTo>
                    <a:pt x="227" y="0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113"/>
                  </a:lnTo>
                  <a:lnTo>
                    <a:pt x="57" y="113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624"/>
                  </a:lnTo>
                  <a:lnTo>
                    <a:pt x="227" y="624"/>
                  </a:lnTo>
                  <a:lnTo>
                    <a:pt x="227" y="680"/>
                  </a:lnTo>
                  <a:lnTo>
                    <a:pt x="340" y="680"/>
                  </a:lnTo>
                  <a:lnTo>
                    <a:pt x="340" y="907"/>
                  </a:lnTo>
                  <a:lnTo>
                    <a:pt x="284" y="907"/>
                  </a:lnTo>
                  <a:lnTo>
                    <a:pt x="284" y="964"/>
                  </a:lnTo>
                  <a:lnTo>
                    <a:pt x="227" y="964"/>
                  </a:lnTo>
                  <a:lnTo>
                    <a:pt x="227" y="1021"/>
                  </a:lnTo>
                  <a:lnTo>
                    <a:pt x="340" y="1021"/>
                  </a:lnTo>
                  <a:lnTo>
                    <a:pt x="340" y="1134"/>
                  </a:lnTo>
                  <a:lnTo>
                    <a:pt x="454" y="1134"/>
                  </a:lnTo>
                  <a:lnTo>
                    <a:pt x="454" y="1248"/>
                  </a:lnTo>
                  <a:lnTo>
                    <a:pt x="511" y="1248"/>
                  </a:lnTo>
                  <a:lnTo>
                    <a:pt x="511" y="1191"/>
                  </a:lnTo>
                  <a:lnTo>
                    <a:pt x="624" y="1191"/>
                  </a:lnTo>
                  <a:lnTo>
                    <a:pt x="624" y="1248"/>
                  </a:lnTo>
                  <a:lnTo>
                    <a:pt x="737" y="1248"/>
                  </a:lnTo>
                  <a:lnTo>
                    <a:pt x="737" y="1191"/>
                  </a:lnTo>
                  <a:lnTo>
                    <a:pt x="794" y="1191"/>
                  </a:lnTo>
                  <a:lnTo>
                    <a:pt x="794" y="1134"/>
                  </a:lnTo>
                  <a:lnTo>
                    <a:pt x="851" y="1134"/>
                  </a:lnTo>
                  <a:lnTo>
                    <a:pt x="851" y="964"/>
                  </a:lnTo>
                  <a:lnTo>
                    <a:pt x="794" y="964"/>
                  </a:lnTo>
                  <a:lnTo>
                    <a:pt x="794" y="907"/>
                  </a:lnTo>
                  <a:lnTo>
                    <a:pt x="737" y="907"/>
                  </a:lnTo>
                  <a:lnTo>
                    <a:pt x="737" y="851"/>
                  </a:lnTo>
                  <a:lnTo>
                    <a:pt x="681" y="851"/>
                  </a:lnTo>
                  <a:lnTo>
                    <a:pt x="681" y="624"/>
                  </a:lnTo>
                  <a:lnTo>
                    <a:pt x="567" y="624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11" y="510"/>
                  </a:lnTo>
                  <a:lnTo>
                    <a:pt x="454" y="510"/>
                  </a:lnTo>
                  <a:lnTo>
                    <a:pt x="454" y="397"/>
                  </a:lnTo>
                  <a:lnTo>
                    <a:pt x="511" y="397"/>
                  </a:lnTo>
                  <a:lnTo>
                    <a:pt x="511" y="284"/>
                  </a:lnTo>
                  <a:lnTo>
                    <a:pt x="454" y="284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0" name="Freeform 971"/>
            <p:cNvSpPr>
              <a:spLocks/>
            </p:cNvSpPr>
            <p:nvPr/>
          </p:nvSpPr>
          <p:spPr bwMode="auto">
            <a:xfrm>
              <a:off x="5733" y="1493"/>
              <a:ext cx="1134" cy="1247"/>
            </a:xfrm>
            <a:custGeom>
              <a:avLst/>
              <a:gdLst>
                <a:gd name="T0" fmla="*/ 567 w 1134"/>
                <a:gd name="T1" fmla="*/ 1191 h 1247"/>
                <a:gd name="T2" fmla="*/ 340 w 1134"/>
                <a:gd name="T3" fmla="*/ 1191 h 1247"/>
                <a:gd name="T4" fmla="*/ 340 w 1134"/>
                <a:gd name="T5" fmla="*/ 1134 h 1247"/>
                <a:gd name="T6" fmla="*/ 284 w 1134"/>
                <a:gd name="T7" fmla="*/ 1134 h 1247"/>
                <a:gd name="T8" fmla="*/ 284 w 1134"/>
                <a:gd name="T9" fmla="*/ 1077 h 1247"/>
                <a:gd name="T10" fmla="*/ 227 w 1134"/>
                <a:gd name="T11" fmla="*/ 1077 h 1247"/>
                <a:gd name="T12" fmla="*/ 227 w 1134"/>
                <a:gd name="T13" fmla="*/ 964 h 1247"/>
                <a:gd name="T14" fmla="*/ 284 w 1134"/>
                <a:gd name="T15" fmla="*/ 964 h 1247"/>
                <a:gd name="T16" fmla="*/ 284 w 1134"/>
                <a:gd name="T17" fmla="*/ 851 h 1247"/>
                <a:gd name="T18" fmla="*/ 227 w 1134"/>
                <a:gd name="T19" fmla="*/ 851 h 1247"/>
                <a:gd name="T20" fmla="*/ 227 w 1134"/>
                <a:gd name="T21" fmla="*/ 794 h 1247"/>
                <a:gd name="T22" fmla="*/ 113 w 1134"/>
                <a:gd name="T23" fmla="*/ 794 h 1247"/>
                <a:gd name="T24" fmla="*/ 113 w 1134"/>
                <a:gd name="T25" fmla="*/ 624 h 1247"/>
                <a:gd name="T26" fmla="*/ 170 w 1134"/>
                <a:gd name="T27" fmla="*/ 624 h 1247"/>
                <a:gd name="T28" fmla="*/ 170 w 1134"/>
                <a:gd name="T29" fmla="*/ 510 h 1247"/>
                <a:gd name="T30" fmla="*/ 113 w 1134"/>
                <a:gd name="T31" fmla="*/ 510 h 1247"/>
                <a:gd name="T32" fmla="*/ 113 w 1134"/>
                <a:gd name="T33" fmla="*/ 454 h 1247"/>
                <a:gd name="T34" fmla="*/ 57 w 1134"/>
                <a:gd name="T35" fmla="*/ 454 h 1247"/>
                <a:gd name="T36" fmla="*/ 57 w 1134"/>
                <a:gd name="T37" fmla="*/ 397 h 1247"/>
                <a:gd name="T38" fmla="*/ 0 w 1134"/>
                <a:gd name="T39" fmla="*/ 397 h 1247"/>
                <a:gd name="T40" fmla="*/ 0 w 1134"/>
                <a:gd name="T41" fmla="*/ 340 h 1247"/>
                <a:gd name="T42" fmla="*/ 57 w 1134"/>
                <a:gd name="T43" fmla="*/ 340 h 1247"/>
                <a:gd name="T44" fmla="*/ 57 w 1134"/>
                <a:gd name="T45" fmla="*/ 227 h 1247"/>
                <a:gd name="T46" fmla="*/ 0 w 1134"/>
                <a:gd name="T47" fmla="*/ 227 h 1247"/>
                <a:gd name="T48" fmla="*/ 0 w 1134"/>
                <a:gd name="T49" fmla="*/ 170 h 1247"/>
                <a:gd name="T50" fmla="*/ 57 w 1134"/>
                <a:gd name="T51" fmla="*/ 170 h 1247"/>
                <a:gd name="T52" fmla="*/ 57 w 1134"/>
                <a:gd name="T53" fmla="*/ 113 h 1247"/>
                <a:gd name="T54" fmla="*/ 113 w 1134"/>
                <a:gd name="T55" fmla="*/ 113 h 1247"/>
                <a:gd name="T56" fmla="*/ 113 w 1134"/>
                <a:gd name="T57" fmla="*/ 57 h 1247"/>
                <a:gd name="T58" fmla="*/ 284 w 1134"/>
                <a:gd name="T59" fmla="*/ 57 h 1247"/>
                <a:gd name="T60" fmla="*/ 284 w 1134"/>
                <a:gd name="T61" fmla="*/ 0 h 1247"/>
                <a:gd name="T62" fmla="*/ 397 w 1134"/>
                <a:gd name="T63" fmla="*/ 0 h 1247"/>
                <a:gd name="T64" fmla="*/ 397 w 1134"/>
                <a:gd name="T65" fmla="*/ 57 h 1247"/>
                <a:gd name="T66" fmla="*/ 454 w 1134"/>
                <a:gd name="T67" fmla="*/ 57 h 1247"/>
                <a:gd name="T68" fmla="*/ 454 w 1134"/>
                <a:gd name="T69" fmla="*/ 227 h 1247"/>
                <a:gd name="T70" fmla="*/ 567 w 1134"/>
                <a:gd name="T71" fmla="*/ 227 h 1247"/>
                <a:gd name="T72" fmla="*/ 567 w 1134"/>
                <a:gd name="T73" fmla="*/ 170 h 1247"/>
                <a:gd name="T74" fmla="*/ 624 w 1134"/>
                <a:gd name="T75" fmla="*/ 170 h 1247"/>
                <a:gd name="T76" fmla="*/ 624 w 1134"/>
                <a:gd name="T77" fmla="*/ 57 h 1247"/>
                <a:gd name="T78" fmla="*/ 907 w 1134"/>
                <a:gd name="T79" fmla="*/ 57 h 1247"/>
                <a:gd name="T80" fmla="*/ 907 w 1134"/>
                <a:gd name="T81" fmla="*/ 113 h 1247"/>
                <a:gd name="T82" fmla="*/ 964 w 1134"/>
                <a:gd name="T83" fmla="*/ 113 h 1247"/>
                <a:gd name="T84" fmla="*/ 964 w 1134"/>
                <a:gd name="T85" fmla="*/ 170 h 1247"/>
                <a:gd name="T86" fmla="*/ 1021 w 1134"/>
                <a:gd name="T87" fmla="*/ 170 h 1247"/>
                <a:gd name="T88" fmla="*/ 1021 w 1134"/>
                <a:gd name="T89" fmla="*/ 227 h 1247"/>
                <a:gd name="T90" fmla="*/ 1134 w 1134"/>
                <a:gd name="T91" fmla="*/ 227 h 1247"/>
                <a:gd name="T92" fmla="*/ 1134 w 1134"/>
                <a:gd name="T93" fmla="*/ 397 h 1247"/>
                <a:gd name="T94" fmla="*/ 1077 w 1134"/>
                <a:gd name="T95" fmla="*/ 397 h 1247"/>
                <a:gd name="T96" fmla="*/ 1077 w 1134"/>
                <a:gd name="T97" fmla="*/ 680 h 1247"/>
                <a:gd name="T98" fmla="*/ 1021 w 1134"/>
                <a:gd name="T99" fmla="*/ 680 h 1247"/>
                <a:gd name="T100" fmla="*/ 1021 w 1134"/>
                <a:gd name="T101" fmla="*/ 737 h 1247"/>
                <a:gd name="T102" fmla="*/ 1077 w 1134"/>
                <a:gd name="T103" fmla="*/ 737 h 1247"/>
                <a:gd name="T104" fmla="*/ 1077 w 1134"/>
                <a:gd name="T105" fmla="*/ 964 h 1247"/>
                <a:gd name="T106" fmla="*/ 907 w 1134"/>
                <a:gd name="T107" fmla="*/ 964 h 1247"/>
                <a:gd name="T108" fmla="*/ 907 w 1134"/>
                <a:gd name="T109" fmla="*/ 1134 h 1247"/>
                <a:gd name="T110" fmla="*/ 851 w 1134"/>
                <a:gd name="T111" fmla="*/ 1134 h 1247"/>
                <a:gd name="T112" fmla="*/ 851 w 1134"/>
                <a:gd name="T113" fmla="*/ 1247 h 1247"/>
                <a:gd name="T114" fmla="*/ 794 w 1134"/>
                <a:gd name="T115" fmla="*/ 1247 h 1247"/>
                <a:gd name="T116" fmla="*/ 794 w 1134"/>
                <a:gd name="T117" fmla="*/ 1191 h 1247"/>
                <a:gd name="T118" fmla="*/ 737 w 1134"/>
                <a:gd name="T119" fmla="*/ 1191 h 1247"/>
                <a:gd name="T120" fmla="*/ 737 w 1134"/>
                <a:gd name="T121" fmla="*/ 1077 h 1247"/>
                <a:gd name="T122" fmla="*/ 567 w 1134"/>
                <a:gd name="T123" fmla="*/ 1077 h 1247"/>
                <a:gd name="T124" fmla="*/ 567 w 1134"/>
                <a:gd name="T125" fmla="*/ 1191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34" h="1247">
                  <a:moveTo>
                    <a:pt x="567" y="1191"/>
                  </a:moveTo>
                  <a:lnTo>
                    <a:pt x="340" y="1191"/>
                  </a:lnTo>
                  <a:lnTo>
                    <a:pt x="340" y="1134"/>
                  </a:lnTo>
                  <a:lnTo>
                    <a:pt x="284" y="1134"/>
                  </a:lnTo>
                  <a:lnTo>
                    <a:pt x="284" y="1077"/>
                  </a:lnTo>
                  <a:lnTo>
                    <a:pt x="227" y="1077"/>
                  </a:lnTo>
                  <a:lnTo>
                    <a:pt x="227" y="964"/>
                  </a:lnTo>
                  <a:lnTo>
                    <a:pt x="284" y="964"/>
                  </a:lnTo>
                  <a:lnTo>
                    <a:pt x="284" y="851"/>
                  </a:lnTo>
                  <a:lnTo>
                    <a:pt x="227" y="851"/>
                  </a:lnTo>
                  <a:lnTo>
                    <a:pt x="227" y="794"/>
                  </a:lnTo>
                  <a:lnTo>
                    <a:pt x="113" y="794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170" y="510"/>
                  </a:lnTo>
                  <a:lnTo>
                    <a:pt x="113" y="510"/>
                  </a:lnTo>
                  <a:lnTo>
                    <a:pt x="113" y="454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113" y="113"/>
                  </a:lnTo>
                  <a:lnTo>
                    <a:pt x="113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454" y="57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57"/>
                  </a:lnTo>
                  <a:lnTo>
                    <a:pt x="907" y="57"/>
                  </a:lnTo>
                  <a:lnTo>
                    <a:pt x="907" y="113"/>
                  </a:lnTo>
                  <a:lnTo>
                    <a:pt x="964" y="113"/>
                  </a:lnTo>
                  <a:lnTo>
                    <a:pt x="964" y="170"/>
                  </a:lnTo>
                  <a:lnTo>
                    <a:pt x="1021" y="170"/>
                  </a:lnTo>
                  <a:lnTo>
                    <a:pt x="1021" y="227"/>
                  </a:lnTo>
                  <a:lnTo>
                    <a:pt x="1134" y="227"/>
                  </a:lnTo>
                  <a:lnTo>
                    <a:pt x="1134" y="397"/>
                  </a:lnTo>
                  <a:lnTo>
                    <a:pt x="1077" y="397"/>
                  </a:lnTo>
                  <a:lnTo>
                    <a:pt x="1077" y="680"/>
                  </a:lnTo>
                  <a:lnTo>
                    <a:pt x="1021" y="680"/>
                  </a:lnTo>
                  <a:lnTo>
                    <a:pt x="1021" y="737"/>
                  </a:lnTo>
                  <a:lnTo>
                    <a:pt x="1077" y="737"/>
                  </a:lnTo>
                  <a:lnTo>
                    <a:pt x="1077" y="964"/>
                  </a:lnTo>
                  <a:lnTo>
                    <a:pt x="907" y="964"/>
                  </a:lnTo>
                  <a:lnTo>
                    <a:pt x="907" y="1134"/>
                  </a:lnTo>
                  <a:lnTo>
                    <a:pt x="851" y="1134"/>
                  </a:lnTo>
                  <a:lnTo>
                    <a:pt x="851" y="1247"/>
                  </a:lnTo>
                  <a:lnTo>
                    <a:pt x="794" y="1247"/>
                  </a:lnTo>
                  <a:lnTo>
                    <a:pt x="794" y="1191"/>
                  </a:lnTo>
                  <a:lnTo>
                    <a:pt x="737" y="1191"/>
                  </a:lnTo>
                  <a:lnTo>
                    <a:pt x="737" y="1077"/>
                  </a:lnTo>
                  <a:lnTo>
                    <a:pt x="567" y="1077"/>
                  </a:lnTo>
                  <a:lnTo>
                    <a:pt x="567" y="119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1" name="Freeform 972"/>
            <p:cNvSpPr>
              <a:spLocks/>
            </p:cNvSpPr>
            <p:nvPr/>
          </p:nvSpPr>
          <p:spPr bwMode="auto">
            <a:xfrm>
              <a:off x="4089" y="132"/>
              <a:ext cx="2551" cy="2041"/>
            </a:xfrm>
            <a:custGeom>
              <a:avLst/>
              <a:gdLst>
                <a:gd name="T0" fmla="*/ 1304 w 2551"/>
                <a:gd name="T1" fmla="*/ 1871 h 2041"/>
                <a:gd name="T2" fmla="*/ 1190 w 2551"/>
                <a:gd name="T3" fmla="*/ 1928 h 2041"/>
                <a:gd name="T4" fmla="*/ 1190 w 2551"/>
                <a:gd name="T5" fmla="*/ 1815 h 2041"/>
                <a:gd name="T6" fmla="*/ 1077 w 2551"/>
                <a:gd name="T7" fmla="*/ 1701 h 2041"/>
                <a:gd name="T8" fmla="*/ 964 w 2551"/>
                <a:gd name="T9" fmla="*/ 1645 h 2041"/>
                <a:gd name="T10" fmla="*/ 907 w 2551"/>
                <a:gd name="T11" fmla="*/ 1701 h 2041"/>
                <a:gd name="T12" fmla="*/ 737 w 2551"/>
                <a:gd name="T13" fmla="*/ 1645 h 2041"/>
                <a:gd name="T14" fmla="*/ 680 w 2551"/>
                <a:gd name="T15" fmla="*/ 1531 h 2041"/>
                <a:gd name="T16" fmla="*/ 567 w 2551"/>
                <a:gd name="T17" fmla="*/ 1474 h 2041"/>
                <a:gd name="T18" fmla="*/ 510 w 2551"/>
                <a:gd name="T19" fmla="*/ 1248 h 2041"/>
                <a:gd name="T20" fmla="*/ 510 w 2551"/>
                <a:gd name="T21" fmla="*/ 1191 h 2041"/>
                <a:gd name="T22" fmla="*/ 453 w 2551"/>
                <a:gd name="T23" fmla="*/ 1021 h 2041"/>
                <a:gd name="T24" fmla="*/ 283 w 2551"/>
                <a:gd name="T25" fmla="*/ 907 h 2041"/>
                <a:gd name="T26" fmla="*/ 340 w 2551"/>
                <a:gd name="T27" fmla="*/ 567 h 2041"/>
                <a:gd name="T28" fmla="*/ 113 w 2551"/>
                <a:gd name="T29" fmla="*/ 681 h 2041"/>
                <a:gd name="T30" fmla="*/ 0 w 2551"/>
                <a:gd name="T31" fmla="*/ 567 h 2041"/>
                <a:gd name="T32" fmla="*/ 113 w 2551"/>
                <a:gd name="T33" fmla="*/ 511 h 2041"/>
                <a:gd name="T34" fmla="*/ 170 w 2551"/>
                <a:gd name="T35" fmla="*/ 340 h 2041"/>
                <a:gd name="T36" fmla="*/ 340 w 2551"/>
                <a:gd name="T37" fmla="*/ 170 h 2041"/>
                <a:gd name="T38" fmla="*/ 397 w 2551"/>
                <a:gd name="T39" fmla="*/ 57 h 2041"/>
                <a:gd name="T40" fmla="*/ 623 w 2551"/>
                <a:gd name="T41" fmla="*/ 0 h 2041"/>
                <a:gd name="T42" fmla="*/ 794 w 2551"/>
                <a:gd name="T43" fmla="*/ 170 h 2041"/>
                <a:gd name="T44" fmla="*/ 964 w 2551"/>
                <a:gd name="T45" fmla="*/ 114 h 2041"/>
                <a:gd name="T46" fmla="*/ 1020 w 2551"/>
                <a:gd name="T47" fmla="*/ 57 h 2041"/>
                <a:gd name="T48" fmla="*/ 1134 w 2551"/>
                <a:gd name="T49" fmla="*/ 114 h 2041"/>
                <a:gd name="T50" fmla="*/ 1190 w 2551"/>
                <a:gd name="T51" fmla="*/ 227 h 2041"/>
                <a:gd name="T52" fmla="*/ 1304 w 2551"/>
                <a:gd name="T53" fmla="*/ 170 h 2041"/>
                <a:gd name="T54" fmla="*/ 1644 w 2551"/>
                <a:gd name="T55" fmla="*/ 170 h 2041"/>
                <a:gd name="T56" fmla="*/ 2154 w 2551"/>
                <a:gd name="T57" fmla="*/ 114 h 2041"/>
                <a:gd name="T58" fmla="*/ 2211 w 2551"/>
                <a:gd name="T59" fmla="*/ 227 h 2041"/>
                <a:gd name="T60" fmla="*/ 2324 w 2551"/>
                <a:gd name="T61" fmla="*/ 284 h 2041"/>
                <a:gd name="T62" fmla="*/ 2381 w 2551"/>
                <a:gd name="T63" fmla="*/ 454 h 2041"/>
                <a:gd name="T64" fmla="*/ 2495 w 2551"/>
                <a:gd name="T65" fmla="*/ 511 h 2041"/>
                <a:gd name="T66" fmla="*/ 2438 w 2551"/>
                <a:gd name="T67" fmla="*/ 1078 h 2041"/>
                <a:gd name="T68" fmla="*/ 2495 w 2551"/>
                <a:gd name="T69" fmla="*/ 1248 h 2041"/>
                <a:gd name="T70" fmla="*/ 2551 w 2551"/>
                <a:gd name="T71" fmla="*/ 1418 h 2041"/>
                <a:gd name="T72" fmla="*/ 2211 w 2551"/>
                <a:gd name="T73" fmla="*/ 1531 h 2041"/>
                <a:gd name="T74" fmla="*/ 2098 w 2551"/>
                <a:gd name="T75" fmla="*/ 1418 h 2041"/>
                <a:gd name="T76" fmla="*/ 1928 w 2551"/>
                <a:gd name="T77" fmla="*/ 1361 h 2041"/>
                <a:gd name="T78" fmla="*/ 1757 w 2551"/>
                <a:gd name="T79" fmla="*/ 1474 h 2041"/>
                <a:gd name="T80" fmla="*/ 1644 w 2551"/>
                <a:gd name="T81" fmla="*/ 1531 h 2041"/>
                <a:gd name="T82" fmla="*/ 1701 w 2551"/>
                <a:gd name="T83" fmla="*/ 1701 h 2041"/>
                <a:gd name="T84" fmla="*/ 1701 w 2551"/>
                <a:gd name="T85" fmla="*/ 1758 h 2041"/>
                <a:gd name="T86" fmla="*/ 1757 w 2551"/>
                <a:gd name="T87" fmla="*/ 1871 h 2041"/>
                <a:gd name="T88" fmla="*/ 1644 w 2551"/>
                <a:gd name="T89" fmla="*/ 1928 h 2041"/>
                <a:gd name="T90" fmla="*/ 1587 w 2551"/>
                <a:gd name="T91" fmla="*/ 2041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551" h="2041">
                  <a:moveTo>
                    <a:pt x="1531" y="2041"/>
                  </a:moveTo>
                  <a:lnTo>
                    <a:pt x="1531" y="1871"/>
                  </a:lnTo>
                  <a:lnTo>
                    <a:pt x="1304" y="1871"/>
                  </a:lnTo>
                  <a:lnTo>
                    <a:pt x="1304" y="1985"/>
                  </a:lnTo>
                  <a:lnTo>
                    <a:pt x="1190" y="1985"/>
                  </a:lnTo>
                  <a:lnTo>
                    <a:pt x="1190" y="1928"/>
                  </a:lnTo>
                  <a:lnTo>
                    <a:pt x="1134" y="1928"/>
                  </a:lnTo>
                  <a:lnTo>
                    <a:pt x="1134" y="1815"/>
                  </a:lnTo>
                  <a:lnTo>
                    <a:pt x="1190" y="1815"/>
                  </a:lnTo>
                  <a:lnTo>
                    <a:pt x="1190" y="1758"/>
                  </a:lnTo>
                  <a:lnTo>
                    <a:pt x="1077" y="1758"/>
                  </a:lnTo>
                  <a:lnTo>
                    <a:pt x="1077" y="1701"/>
                  </a:lnTo>
                  <a:lnTo>
                    <a:pt x="1020" y="1701"/>
                  </a:lnTo>
                  <a:lnTo>
                    <a:pt x="1020" y="1645"/>
                  </a:lnTo>
                  <a:lnTo>
                    <a:pt x="964" y="1645"/>
                  </a:lnTo>
                  <a:lnTo>
                    <a:pt x="964" y="1588"/>
                  </a:lnTo>
                  <a:lnTo>
                    <a:pt x="907" y="1588"/>
                  </a:lnTo>
                  <a:lnTo>
                    <a:pt x="907" y="1701"/>
                  </a:lnTo>
                  <a:lnTo>
                    <a:pt x="794" y="1701"/>
                  </a:lnTo>
                  <a:lnTo>
                    <a:pt x="794" y="1645"/>
                  </a:lnTo>
                  <a:lnTo>
                    <a:pt x="737" y="1645"/>
                  </a:lnTo>
                  <a:lnTo>
                    <a:pt x="737" y="1588"/>
                  </a:lnTo>
                  <a:lnTo>
                    <a:pt x="680" y="1588"/>
                  </a:lnTo>
                  <a:lnTo>
                    <a:pt x="680" y="1531"/>
                  </a:lnTo>
                  <a:lnTo>
                    <a:pt x="623" y="1531"/>
                  </a:lnTo>
                  <a:lnTo>
                    <a:pt x="623" y="1474"/>
                  </a:lnTo>
                  <a:lnTo>
                    <a:pt x="567" y="1474"/>
                  </a:lnTo>
                  <a:lnTo>
                    <a:pt x="567" y="1418"/>
                  </a:lnTo>
                  <a:lnTo>
                    <a:pt x="510" y="1418"/>
                  </a:lnTo>
                  <a:lnTo>
                    <a:pt x="510" y="1248"/>
                  </a:lnTo>
                  <a:lnTo>
                    <a:pt x="567" y="1248"/>
                  </a:lnTo>
                  <a:lnTo>
                    <a:pt x="567" y="1191"/>
                  </a:lnTo>
                  <a:lnTo>
                    <a:pt x="510" y="1191"/>
                  </a:lnTo>
                  <a:lnTo>
                    <a:pt x="510" y="1078"/>
                  </a:lnTo>
                  <a:lnTo>
                    <a:pt x="453" y="1078"/>
                  </a:lnTo>
                  <a:lnTo>
                    <a:pt x="453" y="1021"/>
                  </a:lnTo>
                  <a:lnTo>
                    <a:pt x="340" y="1021"/>
                  </a:lnTo>
                  <a:lnTo>
                    <a:pt x="340" y="907"/>
                  </a:lnTo>
                  <a:lnTo>
                    <a:pt x="283" y="907"/>
                  </a:lnTo>
                  <a:lnTo>
                    <a:pt x="283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681"/>
                  </a:lnTo>
                  <a:lnTo>
                    <a:pt x="113" y="681"/>
                  </a:lnTo>
                  <a:lnTo>
                    <a:pt x="113" y="624"/>
                  </a:lnTo>
                  <a:lnTo>
                    <a:pt x="0" y="624"/>
                  </a:lnTo>
                  <a:lnTo>
                    <a:pt x="0" y="567"/>
                  </a:lnTo>
                  <a:lnTo>
                    <a:pt x="56" y="567"/>
                  </a:lnTo>
                  <a:lnTo>
                    <a:pt x="56" y="511"/>
                  </a:lnTo>
                  <a:lnTo>
                    <a:pt x="113" y="511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340"/>
                  </a:lnTo>
                  <a:lnTo>
                    <a:pt x="283" y="340"/>
                  </a:lnTo>
                  <a:lnTo>
                    <a:pt x="283" y="170"/>
                  </a:lnTo>
                  <a:lnTo>
                    <a:pt x="340" y="170"/>
                  </a:lnTo>
                  <a:lnTo>
                    <a:pt x="340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623" y="0"/>
                  </a:lnTo>
                  <a:lnTo>
                    <a:pt x="623" y="114"/>
                  </a:lnTo>
                  <a:lnTo>
                    <a:pt x="794" y="114"/>
                  </a:lnTo>
                  <a:lnTo>
                    <a:pt x="794" y="170"/>
                  </a:lnTo>
                  <a:lnTo>
                    <a:pt x="907" y="170"/>
                  </a:lnTo>
                  <a:lnTo>
                    <a:pt x="907" y="114"/>
                  </a:lnTo>
                  <a:lnTo>
                    <a:pt x="964" y="114"/>
                  </a:lnTo>
                  <a:lnTo>
                    <a:pt x="964" y="0"/>
                  </a:lnTo>
                  <a:lnTo>
                    <a:pt x="1020" y="0"/>
                  </a:lnTo>
                  <a:lnTo>
                    <a:pt x="1020" y="57"/>
                  </a:lnTo>
                  <a:lnTo>
                    <a:pt x="1077" y="57"/>
                  </a:lnTo>
                  <a:lnTo>
                    <a:pt x="1077" y="114"/>
                  </a:lnTo>
                  <a:lnTo>
                    <a:pt x="1134" y="114"/>
                  </a:lnTo>
                  <a:lnTo>
                    <a:pt x="1134" y="170"/>
                  </a:lnTo>
                  <a:lnTo>
                    <a:pt x="1190" y="170"/>
                  </a:lnTo>
                  <a:lnTo>
                    <a:pt x="1190" y="227"/>
                  </a:lnTo>
                  <a:lnTo>
                    <a:pt x="1247" y="227"/>
                  </a:lnTo>
                  <a:lnTo>
                    <a:pt x="1247" y="170"/>
                  </a:lnTo>
                  <a:lnTo>
                    <a:pt x="1304" y="170"/>
                  </a:lnTo>
                  <a:lnTo>
                    <a:pt x="1304" y="114"/>
                  </a:lnTo>
                  <a:lnTo>
                    <a:pt x="1644" y="114"/>
                  </a:lnTo>
                  <a:lnTo>
                    <a:pt x="1644" y="170"/>
                  </a:lnTo>
                  <a:lnTo>
                    <a:pt x="2098" y="170"/>
                  </a:lnTo>
                  <a:lnTo>
                    <a:pt x="2098" y="114"/>
                  </a:lnTo>
                  <a:lnTo>
                    <a:pt x="2154" y="114"/>
                  </a:lnTo>
                  <a:lnTo>
                    <a:pt x="2154" y="170"/>
                  </a:lnTo>
                  <a:lnTo>
                    <a:pt x="2211" y="170"/>
                  </a:lnTo>
                  <a:lnTo>
                    <a:pt x="2211" y="227"/>
                  </a:lnTo>
                  <a:lnTo>
                    <a:pt x="2268" y="227"/>
                  </a:lnTo>
                  <a:lnTo>
                    <a:pt x="2268" y="284"/>
                  </a:lnTo>
                  <a:lnTo>
                    <a:pt x="2324" y="284"/>
                  </a:lnTo>
                  <a:lnTo>
                    <a:pt x="2324" y="340"/>
                  </a:lnTo>
                  <a:lnTo>
                    <a:pt x="2381" y="340"/>
                  </a:lnTo>
                  <a:lnTo>
                    <a:pt x="2381" y="454"/>
                  </a:lnTo>
                  <a:lnTo>
                    <a:pt x="2438" y="454"/>
                  </a:lnTo>
                  <a:lnTo>
                    <a:pt x="2438" y="511"/>
                  </a:lnTo>
                  <a:lnTo>
                    <a:pt x="2495" y="511"/>
                  </a:lnTo>
                  <a:lnTo>
                    <a:pt x="2495" y="681"/>
                  </a:lnTo>
                  <a:lnTo>
                    <a:pt x="2438" y="681"/>
                  </a:lnTo>
                  <a:lnTo>
                    <a:pt x="2438" y="1078"/>
                  </a:lnTo>
                  <a:lnTo>
                    <a:pt x="2381" y="1078"/>
                  </a:lnTo>
                  <a:lnTo>
                    <a:pt x="2381" y="1248"/>
                  </a:lnTo>
                  <a:lnTo>
                    <a:pt x="2495" y="1248"/>
                  </a:lnTo>
                  <a:lnTo>
                    <a:pt x="2495" y="1304"/>
                  </a:lnTo>
                  <a:lnTo>
                    <a:pt x="2551" y="1304"/>
                  </a:lnTo>
                  <a:lnTo>
                    <a:pt x="2551" y="1418"/>
                  </a:lnTo>
                  <a:lnTo>
                    <a:pt x="2268" y="1418"/>
                  </a:lnTo>
                  <a:lnTo>
                    <a:pt x="2268" y="1531"/>
                  </a:lnTo>
                  <a:lnTo>
                    <a:pt x="2211" y="1531"/>
                  </a:lnTo>
                  <a:lnTo>
                    <a:pt x="2211" y="1588"/>
                  </a:lnTo>
                  <a:lnTo>
                    <a:pt x="2098" y="1588"/>
                  </a:lnTo>
                  <a:lnTo>
                    <a:pt x="2098" y="1418"/>
                  </a:lnTo>
                  <a:lnTo>
                    <a:pt x="2041" y="1418"/>
                  </a:lnTo>
                  <a:lnTo>
                    <a:pt x="2041" y="1361"/>
                  </a:lnTo>
                  <a:lnTo>
                    <a:pt x="1928" y="1361"/>
                  </a:lnTo>
                  <a:lnTo>
                    <a:pt x="1928" y="1418"/>
                  </a:lnTo>
                  <a:lnTo>
                    <a:pt x="1757" y="1418"/>
                  </a:lnTo>
                  <a:lnTo>
                    <a:pt x="1757" y="1474"/>
                  </a:lnTo>
                  <a:lnTo>
                    <a:pt x="1701" y="1474"/>
                  </a:lnTo>
                  <a:lnTo>
                    <a:pt x="1701" y="1531"/>
                  </a:lnTo>
                  <a:lnTo>
                    <a:pt x="1644" y="1531"/>
                  </a:lnTo>
                  <a:lnTo>
                    <a:pt x="1644" y="1588"/>
                  </a:lnTo>
                  <a:lnTo>
                    <a:pt x="1701" y="1588"/>
                  </a:lnTo>
                  <a:lnTo>
                    <a:pt x="1701" y="1701"/>
                  </a:lnTo>
                  <a:lnTo>
                    <a:pt x="1644" y="1701"/>
                  </a:lnTo>
                  <a:lnTo>
                    <a:pt x="1644" y="1758"/>
                  </a:lnTo>
                  <a:lnTo>
                    <a:pt x="1701" y="1758"/>
                  </a:lnTo>
                  <a:lnTo>
                    <a:pt x="1701" y="1815"/>
                  </a:lnTo>
                  <a:lnTo>
                    <a:pt x="1757" y="1815"/>
                  </a:lnTo>
                  <a:lnTo>
                    <a:pt x="1757" y="1871"/>
                  </a:lnTo>
                  <a:lnTo>
                    <a:pt x="1814" y="1871"/>
                  </a:lnTo>
                  <a:lnTo>
                    <a:pt x="1814" y="1928"/>
                  </a:lnTo>
                  <a:lnTo>
                    <a:pt x="1644" y="1928"/>
                  </a:lnTo>
                  <a:lnTo>
                    <a:pt x="1644" y="1985"/>
                  </a:lnTo>
                  <a:lnTo>
                    <a:pt x="1587" y="1985"/>
                  </a:lnTo>
                  <a:lnTo>
                    <a:pt x="1587" y="2041"/>
                  </a:lnTo>
                  <a:lnTo>
                    <a:pt x="1531" y="20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2" name="Freeform 974"/>
            <p:cNvSpPr>
              <a:spLocks/>
            </p:cNvSpPr>
            <p:nvPr/>
          </p:nvSpPr>
          <p:spPr bwMode="auto">
            <a:xfrm>
              <a:off x="4542" y="2457"/>
              <a:ext cx="1304" cy="794"/>
            </a:xfrm>
            <a:custGeom>
              <a:avLst/>
              <a:gdLst>
                <a:gd name="T0" fmla="*/ 114 w 1304"/>
                <a:gd name="T1" fmla="*/ 567 h 794"/>
                <a:gd name="T2" fmla="*/ 114 w 1304"/>
                <a:gd name="T3" fmla="*/ 510 h 794"/>
                <a:gd name="T4" fmla="*/ 57 w 1304"/>
                <a:gd name="T5" fmla="*/ 510 h 794"/>
                <a:gd name="T6" fmla="*/ 57 w 1304"/>
                <a:gd name="T7" fmla="*/ 397 h 794"/>
                <a:gd name="T8" fmla="*/ 0 w 1304"/>
                <a:gd name="T9" fmla="*/ 397 h 794"/>
                <a:gd name="T10" fmla="*/ 0 w 1304"/>
                <a:gd name="T11" fmla="*/ 227 h 794"/>
                <a:gd name="T12" fmla="*/ 57 w 1304"/>
                <a:gd name="T13" fmla="*/ 227 h 794"/>
                <a:gd name="T14" fmla="*/ 57 w 1304"/>
                <a:gd name="T15" fmla="*/ 57 h 794"/>
                <a:gd name="T16" fmla="*/ 114 w 1304"/>
                <a:gd name="T17" fmla="*/ 57 h 794"/>
                <a:gd name="T18" fmla="*/ 114 w 1304"/>
                <a:gd name="T19" fmla="*/ 0 h 794"/>
                <a:gd name="T20" fmla="*/ 170 w 1304"/>
                <a:gd name="T21" fmla="*/ 0 h 794"/>
                <a:gd name="T22" fmla="*/ 170 w 1304"/>
                <a:gd name="T23" fmla="*/ 57 h 794"/>
                <a:gd name="T24" fmla="*/ 284 w 1304"/>
                <a:gd name="T25" fmla="*/ 57 h 794"/>
                <a:gd name="T26" fmla="*/ 284 w 1304"/>
                <a:gd name="T27" fmla="*/ 0 h 794"/>
                <a:gd name="T28" fmla="*/ 341 w 1304"/>
                <a:gd name="T29" fmla="*/ 0 h 794"/>
                <a:gd name="T30" fmla="*/ 341 w 1304"/>
                <a:gd name="T31" fmla="*/ 170 h 794"/>
                <a:gd name="T32" fmla="*/ 454 w 1304"/>
                <a:gd name="T33" fmla="*/ 170 h 794"/>
                <a:gd name="T34" fmla="*/ 454 w 1304"/>
                <a:gd name="T35" fmla="*/ 113 h 794"/>
                <a:gd name="T36" fmla="*/ 511 w 1304"/>
                <a:gd name="T37" fmla="*/ 113 h 794"/>
                <a:gd name="T38" fmla="*/ 511 w 1304"/>
                <a:gd name="T39" fmla="*/ 57 h 794"/>
                <a:gd name="T40" fmla="*/ 737 w 1304"/>
                <a:gd name="T41" fmla="*/ 57 h 794"/>
                <a:gd name="T42" fmla="*/ 737 w 1304"/>
                <a:gd name="T43" fmla="*/ 113 h 794"/>
                <a:gd name="T44" fmla="*/ 794 w 1304"/>
                <a:gd name="T45" fmla="*/ 113 h 794"/>
                <a:gd name="T46" fmla="*/ 794 w 1304"/>
                <a:gd name="T47" fmla="*/ 170 h 794"/>
                <a:gd name="T48" fmla="*/ 964 w 1304"/>
                <a:gd name="T49" fmla="*/ 170 h 794"/>
                <a:gd name="T50" fmla="*/ 964 w 1304"/>
                <a:gd name="T51" fmla="*/ 113 h 794"/>
                <a:gd name="T52" fmla="*/ 1021 w 1304"/>
                <a:gd name="T53" fmla="*/ 113 h 794"/>
                <a:gd name="T54" fmla="*/ 1021 w 1304"/>
                <a:gd name="T55" fmla="*/ 170 h 794"/>
                <a:gd name="T56" fmla="*/ 1078 w 1304"/>
                <a:gd name="T57" fmla="*/ 170 h 794"/>
                <a:gd name="T58" fmla="*/ 1078 w 1304"/>
                <a:gd name="T59" fmla="*/ 227 h 794"/>
                <a:gd name="T60" fmla="*/ 1191 w 1304"/>
                <a:gd name="T61" fmla="*/ 227 h 794"/>
                <a:gd name="T62" fmla="*/ 1191 w 1304"/>
                <a:gd name="T63" fmla="*/ 283 h 794"/>
                <a:gd name="T64" fmla="*/ 1304 w 1304"/>
                <a:gd name="T65" fmla="*/ 283 h 794"/>
                <a:gd name="T66" fmla="*/ 1304 w 1304"/>
                <a:gd name="T67" fmla="*/ 510 h 794"/>
                <a:gd name="T68" fmla="*/ 1248 w 1304"/>
                <a:gd name="T69" fmla="*/ 510 h 794"/>
                <a:gd name="T70" fmla="*/ 1248 w 1304"/>
                <a:gd name="T71" fmla="*/ 567 h 794"/>
                <a:gd name="T72" fmla="*/ 1191 w 1304"/>
                <a:gd name="T73" fmla="*/ 567 h 794"/>
                <a:gd name="T74" fmla="*/ 1191 w 1304"/>
                <a:gd name="T75" fmla="*/ 624 h 794"/>
                <a:gd name="T76" fmla="*/ 1248 w 1304"/>
                <a:gd name="T77" fmla="*/ 624 h 794"/>
                <a:gd name="T78" fmla="*/ 1248 w 1304"/>
                <a:gd name="T79" fmla="*/ 680 h 794"/>
                <a:gd name="T80" fmla="*/ 1191 w 1304"/>
                <a:gd name="T81" fmla="*/ 680 h 794"/>
                <a:gd name="T82" fmla="*/ 1191 w 1304"/>
                <a:gd name="T83" fmla="*/ 737 h 794"/>
                <a:gd name="T84" fmla="*/ 1134 w 1304"/>
                <a:gd name="T85" fmla="*/ 737 h 794"/>
                <a:gd name="T86" fmla="*/ 1134 w 1304"/>
                <a:gd name="T87" fmla="*/ 794 h 794"/>
                <a:gd name="T88" fmla="*/ 964 w 1304"/>
                <a:gd name="T89" fmla="*/ 794 h 794"/>
                <a:gd name="T90" fmla="*/ 964 w 1304"/>
                <a:gd name="T91" fmla="*/ 737 h 794"/>
                <a:gd name="T92" fmla="*/ 851 w 1304"/>
                <a:gd name="T93" fmla="*/ 737 h 794"/>
                <a:gd name="T94" fmla="*/ 851 w 1304"/>
                <a:gd name="T95" fmla="*/ 680 h 794"/>
                <a:gd name="T96" fmla="*/ 737 w 1304"/>
                <a:gd name="T97" fmla="*/ 680 h 794"/>
                <a:gd name="T98" fmla="*/ 737 w 1304"/>
                <a:gd name="T99" fmla="*/ 737 h 794"/>
                <a:gd name="T100" fmla="*/ 511 w 1304"/>
                <a:gd name="T101" fmla="*/ 737 h 794"/>
                <a:gd name="T102" fmla="*/ 511 w 1304"/>
                <a:gd name="T103" fmla="*/ 680 h 794"/>
                <a:gd name="T104" fmla="*/ 454 w 1304"/>
                <a:gd name="T105" fmla="*/ 680 h 794"/>
                <a:gd name="T106" fmla="*/ 454 w 1304"/>
                <a:gd name="T107" fmla="*/ 624 h 794"/>
                <a:gd name="T108" fmla="*/ 341 w 1304"/>
                <a:gd name="T109" fmla="*/ 624 h 794"/>
                <a:gd name="T110" fmla="*/ 341 w 1304"/>
                <a:gd name="T111" fmla="*/ 567 h 794"/>
                <a:gd name="T112" fmla="*/ 227 w 1304"/>
                <a:gd name="T113" fmla="*/ 567 h 794"/>
                <a:gd name="T114" fmla="*/ 227 w 1304"/>
                <a:gd name="T115" fmla="*/ 510 h 794"/>
                <a:gd name="T116" fmla="*/ 170 w 1304"/>
                <a:gd name="T117" fmla="*/ 510 h 794"/>
                <a:gd name="T118" fmla="*/ 170 w 1304"/>
                <a:gd name="T119" fmla="*/ 567 h 794"/>
                <a:gd name="T120" fmla="*/ 114 w 1304"/>
                <a:gd name="T121" fmla="*/ 56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4" h="794">
                  <a:moveTo>
                    <a:pt x="114" y="567"/>
                  </a:moveTo>
                  <a:lnTo>
                    <a:pt x="114" y="510"/>
                  </a:lnTo>
                  <a:lnTo>
                    <a:pt x="57" y="510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341" y="0"/>
                  </a:lnTo>
                  <a:lnTo>
                    <a:pt x="341" y="170"/>
                  </a:lnTo>
                  <a:lnTo>
                    <a:pt x="454" y="170"/>
                  </a:lnTo>
                  <a:lnTo>
                    <a:pt x="454" y="113"/>
                  </a:lnTo>
                  <a:lnTo>
                    <a:pt x="511" y="113"/>
                  </a:lnTo>
                  <a:lnTo>
                    <a:pt x="511" y="57"/>
                  </a:lnTo>
                  <a:lnTo>
                    <a:pt x="737" y="57"/>
                  </a:lnTo>
                  <a:lnTo>
                    <a:pt x="737" y="113"/>
                  </a:lnTo>
                  <a:lnTo>
                    <a:pt x="794" y="113"/>
                  </a:lnTo>
                  <a:lnTo>
                    <a:pt x="794" y="170"/>
                  </a:lnTo>
                  <a:lnTo>
                    <a:pt x="964" y="170"/>
                  </a:lnTo>
                  <a:lnTo>
                    <a:pt x="964" y="113"/>
                  </a:lnTo>
                  <a:lnTo>
                    <a:pt x="1021" y="113"/>
                  </a:lnTo>
                  <a:lnTo>
                    <a:pt x="1021" y="170"/>
                  </a:lnTo>
                  <a:lnTo>
                    <a:pt x="1078" y="170"/>
                  </a:lnTo>
                  <a:lnTo>
                    <a:pt x="1078" y="227"/>
                  </a:lnTo>
                  <a:lnTo>
                    <a:pt x="1191" y="227"/>
                  </a:lnTo>
                  <a:lnTo>
                    <a:pt x="1191" y="283"/>
                  </a:lnTo>
                  <a:lnTo>
                    <a:pt x="1304" y="283"/>
                  </a:lnTo>
                  <a:lnTo>
                    <a:pt x="1304" y="510"/>
                  </a:lnTo>
                  <a:lnTo>
                    <a:pt x="1248" y="510"/>
                  </a:lnTo>
                  <a:lnTo>
                    <a:pt x="1248" y="567"/>
                  </a:lnTo>
                  <a:lnTo>
                    <a:pt x="1191" y="567"/>
                  </a:lnTo>
                  <a:lnTo>
                    <a:pt x="1191" y="624"/>
                  </a:lnTo>
                  <a:lnTo>
                    <a:pt x="1248" y="624"/>
                  </a:lnTo>
                  <a:lnTo>
                    <a:pt x="1248" y="680"/>
                  </a:lnTo>
                  <a:lnTo>
                    <a:pt x="1191" y="680"/>
                  </a:lnTo>
                  <a:lnTo>
                    <a:pt x="1191" y="737"/>
                  </a:lnTo>
                  <a:lnTo>
                    <a:pt x="1134" y="737"/>
                  </a:lnTo>
                  <a:lnTo>
                    <a:pt x="1134" y="794"/>
                  </a:lnTo>
                  <a:lnTo>
                    <a:pt x="964" y="794"/>
                  </a:lnTo>
                  <a:lnTo>
                    <a:pt x="964" y="737"/>
                  </a:lnTo>
                  <a:lnTo>
                    <a:pt x="851" y="737"/>
                  </a:lnTo>
                  <a:lnTo>
                    <a:pt x="851" y="680"/>
                  </a:lnTo>
                  <a:lnTo>
                    <a:pt x="737" y="680"/>
                  </a:lnTo>
                  <a:lnTo>
                    <a:pt x="737" y="737"/>
                  </a:lnTo>
                  <a:lnTo>
                    <a:pt x="511" y="737"/>
                  </a:lnTo>
                  <a:lnTo>
                    <a:pt x="511" y="680"/>
                  </a:lnTo>
                  <a:lnTo>
                    <a:pt x="454" y="680"/>
                  </a:lnTo>
                  <a:lnTo>
                    <a:pt x="454" y="624"/>
                  </a:lnTo>
                  <a:lnTo>
                    <a:pt x="341" y="624"/>
                  </a:lnTo>
                  <a:lnTo>
                    <a:pt x="341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170" y="510"/>
                  </a:lnTo>
                  <a:lnTo>
                    <a:pt x="170" y="567"/>
                  </a:lnTo>
                  <a:lnTo>
                    <a:pt x="114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3" name="Freeform 976"/>
            <p:cNvSpPr>
              <a:spLocks/>
            </p:cNvSpPr>
            <p:nvPr/>
          </p:nvSpPr>
          <p:spPr bwMode="auto">
            <a:xfrm>
              <a:off x="4486" y="2967"/>
              <a:ext cx="1360" cy="1418"/>
            </a:xfrm>
            <a:custGeom>
              <a:avLst/>
              <a:gdLst>
                <a:gd name="T0" fmla="*/ 113 w 1360"/>
                <a:gd name="T1" fmla="*/ 227 h 1418"/>
                <a:gd name="T2" fmla="*/ 0 w 1360"/>
                <a:gd name="T3" fmla="*/ 397 h 1418"/>
                <a:gd name="T4" fmla="*/ 113 w 1360"/>
                <a:gd name="T5" fmla="*/ 454 h 1418"/>
                <a:gd name="T6" fmla="*/ 170 w 1360"/>
                <a:gd name="T7" fmla="*/ 567 h 1418"/>
                <a:gd name="T8" fmla="*/ 226 w 1360"/>
                <a:gd name="T9" fmla="*/ 681 h 1418"/>
                <a:gd name="T10" fmla="*/ 283 w 1360"/>
                <a:gd name="T11" fmla="*/ 737 h 1418"/>
                <a:gd name="T12" fmla="*/ 170 w 1360"/>
                <a:gd name="T13" fmla="*/ 908 h 1418"/>
                <a:gd name="T14" fmla="*/ 226 w 1360"/>
                <a:gd name="T15" fmla="*/ 1134 h 1418"/>
                <a:gd name="T16" fmla="*/ 340 w 1360"/>
                <a:gd name="T17" fmla="*/ 1191 h 1418"/>
                <a:gd name="T18" fmla="*/ 397 w 1360"/>
                <a:gd name="T19" fmla="*/ 1304 h 1418"/>
                <a:gd name="T20" fmla="*/ 510 w 1360"/>
                <a:gd name="T21" fmla="*/ 1361 h 1418"/>
                <a:gd name="T22" fmla="*/ 680 w 1360"/>
                <a:gd name="T23" fmla="*/ 1418 h 1418"/>
                <a:gd name="T24" fmla="*/ 850 w 1360"/>
                <a:gd name="T25" fmla="*/ 1361 h 1418"/>
                <a:gd name="T26" fmla="*/ 1020 w 1360"/>
                <a:gd name="T27" fmla="*/ 1191 h 1418"/>
                <a:gd name="T28" fmla="*/ 1077 w 1360"/>
                <a:gd name="T29" fmla="*/ 1134 h 1418"/>
                <a:gd name="T30" fmla="*/ 1304 w 1360"/>
                <a:gd name="T31" fmla="*/ 1078 h 1418"/>
                <a:gd name="T32" fmla="*/ 1360 w 1360"/>
                <a:gd name="T33" fmla="*/ 1021 h 1418"/>
                <a:gd name="T34" fmla="*/ 1304 w 1360"/>
                <a:gd name="T35" fmla="*/ 908 h 1418"/>
                <a:gd name="T36" fmla="*/ 1360 w 1360"/>
                <a:gd name="T37" fmla="*/ 794 h 1418"/>
                <a:gd name="T38" fmla="*/ 1247 w 1360"/>
                <a:gd name="T39" fmla="*/ 737 h 1418"/>
                <a:gd name="T40" fmla="*/ 1190 w 1360"/>
                <a:gd name="T41" fmla="*/ 624 h 1418"/>
                <a:gd name="T42" fmla="*/ 1134 w 1360"/>
                <a:gd name="T43" fmla="*/ 511 h 1418"/>
                <a:gd name="T44" fmla="*/ 1077 w 1360"/>
                <a:gd name="T45" fmla="*/ 567 h 1418"/>
                <a:gd name="T46" fmla="*/ 1020 w 1360"/>
                <a:gd name="T47" fmla="*/ 511 h 1418"/>
                <a:gd name="T48" fmla="*/ 907 w 1360"/>
                <a:gd name="T49" fmla="*/ 397 h 1418"/>
                <a:gd name="T50" fmla="*/ 964 w 1360"/>
                <a:gd name="T51" fmla="*/ 341 h 1418"/>
                <a:gd name="T52" fmla="*/ 1020 w 1360"/>
                <a:gd name="T53" fmla="*/ 227 h 1418"/>
                <a:gd name="T54" fmla="*/ 907 w 1360"/>
                <a:gd name="T55" fmla="*/ 170 h 1418"/>
                <a:gd name="T56" fmla="*/ 793 w 1360"/>
                <a:gd name="T57" fmla="*/ 227 h 1418"/>
                <a:gd name="T58" fmla="*/ 567 w 1360"/>
                <a:gd name="T59" fmla="*/ 170 h 1418"/>
                <a:gd name="T60" fmla="*/ 510 w 1360"/>
                <a:gd name="T61" fmla="*/ 114 h 1418"/>
                <a:gd name="T62" fmla="*/ 397 w 1360"/>
                <a:gd name="T63" fmla="*/ 57 h 1418"/>
                <a:gd name="T64" fmla="*/ 283 w 1360"/>
                <a:gd name="T65" fmla="*/ 0 h 1418"/>
                <a:gd name="T66" fmla="*/ 226 w 1360"/>
                <a:gd name="T67" fmla="*/ 57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60" h="1418">
                  <a:moveTo>
                    <a:pt x="113" y="57"/>
                  </a:moveTo>
                  <a:lnTo>
                    <a:pt x="113" y="227"/>
                  </a:lnTo>
                  <a:lnTo>
                    <a:pt x="0" y="227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567"/>
                  </a:lnTo>
                  <a:lnTo>
                    <a:pt x="226" y="567"/>
                  </a:lnTo>
                  <a:lnTo>
                    <a:pt x="226" y="681"/>
                  </a:lnTo>
                  <a:lnTo>
                    <a:pt x="283" y="681"/>
                  </a:lnTo>
                  <a:lnTo>
                    <a:pt x="283" y="737"/>
                  </a:lnTo>
                  <a:lnTo>
                    <a:pt x="170" y="737"/>
                  </a:lnTo>
                  <a:lnTo>
                    <a:pt x="170" y="908"/>
                  </a:lnTo>
                  <a:lnTo>
                    <a:pt x="226" y="908"/>
                  </a:lnTo>
                  <a:lnTo>
                    <a:pt x="226" y="1134"/>
                  </a:lnTo>
                  <a:lnTo>
                    <a:pt x="340" y="1134"/>
                  </a:lnTo>
                  <a:lnTo>
                    <a:pt x="340" y="1191"/>
                  </a:lnTo>
                  <a:lnTo>
                    <a:pt x="397" y="1191"/>
                  </a:lnTo>
                  <a:lnTo>
                    <a:pt x="397" y="1304"/>
                  </a:lnTo>
                  <a:lnTo>
                    <a:pt x="510" y="1304"/>
                  </a:lnTo>
                  <a:lnTo>
                    <a:pt x="510" y="1361"/>
                  </a:lnTo>
                  <a:lnTo>
                    <a:pt x="680" y="1361"/>
                  </a:lnTo>
                  <a:lnTo>
                    <a:pt x="680" y="1418"/>
                  </a:lnTo>
                  <a:lnTo>
                    <a:pt x="850" y="1418"/>
                  </a:lnTo>
                  <a:lnTo>
                    <a:pt x="850" y="1361"/>
                  </a:lnTo>
                  <a:lnTo>
                    <a:pt x="1020" y="1361"/>
                  </a:lnTo>
                  <a:lnTo>
                    <a:pt x="1020" y="1191"/>
                  </a:lnTo>
                  <a:lnTo>
                    <a:pt x="1077" y="1191"/>
                  </a:lnTo>
                  <a:lnTo>
                    <a:pt x="1077" y="1134"/>
                  </a:lnTo>
                  <a:lnTo>
                    <a:pt x="1304" y="1134"/>
                  </a:lnTo>
                  <a:lnTo>
                    <a:pt x="1304" y="1078"/>
                  </a:lnTo>
                  <a:lnTo>
                    <a:pt x="1360" y="1078"/>
                  </a:lnTo>
                  <a:lnTo>
                    <a:pt x="1360" y="1021"/>
                  </a:lnTo>
                  <a:lnTo>
                    <a:pt x="1304" y="1021"/>
                  </a:lnTo>
                  <a:lnTo>
                    <a:pt x="1304" y="908"/>
                  </a:lnTo>
                  <a:lnTo>
                    <a:pt x="1360" y="908"/>
                  </a:lnTo>
                  <a:lnTo>
                    <a:pt x="1360" y="794"/>
                  </a:lnTo>
                  <a:lnTo>
                    <a:pt x="1247" y="794"/>
                  </a:lnTo>
                  <a:lnTo>
                    <a:pt x="1247" y="737"/>
                  </a:lnTo>
                  <a:lnTo>
                    <a:pt x="1190" y="737"/>
                  </a:lnTo>
                  <a:lnTo>
                    <a:pt x="1190" y="624"/>
                  </a:lnTo>
                  <a:lnTo>
                    <a:pt x="1134" y="624"/>
                  </a:lnTo>
                  <a:lnTo>
                    <a:pt x="1134" y="511"/>
                  </a:lnTo>
                  <a:lnTo>
                    <a:pt x="1077" y="511"/>
                  </a:lnTo>
                  <a:lnTo>
                    <a:pt x="1077" y="567"/>
                  </a:lnTo>
                  <a:lnTo>
                    <a:pt x="1020" y="567"/>
                  </a:lnTo>
                  <a:lnTo>
                    <a:pt x="1020" y="511"/>
                  </a:lnTo>
                  <a:lnTo>
                    <a:pt x="907" y="511"/>
                  </a:lnTo>
                  <a:lnTo>
                    <a:pt x="907" y="397"/>
                  </a:lnTo>
                  <a:lnTo>
                    <a:pt x="964" y="397"/>
                  </a:lnTo>
                  <a:lnTo>
                    <a:pt x="964" y="341"/>
                  </a:lnTo>
                  <a:lnTo>
                    <a:pt x="1020" y="341"/>
                  </a:lnTo>
                  <a:lnTo>
                    <a:pt x="1020" y="227"/>
                  </a:lnTo>
                  <a:lnTo>
                    <a:pt x="907" y="227"/>
                  </a:lnTo>
                  <a:lnTo>
                    <a:pt x="907" y="170"/>
                  </a:lnTo>
                  <a:lnTo>
                    <a:pt x="793" y="170"/>
                  </a:lnTo>
                  <a:lnTo>
                    <a:pt x="793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113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4" name="Freeform 977"/>
            <p:cNvSpPr>
              <a:spLocks/>
            </p:cNvSpPr>
            <p:nvPr/>
          </p:nvSpPr>
          <p:spPr bwMode="auto">
            <a:xfrm>
              <a:off x="4145" y="3875"/>
              <a:ext cx="1021" cy="737"/>
            </a:xfrm>
            <a:custGeom>
              <a:avLst/>
              <a:gdLst>
                <a:gd name="T0" fmla="*/ 1021 w 1021"/>
                <a:gd name="T1" fmla="*/ 510 h 737"/>
                <a:gd name="T2" fmla="*/ 738 w 1021"/>
                <a:gd name="T3" fmla="*/ 510 h 737"/>
                <a:gd name="T4" fmla="*/ 738 w 1021"/>
                <a:gd name="T5" fmla="*/ 567 h 737"/>
                <a:gd name="T6" fmla="*/ 454 w 1021"/>
                <a:gd name="T7" fmla="*/ 567 h 737"/>
                <a:gd name="T8" fmla="*/ 454 w 1021"/>
                <a:gd name="T9" fmla="*/ 623 h 737"/>
                <a:gd name="T10" fmla="*/ 397 w 1021"/>
                <a:gd name="T11" fmla="*/ 623 h 737"/>
                <a:gd name="T12" fmla="*/ 397 w 1021"/>
                <a:gd name="T13" fmla="*/ 737 h 737"/>
                <a:gd name="T14" fmla="*/ 341 w 1021"/>
                <a:gd name="T15" fmla="*/ 737 h 737"/>
                <a:gd name="T16" fmla="*/ 341 w 1021"/>
                <a:gd name="T17" fmla="*/ 396 h 737"/>
                <a:gd name="T18" fmla="*/ 227 w 1021"/>
                <a:gd name="T19" fmla="*/ 396 h 737"/>
                <a:gd name="T20" fmla="*/ 227 w 1021"/>
                <a:gd name="T21" fmla="*/ 340 h 737"/>
                <a:gd name="T22" fmla="*/ 114 w 1021"/>
                <a:gd name="T23" fmla="*/ 340 h 737"/>
                <a:gd name="T24" fmla="*/ 114 w 1021"/>
                <a:gd name="T25" fmla="*/ 283 h 737"/>
                <a:gd name="T26" fmla="*/ 0 w 1021"/>
                <a:gd name="T27" fmla="*/ 283 h 737"/>
                <a:gd name="T28" fmla="*/ 0 w 1021"/>
                <a:gd name="T29" fmla="*/ 226 h 737"/>
                <a:gd name="T30" fmla="*/ 57 w 1021"/>
                <a:gd name="T31" fmla="*/ 226 h 737"/>
                <a:gd name="T32" fmla="*/ 57 w 1021"/>
                <a:gd name="T33" fmla="*/ 170 h 737"/>
                <a:gd name="T34" fmla="*/ 114 w 1021"/>
                <a:gd name="T35" fmla="*/ 170 h 737"/>
                <a:gd name="T36" fmla="*/ 114 w 1021"/>
                <a:gd name="T37" fmla="*/ 113 h 737"/>
                <a:gd name="T38" fmla="*/ 0 w 1021"/>
                <a:gd name="T39" fmla="*/ 113 h 737"/>
                <a:gd name="T40" fmla="*/ 0 w 1021"/>
                <a:gd name="T41" fmla="*/ 56 h 737"/>
                <a:gd name="T42" fmla="*/ 114 w 1021"/>
                <a:gd name="T43" fmla="*/ 56 h 737"/>
                <a:gd name="T44" fmla="*/ 114 w 1021"/>
                <a:gd name="T45" fmla="*/ 0 h 737"/>
                <a:gd name="T46" fmla="*/ 171 w 1021"/>
                <a:gd name="T47" fmla="*/ 0 h 737"/>
                <a:gd name="T48" fmla="*/ 171 w 1021"/>
                <a:gd name="T49" fmla="*/ 56 h 737"/>
                <a:gd name="T50" fmla="*/ 341 w 1021"/>
                <a:gd name="T51" fmla="*/ 56 h 737"/>
                <a:gd name="T52" fmla="*/ 341 w 1021"/>
                <a:gd name="T53" fmla="*/ 113 h 737"/>
                <a:gd name="T54" fmla="*/ 511 w 1021"/>
                <a:gd name="T55" fmla="*/ 113 h 737"/>
                <a:gd name="T56" fmla="*/ 511 w 1021"/>
                <a:gd name="T57" fmla="*/ 0 h 737"/>
                <a:gd name="T58" fmla="*/ 567 w 1021"/>
                <a:gd name="T59" fmla="*/ 0 h 737"/>
                <a:gd name="T60" fmla="*/ 567 w 1021"/>
                <a:gd name="T61" fmla="*/ 226 h 737"/>
                <a:gd name="T62" fmla="*/ 681 w 1021"/>
                <a:gd name="T63" fmla="*/ 226 h 737"/>
                <a:gd name="T64" fmla="*/ 681 w 1021"/>
                <a:gd name="T65" fmla="*/ 283 h 737"/>
                <a:gd name="T66" fmla="*/ 738 w 1021"/>
                <a:gd name="T67" fmla="*/ 283 h 737"/>
                <a:gd name="T68" fmla="*/ 738 w 1021"/>
                <a:gd name="T69" fmla="*/ 396 h 737"/>
                <a:gd name="T70" fmla="*/ 851 w 1021"/>
                <a:gd name="T71" fmla="*/ 396 h 737"/>
                <a:gd name="T72" fmla="*/ 851 w 1021"/>
                <a:gd name="T73" fmla="*/ 453 h 737"/>
                <a:gd name="T74" fmla="*/ 1021 w 1021"/>
                <a:gd name="T75" fmla="*/ 453 h 737"/>
                <a:gd name="T76" fmla="*/ 1021 w 1021"/>
                <a:gd name="T77" fmla="*/ 51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21" h="737">
                  <a:moveTo>
                    <a:pt x="1021" y="510"/>
                  </a:moveTo>
                  <a:lnTo>
                    <a:pt x="738" y="510"/>
                  </a:lnTo>
                  <a:lnTo>
                    <a:pt x="738" y="567"/>
                  </a:lnTo>
                  <a:lnTo>
                    <a:pt x="454" y="567"/>
                  </a:lnTo>
                  <a:lnTo>
                    <a:pt x="454" y="623"/>
                  </a:lnTo>
                  <a:lnTo>
                    <a:pt x="397" y="623"/>
                  </a:lnTo>
                  <a:lnTo>
                    <a:pt x="397" y="737"/>
                  </a:lnTo>
                  <a:lnTo>
                    <a:pt x="341" y="737"/>
                  </a:lnTo>
                  <a:lnTo>
                    <a:pt x="341" y="396"/>
                  </a:lnTo>
                  <a:lnTo>
                    <a:pt x="227" y="396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283"/>
                  </a:lnTo>
                  <a:lnTo>
                    <a:pt x="0" y="283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171" y="0"/>
                  </a:lnTo>
                  <a:lnTo>
                    <a:pt x="171" y="56"/>
                  </a:lnTo>
                  <a:lnTo>
                    <a:pt x="341" y="56"/>
                  </a:lnTo>
                  <a:lnTo>
                    <a:pt x="341" y="113"/>
                  </a:lnTo>
                  <a:lnTo>
                    <a:pt x="511" y="113"/>
                  </a:lnTo>
                  <a:lnTo>
                    <a:pt x="511" y="0"/>
                  </a:lnTo>
                  <a:lnTo>
                    <a:pt x="567" y="0"/>
                  </a:lnTo>
                  <a:lnTo>
                    <a:pt x="567" y="226"/>
                  </a:lnTo>
                  <a:lnTo>
                    <a:pt x="681" y="226"/>
                  </a:lnTo>
                  <a:lnTo>
                    <a:pt x="681" y="283"/>
                  </a:lnTo>
                  <a:lnTo>
                    <a:pt x="738" y="283"/>
                  </a:lnTo>
                  <a:lnTo>
                    <a:pt x="738" y="396"/>
                  </a:lnTo>
                  <a:lnTo>
                    <a:pt x="851" y="396"/>
                  </a:lnTo>
                  <a:lnTo>
                    <a:pt x="851" y="453"/>
                  </a:lnTo>
                  <a:lnTo>
                    <a:pt x="1021" y="453"/>
                  </a:lnTo>
                  <a:lnTo>
                    <a:pt x="1021" y="51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5" name="Freeform 978"/>
            <p:cNvSpPr>
              <a:spLocks/>
            </p:cNvSpPr>
            <p:nvPr/>
          </p:nvSpPr>
          <p:spPr bwMode="auto">
            <a:xfrm>
              <a:off x="3352" y="2797"/>
              <a:ext cx="1417" cy="1871"/>
            </a:xfrm>
            <a:custGeom>
              <a:avLst/>
              <a:gdLst>
                <a:gd name="T0" fmla="*/ 1077 w 1417"/>
                <a:gd name="T1" fmla="*/ 57 h 1871"/>
                <a:gd name="T2" fmla="*/ 1020 w 1417"/>
                <a:gd name="T3" fmla="*/ 114 h 1871"/>
                <a:gd name="T4" fmla="*/ 964 w 1417"/>
                <a:gd name="T5" fmla="*/ 57 h 1871"/>
                <a:gd name="T6" fmla="*/ 850 w 1417"/>
                <a:gd name="T7" fmla="*/ 0 h 1871"/>
                <a:gd name="T8" fmla="*/ 793 w 1417"/>
                <a:gd name="T9" fmla="*/ 114 h 1871"/>
                <a:gd name="T10" fmla="*/ 737 w 1417"/>
                <a:gd name="T11" fmla="*/ 227 h 1871"/>
                <a:gd name="T12" fmla="*/ 623 w 1417"/>
                <a:gd name="T13" fmla="*/ 284 h 1871"/>
                <a:gd name="T14" fmla="*/ 567 w 1417"/>
                <a:gd name="T15" fmla="*/ 340 h 1871"/>
                <a:gd name="T16" fmla="*/ 396 w 1417"/>
                <a:gd name="T17" fmla="*/ 397 h 1871"/>
                <a:gd name="T18" fmla="*/ 226 w 1417"/>
                <a:gd name="T19" fmla="*/ 511 h 1871"/>
                <a:gd name="T20" fmla="*/ 170 w 1417"/>
                <a:gd name="T21" fmla="*/ 567 h 1871"/>
                <a:gd name="T22" fmla="*/ 56 w 1417"/>
                <a:gd name="T23" fmla="*/ 681 h 1871"/>
                <a:gd name="T24" fmla="*/ 0 w 1417"/>
                <a:gd name="T25" fmla="*/ 737 h 1871"/>
                <a:gd name="T26" fmla="*/ 113 w 1417"/>
                <a:gd name="T27" fmla="*/ 964 h 1871"/>
                <a:gd name="T28" fmla="*/ 283 w 1417"/>
                <a:gd name="T29" fmla="*/ 1021 h 1871"/>
                <a:gd name="T30" fmla="*/ 226 w 1417"/>
                <a:gd name="T31" fmla="*/ 1078 h 1871"/>
                <a:gd name="T32" fmla="*/ 170 w 1417"/>
                <a:gd name="T33" fmla="*/ 1134 h 1871"/>
                <a:gd name="T34" fmla="*/ 56 w 1417"/>
                <a:gd name="T35" fmla="*/ 1474 h 1871"/>
                <a:gd name="T36" fmla="*/ 0 w 1417"/>
                <a:gd name="T37" fmla="*/ 1531 h 1871"/>
                <a:gd name="T38" fmla="*/ 170 w 1417"/>
                <a:gd name="T39" fmla="*/ 1701 h 1871"/>
                <a:gd name="T40" fmla="*/ 226 w 1417"/>
                <a:gd name="T41" fmla="*/ 1758 h 1871"/>
                <a:gd name="T42" fmla="*/ 340 w 1417"/>
                <a:gd name="T43" fmla="*/ 1815 h 1871"/>
                <a:gd name="T44" fmla="*/ 396 w 1417"/>
                <a:gd name="T45" fmla="*/ 1758 h 1871"/>
                <a:gd name="T46" fmla="*/ 453 w 1417"/>
                <a:gd name="T47" fmla="*/ 1701 h 1871"/>
                <a:gd name="T48" fmla="*/ 510 w 1417"/>
                <a:gd name="T49" fmla="*/ 1758 h 1871"/>
                <a:gd name="T50" fmla="*/ 567 w 1417"/>
                <a:gd name="T51" fmla="*/ 1645 h 1871"/>
                <a:gd name="T52" fmla="*/ 623 w 1417"/>
                <a:gd name="T53" fmla="*/ 1588 h 1871"/>
                <a:gd name="T54" fmla="*/ 680 w 1417"/>
                <a:gd name="T55" fmla="*/ 1815 h 1871"/>
                <a:gd name="T56" fmla="*/ 793 w 1417"/>
                <a:gd name="T57" fmla="*/ 1871 h 1871"/>
                <a:gd name="T58" fmla="*/ 850 w 1417"/>
                <a:gd name="T59" fmla="*/ 1701 h 1871"/>
                <a:gd name="T60" fmla="*/ 1020 w 1417"/>
                <a:gd name="T61" fmla="*/ 1815 h 1871"/>
                <a:gd name="T62" fmla="*/ 1134 w 1417"/>
                <a:gd name="T63" fmla="*/ 1474 h 1871"/>
                <a:gd name="T64" fmla="*/ 1020 w 1417"/>
                <a:gd name="T65" fmla="*/ 1418 h 1871"/>
                <a:gd name="T66" fmla="*/ 907 w 1417"/>
                <a:gd name="T67" fmla="*/ 1361 h 1871"/>
                <a:gd name="T68" fmla="*/ 793 w 1417"/>
                <a:gd name="T69" fmla="*/ 1304 h 1871"/>
                <a:gd name="T70" fmla="*/ 850 w 1417"/>
                <a:gd name="T71" fmla="*/ 1248 h 1871"/>
                <a:gd name="T72" fmla="*/ 907 w 1417"/>
                <a:gd name="T73" fmla="*/ 1191 h 1871"/>
                <a:gd name="T74" fmla="*/ 793 w 1417"/>
                <a:gd name="T75" fmla="*/ 1134 h 1871"/>
                <a:gd name="T76" fmla="*/ 907 w 1417"/>
                <a:gd name="T77" fmla="*/ 1078 h 1871"/>
                <a:gd name="T78" fmla="*/ 964 w 1417"/>
                <a:gd name="T79" fmla="*/ 1134 h 1871"/>
                <a:gd name="T80" fmla="*/ 1134 w 1417"/>
                <a:gd name="T81" fmla="*/ 1191 h 1871"/>
                <a:gd name="T82" fmla="*/ 1304 w 1417"/>
                <a:gd name="T83" fmla="*/ 907 h 1871"/>
                <a:gd name="T84" fmla="*/ 1417 w 1417"/>
                <a:gd name="T85" fmla="*/ 851 h 1871"/>
                <a:gd name="T86" fmla="*/ 1360 w 1417"/>
                <a:gd name="T87" fmla="*/ 737 h 1871"/>
                <a:gd name="T88" fmla="*/ 1304 w 1417"/>
                <a:gd name="T89" fmla="*/ 624 h 1871"/>
                <a:gd name="T90" fmla="*/ 1247 w 1417"/>
                <a:gd name="T91" fmla="*/ 567 h 1871"/>
                <a:gd name="T92" fmla="*/ 1134 w 1417"/>
                <a:gd name="T93" fmla="*/ 397 h 1871"/>
                <a:gd name="T94" fmla="*/ 1247 w 1417"/>
                <a:gd name="T95" fmla="*/ 397 h 1871"/>
                <a:gd name="T96" fmla="*/ 1304 w 1417"/>
                <a:gd name="T97" fmla="*/ 227 h 1871"/>
                <a:gd name="T98" fmla="*/ 1247 w 1417"/>
                <a:gd name="T99" fmla="*/ 170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17" h="1871">
                  <a:moveTo>
                    <a:pt x="1247" y="57"/>
                  </a:moveTo>
                  <a:lnTo>
                    <a:pt x="1077" y="57"/>
                  </a:lnTo>
                  <a:lnTo>
                    <a:pt x="1077" y="114"/>
                  </a:lnTo>
                  <a:lnTo>
                    <a:pt x="1020" y="114"/>
                  </a:lnTo>
                  <a:lnTo>
                    <a:pt x="1020" y="57"/>
                  </a:lnTo>
                  <a:lnTo>
                    <a:pt x="964" y="57"/>
                  </a:lnTo>
                  <a:lnTo>
                    <a:pt x="964" y="0"/>
                  </a:lnTo>
                  <a:lnTo>
                    <a:pt x="850" y="0"/>
                  </a:lnTo>
                  <a:lnTo>
                    <a:pt x="850" y="114"/>
                  </a:lnTo>
                  <a:lnTo>
                    <a:pt x="793" y="114"/>
                  </a:lnTo>
                  <a:lnTo>
                    <a:pt x="793" y="227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623" y="284"/>
                  </a:lnTo>
                  <a:lnTo>
                    <a:pt x="623" y="340"/>
                  </a:lnTo>
                  <a:lnTo>
                    <a:pt x="567" y="340"/>
                  </a:lnTo>
                  <a:lnTo>
                    <a:pt x="567" y="397"/>
                  </a:lnTo>
                  <a:lnTo>
                    <a:pt x="396" y="397"/>
                  </a:lnTo>
                  <a:lnTo>
                    <a:pt x="396" y="511"/>
                  </a:lnTo>
                  <a:lnTo>
                    <a:pt x="226" y="511"/>
                  </a:lnTo>
                  <a:lnTo>
                    <a:pt x="226" y="567"/>
                  </a:lnTo>
                  <a:lnTo>
                    <a:pt x="170" y="567"/>
                  </a:lnTo>
                  <a:lnTo>
                    <a:pt x="170" y="681"/>
                  </a:lnTo>
                  <a:lnTo>
                    <a:pt x="56" y="681"/>
                  </a:lnTo>
                  <a:lnTo>
                    <a:pt x="56" y="737"/>
                  </a:lnTo>
                  <a:lnTo>
                    <a:pt x="0" y="737"/>
                  </a:lnTo>
                  <a:lnTo>
                    <a:pt x="0" y="964"/>
                  </a:lnTo>
                  <a:lnTo>
                    <a:pt x="113" y="964"/>
                  </a:lnTo>
                  <a:lnTo>
                    <a:pt x="113" y="1021"/>
                  </a:lnTo>
                  <a:lnTo>
                    <a:pt x="283" y="1021"/>
                  </a:lnTo>
                  <a:lnTo>
                    <a:pt x="283" y="1078"/>
                  </a:lnTo>
                  <a:lnTo>
                    <a:pt x="226" y="1078"/>
                  </a:lnTo>
                  <a:lnTo>
                    <a:pt x="226" y="1134"/>
                  </a:lnTo>
                  <a:lnTo>
                    <a:pt x="170" y="1134"/>
                  </a:lnTo>
                  <a:lnTo>
                    <a:pt x="170" y="1474"/>
                  </a:lnTo>
                  <a:lnTo>
                    <a:pt x="56" y="1474"/>
                  </a:lnTo>
                  <a:lnTo>
                    <a:pt x="56" y="1531"/>
                  </a:lnTo>
                  <a:lnTo>
                    <a:pt x="0" y="1531"/>
                  </a:lnTo>
                  <a:lnTo>
                    <a:pt x="0" y="1701"/>
                  </a:lnTo>
                  <a:lnTo>
                    <a:pt x="170" y="1701"/>
                  </a:lnTo>
                  <a:lnTo>
                    <a:pt x="170" y="1758"/>
                  </a:lnTo>
                  <a:lnTo>
                    <a:pt x="226" y="1758"/>
                  </a:lnTo>
                  <a:lnTo>
                    <a:pt x="226" y="1815"/>
                  </a:lnTo>
                  <a:lnTo>
                    <a:pt x="340" y="1815"/>
                  </a:lnTo>
                  <a:lnTo>
                    <a:pt x="340" y="1758"/>
                  </a:lnTo>
                  <a:lnTo>
                    <a:pt x="396" y="1758"/>
                  </a:lnTo>
                  <a:lnTo>
                    <a:pt x="396" y="1701"/>
                  </a:lnTo>
                  <a:lnTo>
                    <a:pt x="453" y="1701"/>
                  </a:lnTo>
                  <a:lnTo>
                    <a:pt x="453" y="1758"/>
                  </a:lnTo>
                  <a:lnTo>
                    <a:pt x="510" y="1758"/>
                  </a:lnTo>
                  <a:lnTo>
                    <a:pt x="510" y="1645"/>
                  </a:lnTo>
                  <a:lnTo>
                    <a:pt x="567" y="1645"/>
                  </a:lnTo>
                  <a:lnTo>
                    <a:pt x="623" y="1645"/>
                  </a:lnTo>
                  <a:lnTo>
                    <a:pt x="623" y="1588"/>
                  </a:lnTo>
                  <a:lnTo>
                    <a:pt x="680" y="1588"/>
                  </a:lnTo>
                  <a:lnTo>
                    <a:pt x="680" y="1815"/>
                  </a:lnTo>
                  <a:lnTo>
                    <a:pt x="793" y="1815"/>
                  </a:lnTo>
                  <a:lnTo>
                    <a:pt x="793" y="1871"/>
                  </a:lnTo>
                  <a:lnTo>
                    <a:pt x="850" y="1871"/>
                  </a:lnTo>
                  <a:lnTo>
                    <a:pt x="850" y="1701"/>
                  </a:lnTo>
                  <a:lnTo>
                    <a:pt x="1020" y="1701"/>
                  </a:lnTo>
                  <a:lnTo>
                    <a:pt x="1020" y="1815"/>
                  </a:lnTo>
                  <a:lnTo>
                    <a:pt x="1134" y="1815"/>
                  </a:lnTo>
                  <a:lnTo>
                    <a:pt x="1134" y="1474"/>
                  </a:lnTo>
                  <a:lnTo>
                    <a:pt x="1020" y="1474"/>
                  </a:lnTo>
                  <a:lnTo>
                    <a:pt x="1020" y="1418"/>
                  </a:lnTo>
                  <a:lnTo>
                    <a:pt x="907" y="1418"/>
                  </a:lnTo>
                  <a:lnTo>
                    <a:pt x="907" y="1361"/>
                  </a:lnTo>
                  <a:lnTo>
                    <a:pt x="793" y="1361"/>
                  </a:lnTo>
                  <a:lnTo>
                    <a:pt x="793" y="1304"/>
                  </a:lnTo>
                  <a:lnTo>
                    <a:pt x="850" y="1304"/>
                  </a:lnTo>
                  <a:lnTo>
                    <a:pt x="850" y="1248"/>
                  </a:lnTo>
                  <a:lnTo>
                    <a:pt x="907" y="1248"/>
                  </a:lnTo>
                  <a:lnTo>
                    <a:pt x="907" y="1191"/>
                  </a:lnTo>
                  <a:lnTo>
                    <a:pt x="793" y="1191"/>
                  </a:lnTo>
                  <a:lnTo>
                    <a:pt x="793" y="1134"/>
                  </a:lnTo>
                  <a:lnTo>
                    <a:pt x="907" y="1134"/>
                  </a:lnTo>
                  <a:lnTo>
                    <a:pt x="907" y="1078"/>
                  </a:lnTo>
                  <a:lnTo>
                    <a:pt x="964" y="1078"/>
                  </a:lnTo>
                  <a:lnTo>
                    <a:pt x="964" y="1134"/>
                  </a:lnTo>
                  <a:lnTo>
                    <a:pt x="1134" y="1134"/>
                  </a:lnTo>
                  <a:lnTo>
                    <a:pt x="1134" y="1191"/>
                  </a:lnTo>
                  <a:lnTo>
                    <a:pt x="1304" y="1191"/>
                  </a:lnTo>
                  <a:lnTo>
                    <a:pt x="1304" y="907"/>
                  </a:lnTo>
                  <a:lnTo>
                    <a:pt x="1417" y="907"/>
                  </a:lnTo>
                  <a:lnTo>
                    <a:pt x="1417" y="851"/>
                  </a:lnTo>
                  <a:lnTo>
                    <a:pt x="1360" y="851"/>
                  </a:lnTo>
                  <a:lnTo>
                    <a:pt x="1360" y="737"/>
                  </a:lnTo>
                  <a:lnTo>
                    <a:pt x="1304" y="737"/>
                  </a:lnTo>
                  <a:lnTo>
                    <a:pt x="1304" y="624"/>
                  </a:lnTo>
                  <a:lnTo>
                    <a:pt x="1247" y="624"/>
                  </a:lnTo>
                  <a:lnTo>
                    <a:pt x="1247" y="567"/>
                  </a:lnTo>
                  <a:lnTo>
                    <a:pt x="1134" y="567"/>
                  </a:lnTo>
                  <a:lnTo>
                    <a:pt x="1134" y="397"/>
                  </a:lnTo>
                  <a:lnTo>
                    <a:pt x="1190" y="397"/>
                  </a:lnTo>
                  <a:lnTo>
                    <a:pt x="1247" y="397"/>
                  </a:lnTo>
                  <a:lnTo>
                    <a:pt x="1247" y="227"/>
                  </a:lnTo>
                  <a:lnTo>
                    <a:pt x="1304" y="227"/>
                  </a:lnTo>
                  <a:lnTo>
                    <a:pt x="1304" y="170"/>
                  </a:lnTo>
                  <a:lnTo>
                    <a:pt x="1247" y="170"/>
                  </a:lnTo>
                  <a:lnTo>
                    <a:pt x="1247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6" name="Freeform 980"/>
            <p:cNvSpPr>
              <a:spLocks/>
            </p:cNvSpPr>
            <p:nvPr/>
          </p:nvSpPr>
          <p:spPr bwMode="auto">
            <a:xfrm>
              <a:off x="3011" y="1550"/>
              <a:ext cx="1248" cy="1644"/>
            </a:xfrm>
            <a:custGeom>
              <a:avLst/>
              <a:gdLst>
                <a:gd name="T0" fmla="*/ 0 w 1248"/>
                <a:gd name="T1" fmla="*/ 340 h 1644"/>
                <a:gd name="T2" fmla="*/ 114 w 1248"/>
                <a:gd name="T3" fmla="*/ 453 h 1644"/>
                <a:gd name="T4" fmla="*/ 170 w 1248"/>
                <a:gd name="T5" fmla="*/ 623 h 1644"/>
                <a:gd name="T6" fmla="*/ 227 w 1248"/>
                <a:gd name="T7" fmla="*/ 907 h 1644"/>
                <a:gd name="T8" fmla="*/ 341 w 1248"/>
                <a:gd name="T9" fmla="*/ 964 h 1644"/>
                <a:gd name="T10" fmla="*/ 227 w 1248"/>
                <a:gd name="T11" fmla="*/ 1190 h 1644"/>
                <a:gd name="T12" fmla="*/ 170 w 1248"/>
                <a:gd name="T13" fmla="*/ 1417 h 1644"/>
                <a:gd name="T14" fmla="*/ 114 w 1248"/>
                <a:gd name="T15" fmla="*/ 1531 h 1644"/>
                <a:gd name="T16" fmla="*/ 170 w 1248"/>
                <a:gd name="T17" fmla="*/ 1587 h 1644"/>
                <a:gd name="T18" fmla="*/ 227 w 1248"/>
                <a:gd name="T19" fmla="*/ 1531 h 1644"/>
                <a:gd name="T20" fmla="*/ 284 w 1248"/>
                <a:gd name="T21" fmla="*/ 1474 h 1644"/>
                <a:gd name="T22" fmla="*/ 341 w 1248"/>
                <a:gd name="T23" fmla="*/ 1361 h 1644"/>
                <a:gd name="T24" fmla="*/ 681 w 1248"/>
                <a:gd name="T25" fmla="*/ 1417 h 1644"/>
                <a:gd name="T26" fmla="*/ 737 w 1248"/>
                <a:gd name="T27" fmla="*/ 1531 h 1644"/>
                <a:gd name="T28" fmla="*/ 681 w 1248"/>
                <a:gd name="T29" fmla="*/ 1587 h 1644"/>
                <a:gd name="T30" fmla="*/ 737 w 1248"/>
                <a:gd name="T31" fmla="*/ 1644 h 1644"/>
                <a:gd name="T32" fmla="*/ 908 w 1248"/>
                <a:gd name="T33" fmla="*/ 1587 h 1644"/>
                <a:gd name="T34" fmla="*/ 964 w 1248"/>
                <a:gd name="T35" fmla="*/ 1531 h 1644"/>
                <a:gd name="T36" fmla="*/ 1078 w 1248"/>
                <a:gd name="T37" fmla="*/ 1474 h 1644"/>
                <a:gd name="T38" fmla="*/ 1134 w 1248"/>
                <a:gd name="T39" fmla="*/ 1361 h 1644"/>
                <a:gd name="T40" fmla="*/ 1191 w 1248"/>
                <a:gd name="T41" fmla="*/ 1190 h 1644"/>
                <a:gd name="T42" fmla="*/ 1134 w 1248"/>
                <a:gd name="T43" fmla="*/ 1077 h 1644"/>
                <a:gd name="T44" fmla="*/ 1191 w 1248"/>
                <a:gd name="T45" fmla="*/ 964 h 1644"/>
                <a:gd name="T46" fmla="*/ 1248 w 1248"/>
                <a:gd name="T47" fmla="*/ 850 h 1644"/>
                <a:gd name="T48" fmla="*/ 1078 w 1248"/>
                <a:gd name="T49" fmla="*/ 737 h 1644"/>
                <a:gd name="T50" fmla="*/ 1134 w 1248"/>
                <a:gd name="T51" fmla="*/ 567 h 1644"/>
                <a:gd name="T52" fmla="*/ 1078 w 1248"/>
                <a:gd name="T53" fmla="*/ 453 h 1644"/>
                <a:gd name="T54" fmla="*/ 1134 w 1248"/>
                <a:gd name="T55" fmla="*/ 227 h 1644"/>
                <a:gd name="T56" fmla="*/ 908 w 1248"/>
                <a:gd name="T57" fmla="*/ 170 h 1644"/>
                <a:gd name="T58" fmla="*/ 737 w 1248"/>
                <a:gd name="T59" fmla="*/ 113 h 1644"/>
                <a:gd name="T60" fmla="*/ 851 w 1248"/>
                <a:gd name="T61" fmla="*/ 0 h 1644"/>
                <a:gd name="T62" fmla="*/ 624 w 1248"/>
                <a:gd name="T63" fmla="*/ 56 h 1644"/>
                <a:gd name="T64" fmla="*/ 341 w 1248"/>
                <a:gd name="T65" fmla="*/ 113 h 1644"/>
                <a:gd name="T66" fmla="*/ 227 w 1248"/>
                <a:gd name="T67" fmla="*/ 170 h 1644"/>
                <a:gd name="T68" fmla="*/ 170 w 1248"/>
                <a:gd name="T69" fmla="*/ 227 h 1644"/>
                <a:gd name="T70" fmla="*/ 57 w 1248"/>
                <a:gd name="T71" fmla="*/ 283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48" h="1644">
                  <a:moveTo>
                    <a:pt x="0" y="283"/>
                  </a:moveTo>
                  <a:lnTo>
                    <a:pt x="0" y="340"/>
                  </a:lnTo>
                  <a:lnTo>
                    <a:pt x="114" y="340"/>
                  </a:lnTo>
                  <a:lnTo>
                    <a:pt x="114" y="453"/>
                  </a:lnTo>
                  <a:lnTo>
                    <a:pt x="170" y="453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907"/>
                  </a:lnTo>
                  <a:lnTo>
                    <a:pt x="341" y="907"/>
                  </a:lnTo>
                  <a:lnTo>
                    <a:pt x="341" y="964"/>
                  </a:lnTo>
                  <a:lnTo>
                    <a:pt x="227" y="964"/>
                  </a:lnTo>
                  <a:lnTo>
                    <a:pt x="227" y="1190"/>
                  </a:lnTo>
                  <a:lnTo>
                    <a:pt x="170" y="1190"/>
                  </a:lnTo>
                  <a:lnTo>
                    <a:pt x="170" y="1417"/>
                  </a:lnTo>
                  <a:lnTo>
                    <a:pt x="114" y="1417"/>
                  </a:lnTo>
                  <a:lnTo>
                    <a:pt x="114" y="1531"/>
                  </a:lnTo>
                  <a:lnTo>
                    <a:pt x="170" y="1531"/>
                  </a:lnTo>
                  <a:lnTo>
                    <a:pt x="170" y="1587"/>
                  </a:lnTo>
                  <a:lnTo>
                    <a:pt x="227" y="1587"/>
                  </a:lnTo>
                  <a:lnTo>
                    <a:pt x="227" y="1531"/>
                  </a:lnTo>
                  <a:lnTo>
                    <a:pt x="284" y="1531"/>
                  </a:lnTo>
                  <a:lnTo>
                    <a:pt x="284" y="1474"/>
                  </a:lnTo>
                  <a:lnTo>
                    <a:pt x="341" y="1474"/>
                  </a:lnTo>
                  <a:lnTo>
                    <a:pt x="341" y="1361"/>
                  </a:lnTo>
                  <a:lnTo>
                    <a:pt x="681" y="1361"/>
                  </a:lnTo>
                  <a:lnTo>
                    <a:pt x="681" y="1417"/>
                  </a:lnTo>
                  <a:lnTo>
                    <a:pt x="737" y="1417"/>
                  </a:lnTo>
                  <a:lnTo>
                    <a:pt x="737" y="1531"/>
                  </a:lnTo>
                  <a:lnTo>
                    <a:pt x="681" y="1531"/>
                  </a:lnTo>
                  <a:lnTo>
                    <a:pt x="681" y="1587"/>
                  </a:lnTo>
                  <a:lnTo>
                    <a:pt x="737" y="1587"/>
                  </a:lnTo>
                  <a:lnTo>
                    <a:pt x="737" y="1644"/>
                  </a:lnTo>
                  <a:lnTo>
                    <a:pt x="908" y="1644"/>
                  </a:lnTo>
                  <a:lnTo>
                    <a:pt x="908" y="1587"/>
                  </a:lnTo>
                  <a:lnTo>
                    <a:pt x="964" y="1587"/>
                  </a:lnTo>
                  <a:lnTo>
                    <a:pt x="964" y="1531"/>
                  </a:lnTo>
                  <a:lnTo>
                    <a:pt x="1078" y="1531"/>
                  </a:lnTo>
                  <a:lnTo>
                    <a:pt x="1078" y="1474"/>
                  </a:lnTo>
                  <a:lnTo>
                    <a:pt x="1134" y="1474"/>
                  </a:lnTo>
                  <a:lnTo>
                    <a:pt x="1134" y="1361"/>
                  </a:lnTo>
                  <a:lnTo>
                    <a:pt x="1191" y="1361"/>
                  </a:lnTo>
                  <a:lnTo>
                    <a:pt x="1191" y="1190"/>
                  </a:lnTo>
                  <a:lnTo>
                    <a:pt x="1134" y="1190"/>
                  </a:lnTo>
                  <a:lnTo>
                    <a:pt x="1134" y="1077"/>
                  </a:lnTo>
                  <a:lnTo>
                    <a:pt x="1191" y="1077"/>
                  </a:lnTo>
                  <a:lnTo>
                    <a:pt x="1191" y="964"/>
                  </a:lnTo>
                  <a:lnTo>
                    <a:pt x="1248" y="964"/>
                  </a:lnTo>
                  <a:lnTo>
                    <a:pt x="1248" y="850"/>
                  </a:lnTo>
                  <a:lnTo>
                    <a:pt x="1078" y="850"/>
                  </a:lnTo>
                  <a:lnTo>
                    <a:pt x="1078" y="737"/>
                  </a:lnTo>
                  <a:lnTo>
                    <a:pt x="1134" y="737"/>
                  </a:lnTo>
                  <a:lnTo>
                    <a:pt x="1134" y="567"/>
                  </a:lnTo>
                  <a:lnTo>
                    <a:pt x="1078" y="567"/>
                  </a:lnTo>
                  <a:lnTo>
                    <a:pt x="1078" y="453"/>
                  </a:lnTo>
                  <a:lnTo>
                    <a:pt x="1134" y="453"/>
                  </a:lnTo>
                  <a:lnTo>
                    <a:pt x="1134" y="227"/>
                  </a:lnTo>
                  <a:lnTo>
                    <a:pt x="908" y="227"/>
                  </a:lnTo>
                  <a:lnTo>
                    <a:pt x="908" y="170"/>
                  </a:lnTo>
                  <a:lnTo>
                    <a:pt x="737" y="170"/>
                  </a:lnTo>
                  <a:lnTo>
                    <a:pt x="737" y="113"/>
                  </a:lnTo>
                  <a:lnTo>
                    <a:pt x="851" y="113"/>
                  </a:lnTo>
                  <a:lnTo>
                    <a:pt x="851" y="0"/>
                  </a:lnTo>
                  <a:lnTo>
                    <a:pt x="624" y="0"/>
                  </a:lnTo>
                  <a:lnTo>
                    <a:pt x="624" y="56"/>
                  </a:lnTo>
                  <a:lnTo>
                    <a:pt x="341" y="56"/>
                  </a:lnTo>
                  <a:lnTo>
                    <a:pt x="341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0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7" name="Freeform 981"/>
            <p:cNvSpPr>
              <a:spLocks/>
            </p:cNvSpPr>
            <p:nvPr/>
          </p:nvSpPr>
          <p:spPr bwMode="auto">
            <a:xfrm>
              <a:off x="3465" y="699"/>
              <a:ext cx="2155" cy="2212"/>
            </a:xfrm>
            <a:custGeom>
              <a:avLst/>
              <a:gdLst>
                <a:gd name="T0" fmla="*/ 397 w 2155"/>
                <a:gd name="T1" fmla="*/ 907 h 2212"/>
                <a:gd name="T2" fmla="*/ 283 w 2155"/>
                <a:gd name="T3" fmla="*/ 964 h 2212"/>
                <a:gd name="T4" fmla="*/ 454 w 2155"/>
                <a:gd name="T5" fmla="*/ 1021 h 2212"/>
                <a:gd name="T6" fmla="*/ 680 w 2155"/>
                <a:gd name="T7" fmla="*/ 1078 h 2212"/>
                <a:gd name="T8" fmla="*/ 624 w 2155"/>
                <a:gd name="T9" fmla="*/ 1304 h 2212"/>
                <a:gd name="T10" fmla="*/ 680 w 2155"/>
                <a:gd name="T11" fmla="*/ 1418 h 2212"/>
                <a:gd name="T12" fmla="*/ 624 w 2155"/>
                <a:gd name="T13" fmla="*/ 1588 h 2212"/>
                <a:gd name="T14" fmla="*/ 794 w 2155"/>
                <a:gd name="T15" fmla="*/ 1701 h 2212"/>
                <a:gd name="T16" fmla="*/ 737 w 2155"/>
                <a:gd name="T17" fmla="*/ 1815 h 2212"/>
                <a:gd name="T18" fmla="*/ 680 w 2155"/>
                <a:gd name="T19" fmla="*/ 1928 h 2212"/>
                <a:gd name="T20" fmla="*/ 737 w 2155"/>
                <a:gd name="T21" fmla="*/ 2041 h 2212"/>
                <a:gd name="T22" fmla="*/ 851 w 2155"/>
                <a:gd name="T23" fmla="*/ 2098 h 2212"/>
                <a:gd name="T24" fmla="*/ 907 w 2155"/>
                <a:gd name="T25" fmla="*/ 2155 h 2212"/>
                <a:gd name="T26" fmla="*/ 964 w 2155"/>
                <a:gd name="T27" fmla="*/ 2212 h 2212"/>
                <a:gd name="T28" fmla="*/ 1077 w 2155"/>
                <a:gd name="T29" fmla="*/ 2155 h 2212"/>
                <a:gd name="T30" fmla="*/ 1134 w 2155"/>
                <a:gd name="T31" fmla="*/ 1985 h 2212"/>
                <a:gd name="T32" fmla="*/ 1191 w 2155"/>
                <a:gd name="T33" fmla="*/ 1815 h 2212"/>
                <a:gd name="T34" fmla="*/ 1247 w 2155"/>
                <a:gd name="T35" fmla="*/ 1758 h 2212"/>
                <a:gd name="T36" fmla="*/ 1361 w 2155"/>
                <a:gd name="T37" fmla="*/ 1815 h 2212"/>
                <a:gd name="T38" fmla="*/ 1418 w 2155"/>
                <a:gd name="T39" fmla="*/ 1758 h 2212"/>
                <a:gd name="T40" fmla="*/ 1531 w 2155"/>
                <a:gd name="T41" fmla="*/ 1928 h 2212"/>
                <a:gd name="T42" fmla="*/ 1588 w 2155"/>
                <a:gd name="T43" fmla="*/ 1871 h 2212"/>
                <a:gd name="T44" fmla="*/ 1814 w 2155"/>
                <a:gd name="T45" fmla="*/ 1815 h 2212"/>
                <a:gd name="T46" fmla="*/ 1871 w 2155"/>
                <a:gd name="T47" fmla="*/ 1871 h 2212"/>
                <a:gd name="T48" fmla="*/ 2041 w 2155"/>
                <a:gd name="T49" fmla="*/ 1928 h 2212"/>
                <a:gd name="T50" fmla="*/ 2098 w 2155"/>
                <a:gd name="T51" fmla="*/ 1815 h 2212"/>
                <a:gd name="T52" fmla="*/ 2155 w 2155"/>
                <a:gd name="T53" fmla="*/ 1474 h 2212"/>
                <a:gd name="T54" fmla="*/ 1928 w 2155"/>
                <a:gd name="T55" fmla="*/ 1304 h 2212"/>
                <a:gd name="T56" fmla="*/ 1814 w 2155"/>
                <a:gd name="T57" fmla="*/ 1418 h 2212"/>
                <a:gd name="T58" fmla="*/ 1758 w 2155"/>
                <a:gd name="T59" fmla="*/ 1361 h 2212"/>
                <a:gd name="T60" fmla="*/ 1814 w 2155"/>
                <a:gd name="T61" fmla="*/ 1248 h 2212"/>
                <a:gd name="T62" fmla="*/ 1701 w 2155"/>
                <a:gd name="T63" fmla="*/ 1191 h 2212"/>
                <a:gd name="T64" fmla="*/ 1644 w 2155"/>
                <a:gd name="T65" fmla="*/ 1134 h 2212"/>
                <a:gd name="T66" fmla="*/ 1588 w 2155"/>
                <a:gd name="T67" fmla="*/ 1078 h 2212"/>
                <a:gd name="T68" fmla="*/ 1531 w 2155"/>
                <a:gd name="T69" fmla="*/ 1021 h 2212"/>
                <a:gd name="T70" fmla="*/ 1418 w 2155"/>
                <a:gd name="T71" fmla="*/ 1134 h 2212"/>
                <a:gd name="T72" fmla="*/ 1361 w 2155"/>
                <a:gd name="T73" fmla="*/ 1078 h 2212"/>
                <a:gd name="T74" fmla="*/ 1304 w 2155"/>
                <a:gd name="T75" fmla="*/ 1021 h 2212"/>
                <a:gd name="T76" fmla="*/ 1247 w 2155"/>
                <a:gd name="T77" fmla="*/ 964 h 2212"/>
                <a:gd name="T78" fmla="*/ 1191 w 2155"/>
                <a:gd name="T79" fmla="*/ 907 h 2212"/>
                <a:gd name="T80" fmla="*/ 1134 w 2155"/>
                <a:gd name="T81" fmla="*/ 851 h 2212"/>
                <a:gd name="T82" fmla="*/ 1191 w 2155"/>
                <a:gd name="T83" fmla="*/ 681 h 2212"/>
                <a:gd name="T84" fmla="*/ 1134 w 2155"/>
                <a:gd name="T85" fmla="*/ 624 h 2212"/>
                <a:gd name="T86" fmla="*/ 1077 w 2155"/>
                <a:gd name="T87" fmla="*/ 511 h 2212"/>
                <a:gd name="T88" fmla="*/ 964 w 2155"/>
                <a:gd name="T89" fmla="*/ 454 h 2212"/>
                <a:gd name="T90" fmla="*/ 907 w 2155"/>
                <a:gd name="T91" fmla="*/ 340 h 2212"/>
                <a:gd name="T92" fmla="*/ 964 w 2155"/>
                <a:gd name="T93" fmla="*/ 114 h 2212"/>
                <a:gd name="T94" fmla="*/ 851 w 2155"/>
                <a:gd name="T95" fmla="*/ 0 h 2212"/>
                <a:gd name="T96" fmla="*/ 737 w 2155"/>
                <a:gd name="T97" fmla="*/ 114 h 2212"/>
                <a:gd name="T98" fmla="*/ 624 w 2155"/>
                <a:gd name="T99" fmla="*/ 57 h 2212"/>
                <a:gd name="T100" fmla="*/ 510 w 2155"/>
                <a:gd name="T101" fmla="*/ 114 h 2212"/>
                <a:gd name="T102" fmla="*/ 397 w 2155"/>
                <a:gd name="T103" fmla="*/ 227 h 2212"/>
                <a:gd name="T104" fmla="*/ 227 w 2155"/>
                <a:gd name="T105" fmla="*/ 284 h 2212"/>
                <a:gd name="T106" fmla="*/ 170 w 2155"/>
                <a:gd name="T107" fmla="*/ 340 h 2212"/>
                <a:gd name="T108" fmla="*/ 113 w 2155"/>
                <a:gd name="T109" fmla="*/ 397 h 2212"/>
                <a:gd name="T110" fmla="*/ 57 w 2155"/>
                <a:gd name="T111" fmla="*/ 454 h 2212"/>
                <a:gd name="T112" fmla="*/ 0 w 2155"/>
                <a:gd name="T113" fmla="*/ 511 h 2212"/>
                <a:gd name="T114" fmla="*/ 57 w 2155"/>
                <a:gd name="T115" fmla="*/ 567 h 2212"/>
                <a:gd name="T116" fmla="*/ 227 w 2155"/>
                <a:gd name="T117" fmla="*/ 624 h 2212"/>
                <a:gd name="T118" fmla="*/ 340 w 2155"/>
                <a:gd name="T119" fmla="*/ 681 h 2212"/>
                <a:gd name="T120" fmla="*/ 397 w 2155"/>
                <a:gd name="T121" fmla="*/ 851 h 2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155" h="2212">
                  <a:moveTo>
                    <a:pt x="397" y="851"/>
                  </a:moveTo>
                  <a:lnTo>
                    <a:pt x="397" y="907"/>
                  </a:lnTo>
                  <a:lnTo>
                    <a:pt x="397" y="964"/>
                  </a:lnTo>
                  <a:lnTo>
                    <a:pt x="283" y="964"/>
                  </a:lnTo>
                  <a:lnTo>
                    <a:pt x="283" y="1021"/>
                  </a:lnTo>
                  <a:lnTo>
                    <a:pt x="454" y="1021"/>
                  </a:lnTo>
                  <a:lnTo>
                    <a:pt x="454" y="1078"/>
                  </a:lnTo>
                  <a:lnTo>
                    <a:pt x="680" y="1078"/>
                  </a:lnTo>
                  <a:lnTo>
                    <a:pt x="680" y="1304"/>
                  </a:lnTo>
                  <a:lnTo>
                    <a:pt x="624" y="1304"/>
                  </a:lnTo>
                  <a:lnTo>
                    <a:pt x="624" y="1418"/>
                  </a:lnTo>
                  <a:lnTo>
                    <a:pt x="680" y="1418"/>
                  </a:lnTo>
                  <a:lnTo>
                    <a:pt x="680" y="1588"/>
                  </a:lnTo>
                  <a:lnTo>
                    <a:pt x="624" y="1588"/>
                  </a:lnTo>
                  <a:lnTo>
                    <a:pt x="624" y="1701"/>
                  </a:lnTo>
                  <a:lnTo>
                    <a:pt x="794" y="1701"/>
                  </a:lnTo>
                  <a:lnTo>
                    <a:pt x="794" y="1815"/>
                  </a:lnTo>
                  <a:lnTo>
                    <a:pt x="737" y="1815"/>
                  </a:lnTo>
                  <a:lnTo>
                    <a:pt x="737" y="1928"/>
                  </a:lnTo>
                  <a:lnTo>
                    <a:pt x="680" y="1928"/>
                  </a:lnTo>
                  <a:lnTo>
                    <a:pt x="680" y="2041"/>
                  </a:lnTo>
                  <a:lnTo>
                    <a:pt x="737" y="2041"/>
                  </a:lnTo>
                  <a:lnTo>
                    <a:pt x="737" y="2098"/>
                  </a:lnTo>
                  <a:lnTo>
                    <a:pt x="851" y="2098"/>
                  </a:lnTo>
                  <a:lnTo>
                    <a:pt x="851" y="2155"/>
                  </a:lnTo>
                  <a:lnTo>
                    <a:pt x="907" y="2155"/>
                  </a:lnTo>
                  <a:lnTo>
                    <a:pt x="907" y="2212"/>
                  </a:lnTo>
                  <a:lnTo>
                    <a:pt x="964" y="2212"/>
                  </a:lnTo>
                  <a:lnTo>
                    <a:pt x="964" y="2155"/>
                  </a:lnTo>
                  <a:lnTo>
                    <a:pt x="1077" y="2155"/>
                  </a:lnTo>
                  <a:lnTo>
                    <a:pt x="1077" y="1985"/>
                  </a:lnTo>
                  <a:lnTo>
                    <a:pt x="1134" y="1985"/>
                  </a:lnTo>
                  <a:lnTo>
                    <a:pt x="1134" y="1815"/>
                  </a:lnTo>
                  <a:lnTo>
                    <a:pt x="1191" y="1815"/>
                  </a:lnTo>
                  <a:lnTo>
                    <a:pt x="1191" y="1758"/>
                  </a:lnTo>
                  <a:lnTo>
                    <a:pt x="1247" y="1758"/>
                  </a:lnTo>
                  <a:lnTo>
                    <a:pt x="1247" y="1815"/>
                  </a:lnTo>
                  <a:lnTo>
                    <a:pt x="1361" y="1815"/>
                  </a:lnTo>
                  <a:lnTo>
                    <a:pt x="1361" y="1758"/>
                  </a:lnTo>
                  <a:lnTo>
                    <a:pt x="1418" y="1758"/>
                  </a:lnTo>
                  <a:lnTo>
                    <a:pt x="1418" y="1928"/>
                  </a:lnTo>
                  <a:lnTo>
                    <a:pt x="1531" y="1928"/>
                  </a:lnTo>
                  <a:lnTo>
                    <a:pt x="1531" y="1871"/>
                  </a:lnTo>
                  <a:lnTo>
                    <a:pt x="1588" y="1871"/>
                  </a:lnTo>
                  <a:lnTo>
                    <a:pt x="1588" y="1815"/>
                  </a:lnTo>
                  <a:lnTo>
                    <a:pt x="1814" y="1815"/>
                  </a:lnTo>
                  <a:lnTo>
                    <a:pt x="1814" y="1871"/>
                  </a:lnTo>
                  <a:lnTo>
                    <a:pt x="1871" y="1871"/>
                  </a:lnTo>
                  <a:lnTo>
                    <a:pt x="1871" y="1928"/>
                  </a:lnTo>
                  <a:lnTo>
                    <a:pt x="2041" y="1928"/>
                  </a:lnTo>
                  <a:lnTo>
                    <a:pt x="2041" y="1815"/>
                  </a:lnTo>
                  <a:lnTo>
                    <a:pt x="2098" y="1815"/>
                  </a:lnTo>
                  <a:lnTo>
                    <a:pt x="2098" y="1474"/>
                  </a:lnTo>
                  <a:lnTo>
                    <a:pt x="2155" y="1474"/>
                  </a:lnTo>
                  <a:lnTo>
                    <a:pt x="2155" y="1304"/>
                  </a:lnTo>
                  <a:lnTo>
                    <a:pt x="1928" y="1304"/>
                  </a:lnTo>
                  <a:lnTo>
                    <a:pt x="1928" y="1418"/>
                  </a:lnTo>
                  <a:lnTo>
                    <a:pt x="1814" y="1418"/>
                  </a:lnTo>
                  <a:lnTo>
                    <a:pt x="1814" y="1361"/>
                  </a:lnTo>
                  <a:lnTo>
                    <a:pt x="1758" y="1361"/>
                  </a:lnTo>
                  <a:lnTo>
                    <a:pt x="1758" y="1248"/>
                  </a:lnTo>
                  <a:lnTo>
                    <a:pt x="1814" y="1248"/>
                  </a:lnTo>
                  <a:lnTo>
                    <a:pt x="1814" y="1191"/>
                  </a:lnTo>
                  <a:lnTo>
                    <a:pt x="1701" y="1191"/>
                  </a:lnTo>
                  <a:lnTo>
                    <a:pt x="1701" y="1134"/>
                  </a:lnTo>
                  <a:lnTo>
                    <a:pt x="1644" y="1134"/>
                  </a:lnTo>
                  <a:lnTo>
                    <a:pt x="1644" y="1078"/>
                  </a:lnTo>
                  <a:lnTo>
                    <a:pt x="1588" y="1078"/>
                  </a:lnTo>
                  <a:lnTo>
                    <a:pt x="1588" y="1021"/>
                  </a:lnTo>
                  <a:lnTo>
                    <a:pt x="1531" y="1021"/>
                  </a:lnTo>
                  <a:lnTo>
                    <a:pt x="1531" y="1134"/>
                  </a:lnTo>
                  <a:lnTo>
                    <a:pt x="1418" y="1134"/>
                  </a:lnTo>
                  <a:lnTo>
                    <a:pt x="1418" y="1078"/>
                  </a:lnTo>
                  <a:lnTo>
                    <a:pt x="1361" y="1078"/>
                  </a:lnTo>
                  <a:lnTo>
                    <a:pt x="1361" y="1021"/>
                  </a:lnTo>
                  <a:lnTo>
                    <a:pt x="1304" y="1021"/>
                  </a:lnTo>
                  <a:lnTo>
                    <a:pt x="1304" y="964"/>
                  </a:lnTo>
                  <a:lnTo>
                    <a:pt x="1247" y="964"/>
                  </a:lnTo>
                  <a:lnTo>
                    <a:pt x="1247" y="907"/>
                  </a:lnTo>
                  <a:lnTo>
                    <a:pt x="1191" y="907"/>
                  </a:lnTo>
                  <a:lnTo>
                    <a:pt x="1191" y="851"/>
                  </a:lnTo>
                  <a:lnTo>
                    <a:pt x="1134" y="851"/>
                  </a:lnTo>
                  <a:lnTo>
                    <a:pt x="1134" y="681"/>
                  </a:lnTo>
                  <a:lnTo>
                    <a:pt x="1191" y="681"/>
                  </a:lnTo>
                  <a:lnTo>
                    <a:pt x="1191" y="624"/>
                  </a:lnTo>
                  <a:lnTo>
                    <a:pt x="1134" y="624"/>
                  </a:lnTo>
                  <a:lnTo>
                    <a:pt x="1134" y="511"/>
                  </a:lnTo>
                  <a:lnTo>
                    <a:pt x="1077" y="511"/>
                  </a:lnTo>
                  <a:lnTo>
                    <a:pt x="1077" y="454"/>
                  </a:lnTo>
                  <a:lnTo>
                    <a:pt x="964" y="454"/>
                  </a:lnTo>
                  <a:lnTo>
                    <a:pt x="964" y="340"/>
                  </a:lnTo>
                  <a:lnTo>
                    <a:pt x="907" y="340"/>
                  </a:lnTo>
                  <a:lnTo>
                    <a:pt x="907" y="114"/>
                  </a:lnTo>
                  <a:lnTo>
                    <a:pt x="964" y="114"/>
                  </a:lnTo>
                  <a:lnTo>
                    <a:pt x="964" y="0"/>
                  </a:lnTo>
                  <a:lnTo>
                    <a:pt x="851" y="0"/>
                  </a:lnTo>
                  <a:lnTo>
                    <a:pt x="851" y="114"/>
                  </a:lnTo>
                  <a:lnTo>
                    <a:pt x="737" y="114"/>
                  </a:lnTo>
                  <a:lnTo>
                    <a:pt x="737" y="57"/>
                  </a:lnTo>
                  <a:lnTo>
                    <a:pt x="624" y="57"/>
                  </a:lnTo>
                  <a:lnTo>
                    <a:pt x="624" y="114"/>
                  </a:lnTo>
                  <a:lnTo>
                    <a:pt x="510" y="114"/>
                  </a:lnTo>
                  <a:lnTo>
                    <a:pt x="510" y="227"/>
                  </a:lnTo>
                  <a:lnTo>
                    <a:pt x="397" y="227"/>
                  </a:lnTo>
                  <a:lnTo>
                    <a:pt x="397" y="284"/>
                  </a:lnTo>
                  <a:lnTo>
                    <a:pt x="227" y="284"/>
                  </a:lnTo>
                  <a:lnTo>
                    <a:pt x="227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57" y="454"/>
                  </a:lnTo>
                  <a:lnTo>
                    <a:pt x="57" y="511"/>
                  </a:lnTo>
                  <a:lnTo>
                    <a:pt x="0" y="511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227" y="624"/>
                  </a:lnTo>
                  <a:lnTo>
                    <a:pt x="227" y="681"/>
                  </a:lnTo>
                  <a:lnTo>
                    <a:pt x="340" y="681"/>
                  </a:lnTo>
                  <a:lnTo>
                    <a:pt x="340" y="851"/>
                  </a:lnTo>
                  <a:lnTo>
                    <a:pt x="397" y="85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87" name="Group 181"/>
          <p:cNvGrpSpPr>
            <a:grpSpLocks/>
          </p:cNvGrpSpPr>
          <p:nvPr/>
        </p:nvGrpSpPr>
        <p:grpSpPr bwMode="auto">
          <a:xfrm>
            <a:off x="7612060" y="6707403"/>
            <a:ext cx="1878331" cy="1408748"/>
            <a:chOff x="1424" y="2797"/>
            <a:chExt cx="2268" cy="1701"/>
          </a:xfrm>
        </p:grpSpPr>
        <p:sp>
          <p:nvSpPr>
            <p:cNvPr id="457" name="Freeform 134"/>
            <p:cNvSpPr>
              <a:spLocks/>
            </p:cNvSpPr>
            <p:nvPr/>
          </p:nvSpPr>
          <p:spPr bwMode="auto">
            <a:xfrm>
              <a:off x="2218" y="2797"/>
              <a:ext cx="1474" cy="907"/>
            </a:xfrm>
            <a:custGeom>
              <a:avLst/>
              <a:gdLst>
                <a:gd name="T0" fmla="*/ 113 w 1474"/>
                <a:gd name="T1" fmla="*/ 114 h 907"/>
                <a:gd name="T2" fmla="*/ 113 w 1474"/>
                <a:gd name="T3" fmla="*/ 454 h 907"/>
                <a:gd name="T4" fmla="*/ 0 w 1474"/>
                <a:gd name="T5" fmla="*/ 454 h 907"/>
                <a:gd name="T6" fmla="*/ 0 w 1474"/>
                <a:gd name="T7" fmla="*/ 567 h 907"/>
                <a:gd name="T8" fmla="*/ 113 w 1474"/>
                <a:gd name="T9" fmla="*/ 567 h 907"/>
                <a:gd name="T10" fmla="*/ 113 w 1474"/>
                <a:gd name="T11" fmla="*/ 681 h 907"/>
                <a:gd name="T12" fmla="*/ 567 w 1474"/>
                <a:gd name="T13" fmla="*/ 681 h 907"/>
                <a:gd name="T14" fmla="*/ 567 w 1474"/>
                <a:gd name="T15" fmla="*/ 567 h 907"/>
                <a:gd name="T16" fmla="*/ 680 w 1474"/>
                <a:gd name="T17" fmla="*/ 567 h 907"/>
                <a:gd name="T18" fmla="*/ 680 w 1474"/>
                <a:gd name="T19" fmla="*/ 907 h 907"/>
                <a:gd name="T20" fmla="*/ 1134 w 1474"/>
                <a:gd name="T21" fmla="*/ 907 h 907"/>
                <a:gd name="T22" fmla="*/ 1134 w 1474"/>
                <a:gd name="T23" fmla="*/ 681 h 907"/>
                <a:gd name="T24" fmla="*/ 1360 w 1474"/>
                <a:gd name="T25" fmla="*/ 681 h 907"/>
                <a:gd name="T26" fmla="*/ 1360 w 1474"/>
                <a:gd name="T27" fmla="*/ 567 h 907"/>
                <a:gd name="T28" fmla="*/ 1474 w 1474"/>
                <a:gd name="T29" fmla="*/ 567 h 907"/>
                <a:gd name="T30" fmla="*/ 1474 w 1474"/>
                <a:gd name="T31" fmla="*/ 114 h 907"/>
                <a:gd name="T32" fmla="*/ 1134 w 1474"/>
                <a:gd name="T33" fmla="*/ 114 h 907"/>
                <a:gd name="T34" fmla="*/ 1134 w 1474"/>
                <a:gd name="T35" fmla="*/ 227 h 907"/>
                <a:gd name="T36" fmla="*/ 1020 w 1474"/>
                <a:gd name="T37" fmla="*/ 227 h 907"/>
                <a:gd name="T38" fmla="*/ 1020 w 1474"/>
                <a:gd name="T39" fmla="*/ 340 h 907"/>
                <a:gd name="T40" fmla="*/ 907 w 1474"/>
                <a:gd name="T41" fmla="*/ 340 h 907"/>
                <a:gd name="T42" fmla="*/ 907 w 1474"/>
                <a:gd name="T43" fmla="*/ 227 h 907"/>
                <a:gd name="T44" fmla="*/ 793 w 1474"/>
                <a:gd name="T45" fmla="*/ 227 h 907"/>
                <a:gd name="T46" fmla="*/ 793 w 1474"/>
                <a:gd name="T47" fmla="*/ 114 h 907"/>
                <a:gd name="T48" fmla="*/ 567 w 1474"/>
                <a:gd name="T49" fmla="*/ 114 h 907"/>
                <a:gd name="T50" fmla="*/ 567 w 1474"/>
                <a:gd name="T51" fmla="*/ 0 h 907"/>
                <a:gd name="T52" fmla="*/ 453 w 1474"/>
                <a:gd name="T53" fmla="*/ 0 h 907"/>
                <a:gd name="T54" fmla="*/ 453 w 1474"/>
                <a:gd name="T55" fmla="*/ 114 h 907"/>
                <a:gd name="T56" fmla="*/ 113 w 1474"/>
                <a:gd name="T57" fmla="*/ 114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74" h="907">
                  <a:moveTo>
                    <a:pt x="113" y="114"/>
                  </a:moveTo>
                  <a:lnTo>
                    <a:pt x="113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1"/>
                  </a:lnTo>
                  <a:lnTo>
                    <a:pt x="567" y="681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907"/>
                  </a:lnTo>
                  <a:lnTo>
                    <a:pt x="1134" y="907"/>
                  </a:lnTo>
                  <a:lnTo>
                    <a:pt x="1134" y="681"/>
                  </a:lnTo>
                  <a:lnTo>
                    <a:pt x="1360" y="681"/>
                  </a:lnTo>
                  <a:lnTo>
                    <a:pt x="1360" y="567"/>
                  </a:lnTo>
                  <a:lnTo>
                    <a:pt x="1474" y="567"/>
                  </a:lnTo>
                  <a:lnTo>
                    <a:pt x="1474" y="114"/>
                  </a:lnTo>
                  <a:lnTo>
                    <a:pt x="1134" y="114"/>
                  </a:lnTo>
                  <a:lnTo>
                    <a:pt x="1134" y="227"/>
                  </a:lnTo>
                  <a:lnTo>
                    <a:pt x="1020" y="227"/>
                  </a:lnTo>
                  <a:lnTo>
                    <a:pt x="1020" y="340"/>
                  </a:lnTo>
                  <a:lnTo>
                    <a:pt x="907" y="340"/>
                  </a:lnTo>
                  <a:lnTo>
                    <a:pt x="907" y="227"/>
                  </a:lnTo>
                  <a:lnTo>
                    <a:pt x="793" y="227"/>
                  </a:lnTo>
                  <a:lnTo>
                    <a:pt x="793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113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58" name="Freeform 146"/>
            <p:cNvSpPr>
              <a:spLocks/>
            </p:cNvSpPr>
            <p:nvPr/>
          </p:nvSpPr>
          <p:spPr bwMode="auto">
            <a:xfrm>
              <a:off x="2898" y="3704"/>
              <a:ext cx="680" cy="794"/>
            </a:xfrm>
            <a:custGeom>
              <a:avLst/>
              <a:gdLst>
                <a:gd name="T0" fmla="*/ 0 w 680"/>
                <a:gd name="T1" fmla="*/ 567 h 794"/>
                <a:gd name="T2" fmla="*/ 0 w 680"/>
                <a:gd name="T3" fmla="*/ 454 h 794"/>
                <a:gd name="T4" fmla="*/ 113 w 680"/>
                <a:gd name="T5" fmla="*/ 454 h 794"/>
                <a:gd name="T6" fmla="*/ 113 w 680"/>
                <a:gd name="T7" fmla="*/ 114 h 794"/>
                <a:gd name="T8" fmla="*/ 227 w 680"/>
                <a:gd name="T9" fmla="*/ 114 h 794"/>
                <a:gd name="T10" fmla="*/ 227 w 680"/>
                <a:gd name="T11" fmla="*/ 0 h 794"/>
                <a:gd name="T12" fmla="*/ 454 w 680"/>
                <a:gd name="T13" fmla="*/ 0 h 794"/>
                <a:gd name="T14" fmla="*/ 454 w 680"/>
                <a:gd name="T15" fmla="*/ 114 h 794"/>
                <a:gd name="T16" fmla="*/ 680 w 680"/>
                <a:gd name="T17" fmla="*/ 114 h 794"/>
                <a:gd name="T18" fmla="*/ 680 w 680"/>
                <a:gd name="T19" fmla="*/ 567 h 794"/>
                <a:gd name="T20" fmla="*/ 567 w 680"/>
                <a:gd name="T21" fmla="*/ 567 h 794"/>
                <a:gd name="T22" fmla="*/ 567 w 680"/>
                <a:gd name="T23" fmla="*/ 454 h 794"/>
                <a:gd name="T24" fmla="*/ 113 w 680"/>
                <a:gd name="T25" fmla="*/ 454 h 794"/>
                <a:gd name="T26" fmla="*/ 113 w 680"/>
                <a:gd name="T27" fmla="*/ 567 h 794"/>
                <a:gd name="T28" fmla="*/ 227 w 680"/>
                <a:gd name="T29" fmla="*/ 567 h 794"/>
                <a:gd name="T30" fmla="*/ 227 w 680"/>
                <a:gd name="T31" fmla="*/ 794 h 794"/>
                <a:gd name="T32" fmla="*/ 113 w 680"/>
                <a:gd name="T33" fmla="*/ 794 h 794"/>
                <a:gd name="T34" fmla="*/ 113 w 680"/>
                <a:gd name="T35" fmla="*/ 567 h 794"/>
                <a:gd name="T36" fmla="*/ 0 w 680"/>
                <a:gd name="T37" fmla="*/ 56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0" h="794">
                  <a:moveTo>
                    <a:pt x="0" y="567"/>
                  </a:moveTo>
                  <a:lnTo>
                    <a:pt x="0" y="454"/>
                  </a:lnTo>
                  <a:lnTo>
                    <a:pt x="113" y="454"/>
                  </a:lnTo>
                  <a:lnTo>
                    <a:pt x="113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680" y="114"/>
                  </a:lnTo>
                  <a:lnTo>
                    <a:pt x="680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794"/>
                  </a:lnTo>
                  <a:lnTo>
                    <a:pt x="113" y="794"/>
                  </a:lnTo>
                  <a:lnTo>
                    <a:pt x="113" y="567"/>
                  </a:lnTo>
                  <a:lnTo>
                    <a:pt x="0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59" name="Freeform 149"/>
            <p:cNvSpPr>
              <a:spLocks/>
            </p:cNvSpPr>
            <p:nvPr/>
          </p:nvSpPr>
          <p:spPr bwMode="auto">
            <a:xfrm>
              <a:off x="2671" y="4045"/>
              <a:ext cx="227" cy="226"/>
            </a:xfrm>
            <a:custGeom>
              <a:avLst/>
              <a:gdLst>
                <a:gd name="T0" fmla="*/ 227 w 227"/>
                <a:gd name="T1" fmla="*/ 0 h 226"/>
                <a:gd name="T2" fmla="*/ 114 w 227"/>
                <a:gd name="T3" fmla="*/ 0 h 226"/>
                <a:gd name="T4" fmla="*/ 114 w 227"/>
                <a:gd name="T5" fmla="*/ 113 h 226"/>
                <a:gd name="T6" fmla="*/ 0 w 227"/>
                <a:gd name="T7" fmla="*/ 113 h 226"/>
                <a:gd name="T8" fmla="*/ 0 w 227"/>
                <a:gd name="T9" fmla="*/ 226 h 226"/>
                <a:gd name="T10" fmla="*/ 227 w 227"/>
                <a:gd name="T11" fmla="*/ 226 h 226"/>
                <a:gd name="T12" fmla="*/ 227 w 227"/>
                <a:gd name="T1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6">
                  <a:moveTo>
                    <a:pt x="227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227" y="226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0" name="Freeform 150"/>
            <p:cNvSpPr>
              <a:spLocks/>
            </p:cNvSpPr>
            <p:nvPr/>
          </p:nvSpPr>
          <p:spPr bwMode="auto">
            <a:xfrm>
              <a:off x="2558" y="4045"/>
              <a:ext cx="227" cy="226"/>
            </a:xfrm>
            <a:custGeom>
              <a:avLst/>
              <a:gdLst>
                <a:gd name="T0" fmla="*/ 227 w 227"/>
                <a:gd name="T1" fmla="*/ 0 h 226"/>
                <a:gd name="T2" fmla="*/ 0 w 227"/>
                <a:gd name="T3" fmla="*/ 0 h 226"/>
                <a:gd name="T4" fmla="*/ 0 w 227"/>
                <a:gd name="T5" fmla="*/ 226 h 226"/>
                <a:gd name="T6" fmla="*/ 113 w 227"/>
                <a:gd name="T7" fmla="*/ 226 h 226"/>
                <a:gd name="T8" fmla="*/ 113 w 227"/>
                <a:gd name="T9" fmla="*/ 113 h 226"/>
                <a:gd name="T10" fmla="*/ 227 w 227"/>
                <a:gd name="T11" fmla="*/ 113 h 226"/>
                <a:gd name="T12" fmla="*/ 227 w 227"/>
                <a:gd name="T1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6">
                  <a:moveTo>
                    <a:pt x="227" y="0"/>
                  </a:moveTo>
                  <a:lnTo>
                    <a:pt x="0" y="0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1" name="Freeform 151"/>
            <p:cNvSpPr>
              <a:spLocks/>
            </p:cNvSpPr>
            <p:nvPr/>
          </p:nvSpPr>
          <p:spPr bwMode="auto">
            <a:xfrm>
              <a:off x="2331" y="3931"/>
              <a:ext cx="340" cy="340"/>
            </a:xfrm>
            <a:custGeom>
              <a:avLst/>
              <a:gdLst>
                <a:gd name="T0" fmla="*/ 340 w 340"/>
                <a:gd name="T1" fmla="*/ 114 h 340"/>
                <a:gd name="T2" fmla="*/ 340 w 340"/>
                <a:gd name="T3" fmla="*/ 0 h 340"/>
                <a:gd name="T4" fmla="*/ 113 w 340"/>
                <a:gd name="T5" fmla="*/ 0 h 340"/>
                <a:gd name="T6" fmla="*/ 113 w 340"/>
                <a:gd name="T7" fmla="*/ 114 h 340"/>
                <a:gd name="T8" fmla="*/ 0 w 340"/>
                <a:gd name="T9" fmla="*/ 114 h 340"/>
                <a:gd name="T10" fmla="*/ 0 w 340"/>
                <a:gd name="T11" fmla="*/ 340 h 340"/>
                <a:gd name="T12" fmla="*/ 227 w 340"/>
                <a:gd name="T13" fmla="*/ 340 h 340"/>
                <a:gd name="T14" fmla="*/ 227 w 340"/>
                <a:gd name="T15" fmla="*/ 114 h 340"/>
                <a:gd name="T16" fmla="*/ 340 w 340"/>
                <a:gd name="T17" fmla="*/ 11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340">
                  <a:moveTo>
                    <a:pt x="340" y="114"/>
                  </a:moveTo>
                  <a:lnTo>
                    <a:pt x="340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114"/>
                  </a:lnTo>
                  <a:lnTo>
                    <a:pt x="34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2" name="Freeform 152"/>
            <p:cNvSpPr>
              <a:spLocks/>
            </p:cNvSpPr>
            <p:nvPr/>
          </p:nvSpPr>
          <p:spPr bwMode="auto">
            <a:xfrm>
              <a:off x="2671" y="3704"/>
              <a:ext cx="454" cy="341"/>
            </a:xfrm>
            <a:custGeom>
              <a:avLst/>
              <a:gdLst>
                <a:gd name="T0" fmla="*/ 454 w 454"/>
                <a:gd name="T1" fmla="*/ 0 h 341"/>
                <a:gd name="T2" fmla="*/ 227 w 454"/>
                <a:gd name="T3" fmla="*/ 0 h 341"/>
                <a:gd name="T4" fmla="*/ 114 w 454"/>
                <a:gd name="T5" fmla="*/ 0 h 341"/>
                <a:gd name="T6" fmla="*/ 114 w 454"/>
                <a:gd name="T7" fmla="*/ 114 h 341"/>
                <a:gd name="T8" fmla="*/ 0 w 454"/>
                <a:gd name="T9" fmla="*/ 114 h 341"/>
                <a:gd name="T10" fmla="*/ 0 w 454"/>
                <a:gd name="T11" fmla="*/ 341 h 341"/>
                <a:gd name="T12" fmla="*/ 227 w 454"/>
                <a:gd name="T13" fmla="*/ 341 h 341"/>
                <a:gd name="T14" fmla="*/ 227 w 454"/>
                <a:gd name="T15" fmla="*/ 227 h 341"/>
                <a:gd name="T16" fmla="*/ 340 w 454"/>
                <a:gd name="T17" fmla="*/ 227 h 341"/>
                <a:gd name="T18" fmla="*/ 340 w 454"/>
                <a:gd name="T19" fmla="*/ 114 h 341"/>
                <a:gd name="T20" fmla="*/ 454 w 454"/>
                <a:gd name="T21" fmla="*/ 114 h 341"/>
                <a:gd name="T22" fmla="*/ 454 w 454"/>
                <a:gd name="T23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4" h="341">
                  <a:moveTo>
                    <a:pt x="454" y="0"/>
                  </a:moveTo>
                  <a:lnTo>
                    <a:pt x="227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341"/>
                  </a:lnTo>
                  <a:lnTo>
                    <a:pt x="227" y="341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454" y="114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3" name="Freeform 153"/>
            <p:cNvSpPr>
              <a:spLocks/>
            </p:cNvSpPr>
            <p:nvPr/>
          </p:nvSpPr>
          <p:spPr bwMode="auto">
            <a:xfrm>
              <a:off x="2104" y="3364"/>
              <a:ext cx="794" cy="567"/>
            </a:xfrm>
            <a:custGeom>
              <a:avLst/>
              <a:gdLst>
                <a:gd name="T0" fmla="*/ 114 w 794"/>
                <a:gd name="T1" fmla="*/ 0 h 567"/>
                <a:gd name="T2" fmla="*/ 114 w 794"/>
                <a:gd name="T3" fmla="*/ 114 h 567"/>
                <a:gd name="T4" fmla="*/ 0 w 794"/>
                <a:gd name="T5" fmla="*/ 114 h 567"/>
                <a:gd name="T6" fmla="*/ 0 w 794"/>
                <a:gd name="T7" fmla="*/ 227 h 567"/>
                <a:gd name="T8" fmla="*/ 0 w 794"/>
                <a:gd name="T9" fmla="*/ 454 h 567"/>
                <a:gd name="T10" fmla="*/ 340 w 794"/>
                <a:gd name="T11" fmla="*/ 454 h 567"/>
                <a:gd name="T12" fmla="*/ 340 w 794"/>
                <a:gd name="T13" fmla="*/ 567 h 567"/>
                <a:gd name="T14" fmla="*/ 454 w 794"/>
                <a:gd name="T15" fmla="*/ 567 h 567"/>
                <a:gd name="T16" fmla="*/ 567 w 794"/>
                <a:gd name="T17" fmla="*/ 567 h 567"/>
                <a:gd name="T18" fmla="*/ 567 w 794"/>
                <a:gd name="T19" fmla="*/ 454 h 567"/>
                <a:gd name="T20" fmla="*/ 681 w 794"/>
                <a:gd name="T21" fmla="*/ 454 h 567"/>
                <a:gd name="T22" fmla="*/ 681 w 794"/>
                <a:gd name="T23" fmla="*/ 340 h 567"/>
                <a:gd name="T24" fmla="*/ 794 w 794"/>
                <a:gd name="T25" fmla="*/ 340 h 567"/>
                <a:gd name="T26" fmla="*/ 794 w 794"/>
                <a:gd name="T27" fmla="*/ 0 h 567"/>
                <a:gd name="T28" fmla="*/ 681 w 794"/>
                <a:gd name="T29" fmla="*/ 0 h 567"/>
                <a:gd name="T30" fmla="*/ 681 w 794"/>
                <a:gd name="T31" fmla="*/ 114 h 567"/>
                <a:gd name="T32" fmla="*/ 227 w 794"/>
                <a:gd name="T33" fmla="*/ 114 h 567"/>
                <a:gd name="T34" fmla="*/ 227 w 794"/>
                <a:gd name="T35" fmla="*/ 0 h 567"/>
                <a:gd name="T36" fmla="*/ 114 w 794"/>
                <a:gd name="T3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4" h="567">
                  <a:moveTo>
                    <a:pt x="114" y="0"/>
                  </a:moveTo>
                  <a:lnTo>
                    <a:pt x="114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681" y="454"/>
                  </a:lnTo>
                  <a:lnTo>
                    <a:pt x="681" y="340"/>
                  </a:lnTo>
                  <a:lnTo>
                    <a:pt x="794" y="340"/>
                  </a:lnTo>
                  <a:lnTo>
                    <a:pt x="794" y="0"/>
                  </a:lnTo>
                  <a:lnTo>
                    <a:pt x="681" y="0"/>
                  </a:lnTo>
                  <a:lnTo>
                    <a:pt x="681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4" name="Freeform 157"/>
            <p:cNvSpPr>
              <a:spLocks/>
            </p:cNvSpPr>
            <p:nvPr/>
          </p:nvSpPr>
          <p:spPr bwMode="auto">
            <a:xfrm>
              <a:off x="1424" y="3137"/>
              <a:ext cx="1020" cy="1248"/>
            </a:xfrm>
            <a:custGeom>
              <a:avLst/>
              <a:gdLst>
                <a:gd name="T0" fmla="*/ 680 w 1020"/>
                <a:gd name="T1" fmla="*/ 1134 h 1248"/>
                <a:gd name="T2" fmla="*/ 794 w 1020"/>
                <a:gd name="T3" fmla="*/ 1134 h 1248"/>
                <a:gd name="T4" fmla="*/ 794 w 1020"/>
                <a:gd name="T5" fmla="*/ 1248 h 1248"/>
                <a:gd name="T6" fmla="*/ 907 w 1020"/>
                <a:gd name="T7" fmla="*/ 1248 h 1248"/>
                <a:gd name="T8" fmla="*/ 907 w 1020"/>
                <a:gd name="T9" fmla="*/ 908 h 1248"/>
                <a:gd name="T10" fmla="*/ 1020 w 1020"/>
                <a:gd name="T11" fmla="*/ 908 h 1248"/>
                <a:gd name="T12" fmla="*/ 1020 w 1020"/>
                <a:gd name="T13" fmla="*/ 681 h 1248"/>
                <a:gd name="T14" fmla="*/ 680 w 1020"/>
                <a:gd name="T15" fmla="*/ 681 h 1248"/>
                <a:gd name="T16" fmla="*/ 680 w 1020"/>
                <a:gd name="T17" fmla="*/ 341 h 1248"/>
                <a:gd name="T18" fmla="*/ 794 w 1020"/>
                <a:gd name="T19" fmla="*/ 341 h 1248"/>
                <a:gd name="T20" fmla="*/ 794 w 1020"/>
                <a:gd name="T21" fmla="*/ 0 h 1248"/>
                <a:gd name="T22" fmla="*/ 680 w 1020"/>
                <a:gd name="T23" fmla="*/ 0 h 1248"/>
                <a:gd name="T24" fmla="*/ 680 w 1020"/>
                <a:gd name="T25" fmla="*/ 114 h 1248"/>
                <a:gd name="T26" fmla="*/ 340 w 1020"/>
                <a:gd name="T27" fmla="*/ 114 h 1248"/>
                <a:gd name="T28" fmla="*/ 340 w 1020"/>
                <a:gd name="T29" fmla="*/ 227 h 1248"/>
                <a:gd name="T30" fmla="*/ 227 w 1020"/>
                <a:gd name="T31" fmla="*/ 227 h 1248"/>
                <a:gd name="T32" fmla="*/ 227 w 1020"/>
                <a:gd name="T33" fmla="*/ 341 h 1248"/>
                <a:gd name="T34" fmla="*/ 113 w 1020"/>
                <a:gd name="T35" fmla="*/ 341 h 1248"/>
                <a:gd name="T36" fmla="*/ 113 w 1020"/>
                <a:gd name="T37" fmla="*/ 567 h 1248"/>
                <a:gd name="T38" fmla="*/ 0 w 1020"/>
                <a:gd name="T39" fmla="*/ 567 h 1248"/>
                <a:gd name="T40" fmla="*/ 0 w 1020"/>
                <a:gd name="T41" fmla="*/ 794 h 1248"/>
                <a:gd name="T42" fmla="*/ 453 w 1020"/>
                <a:gd name="T43" fmla="*/ 794 h 1248"/>
                <a:gd name="T44" fmla="*/ 453 w 1020"/>
                <a:gd name="T45" fmla="*/ 1021 h 1248"/>
                <a:gd name="T46" fmla="*/ 567 w 1020"/>
                <a:gd name="T47" fmla="*/ 1021 h 1248"/>
                <a:gd name="T48" fmla="*/ 567 w 1020"/>
                <a:gd name="T49" fmla="*/ 908 h 1248"/>
                <a:gd name="T50" fmla="*/ 680 w 1020"/>
                <a:gd name="T51" fmla="*/ 908 h 1248"/>
                <a:gd name="T52" fmla="*/ 680 w 1020"/>
                <a:gd name="T53" fmla="*/ 1134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20" h="1248">
                  <a:moveTo>
                    <a:pt x="680" y="1134"/>
                  </a:moveTo>
                  <a:lnTo>
                    <a:pt x="794" y="1134"/>
                  </a:lnTo>
                  <a:lnTo>
                    <a:pt x="794" y="1248"/>
                  </a:lnTo>
                  <a:lnTo>
                    <a:pt x="907" y="1248"/>
                  </a:lnTo>
                  <a:lnTo>
                    <a:pt x="907" y="908"/>
                  </a:lnTo>
                  <a:lnTo>
                    <a:pt x="1020" y="908"/>
                  </a:lnTo>
                  <a:lnTo>
                    <a:pt x="1020" y="681"/>
                  </a:lnTo>
                  <a:lnTo>
                    <a:pt x="680" y="681"/>
                  </a:lnTo>
                  <a:lnTo>
                    <a:pt x="680" y="341"/>
                  </a:lnTo>
                  <a:lnTo>
                    <a:pt x="794" y="341"/>
                  </a:lnTo>
                  <a:lnTo>
                    <a:pt x="794" y="0"/>
                  </a:lnTo>
                  <a:lnTo>
                    <a:pt x="680" y="0"/>
                  </a:lnTo>
                  <a:lnTo>
                    <a:pt x="680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341"/>
                  </a:lnTo>
                  <a:lnTo>
                    <a:pt x="113" y="341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794"/>
                  </a:lnTo>
                  <a:lnTo>
                    <a:pt x="453" y="794"/>
                  </a:lnTo>
                  <a:lnTo>
                    <a:pt x="453" y="1021"/>
                  </a:lnTo>
                  <a:lnTo>
                    <a:pt x="567" y="1021"/>
                  </a:lnTo>
                  <a:lnTo>
                    <a:pt x="567" y="908"/>
                  </a:lnTo>
                  <a:lnTo>
                    <a:pt x="680" y="908"/>
                  </a:lnTo>
                  <a:lnTo>
                    <a:pt x="680" y="113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88" name="Group 182"/>
          <p:cNvGrpSpPr>
            <a:grpSpLocks/>
          </p:cNvGrpSpPr>
          <p:nvPr/>
        </p:nvGrpSpPr>
        <p:grpSpPr bwMode="auto">
          <a:xfrm>
            <a:off x="7048064" y="4547488"/>
            <a:ext cx="5353408" cy="4789412"/>
            <a:chOff x="743" y="189"/>
            <a:chExt cx="6464" cy="5783"/>
          </a:xfrm>
        </p:grpSpPr>
        <p:sp>
          <p:nvSpPr>
            <p:cNvPr id="422" name="Freeform 133"/>
            <p:cNvSpPr>
              <a:spLocks/>
            </p:cNvSpPr>
            <p:nvPr/>
          </p:nvSpPr>
          <p:spPr bwMode="auto">
            <a:xfrm>
              <a:off x="1197" y="1663"/>
              <a:ext cx="2155" cy="1361"/>
            </a:xfrm>
            <a:custGeom>
              <a:avLst/>
              <a:gdLst>
                <a:gd name="T0" fmla="*/ 0 w 2155"/>
                <a:gd name="T1" fmla="*/ 1021 h 1361"/>
                <a:gd name="T2" fmla="*/ 0 w 2155"/>
                <a:gd name="T3" fmla="*/ 907 h 1361"/>
                <a:gd name="T4" fmla="*/ 113 w 2155"/>
                <a:gd name="T5" fmla="*/ 907 h 1361"/>
                <a:gd name="T6" fmla="*/ 113 w 2155"/>
                <a:gd name="T7" fmla="*/ 794 h 1361"/>
                <a:gd name="T8" fmla="*/ 0 w 2155"/>
                <a:gd name="T9" fmla="*/ 794 h 1361"/>
                <a:gd name="T10" fmla="*/ 0 w 2155"/>
                <a:gd name="T11" fmla="*/ 567 h 1361"/>
                <a:gd name="T12" fmla="*/ 227 w 2155"/>
                <a:gd name="T13" fmla="*/ 567 h 1361"/>
                <a:gd name="T14" fmla="*/ 227 w 2155"/>
                <a:gd name="T15" fmla="*/ 454 h 1361"/>
                <a:gd name="T16" fmla="*/ 454 w 2155"/>
                <a:gd name="T17" fmla="*/ 454 h 1361"/>
                <a:gd name="T18" fmla="*/ 454 w 2155"/>
                <a:gd name="T19" fmla="*/ 114 h 1361"/>
                <a:gd name="T20" fmla="*/ 680 w 2155"/>
                <a:gd name="T21" fmla="*/ 114 h 1361"/>
                <a:gd name="T22" fmla="*/ 680 w 2155"/>
                <a:gd name="T23" fmla="*/ 227 h 1361"/>
                <a:gd name="T24" fmla="*/ 794 w 2155"/>
                <a:gd name="T25" fmla="*/ 227 h 1361"/>
                <a:gd name="T26" fmla="*/ 794 w 2155"/>
                <a:gd name="T27" fmla="*/ 114 h 1361"/>
                <a:gd name="T28" fmla="*/ 1134 w 2155"/>
                <a:gd name="T29" fmla="*/ 114 h 1361"/>
                <a:gd name="T30" fmla="*/ 1134 w 2155"/>
                <a:gd name="T31" fmla="*/ 227 h 1361"/>
                <a:gd name="T32" fmla="*/ 1247 w 2155"/>
                <a:gd name="T33" fmla="*/ 227 h 1361"/>
                <a:gd name="T34" fmla="*/ 1247 w 2155"/>
                <a:gd name="T35" fmla="*/ 114 h 1361"/>
                <a:gd name="T36" fmla="*/ 1361 w 2155"/>
                <a:gd name="T37" fmla="*/ 114 h 1361"/>
                <a:gd name="T38" fmla="*/ 1361 w 2155"/>
                <a:gd name="T39" fmla="*/ 0 h 1361"/>
                <a:gd name="T40" fmla="*/ 1474 w 2155"/>
                <a:gd name="T41" fmla="*/ 0 h 1361"/>
                <a:gd name="T42" fmla="*/ 1474 w 2155"/>
                <a:gd name="T43" fmla="*/ 114 h 1361"/>
                <a:gd name="T44" fmla="*/ 1814 w 2155"/>
                <a:gd name="T45" fmla="*/ 114 h 1361"/>
                <a:gd name="T46" fmla="*/ 1814 w 2155"/>
                <a:gd name="T47" fmla="*/ 227 h 1361"/>
                <a:gd name="T48" fmla="*/ 1928 w 2155"/>
                <a:gd name="T49" fmla="*/ 227 h 1361"/>
                <a:gd name="T50" fmla="*/ 1928 w 2155"/>
                <a:gd name="T51" fmla="*/ 454 h 1361"/>
                <a:gd name="T52" fmla="*/ 2041 w 2155"/>
                <a:gd name="T53" fmla="*/ 454 h 1361"/>
                <a:gd name="T54" fmla="*/ 2041 w 2155"/>
                <a:gd name="T55" fmla="*/ 794 h 1361"/>
                <a:gd name="T56" fmla="*/ 2155 w 2155"/>
                <a:gd name="T57" fmla="*/ 794 h 1361"/>
                <a:gd name="T58" fmla="*/ 2155 w 2155"/>
                <a:gd name="T59" fmla="*/ 907 h 1361"/>
                <a:gd name="T60" fmla="*/ 2041 w 2155"/>
                <a:gd name="T61" fmla="*/ 907 h 1361"/>
                <a:gd name="T62" fmla="*/ 2041 w 2155"/>
                <a:gd name="T63" fmla="*/ 1248 h 1361"/>
                <a:gd name="T64" fmla="*/ 1928 w 2155"/>
                <a:gd name="T65" fmla="*/ 1248 h 1361"/>
                <a:gd name="T66" fmla="*/ 1928 w 2155"/>
                <a:gd name="T67" fmla="*/ 1361 h 1361"/>
                <a:gd name="T68" fmla="*/ 1814 w 2155"/>
                <a:gd name="T69" fmla="*/ 1361 h 1361"/>
                <a:gd name="T70" fmla="*/ 1814 w 2155"/>
                <a:gd name="T71" fmla="*/ 1248 h 1361"/>
                <a:gd name="T72" fmla="*/ 1588 w 2155"/>
                <a:gd name="T73" fmla="*/ 1248 h 1361"/>
                <a:gd name="T74" fmla="*/ 1588 w 2155"/>
                <a:gd name="T75" fmla="*/ 1134 h 1361"/>
                <a:gd name="T76" fmla="*/ 1474 w 2155"/>
                <a:gd name="T77" fmla="*/ 1134 h 1361"/>
                <a:gd name="T78" fmla="*/ 1474 w 2155"/>
                <a:gd name="T79" fmla="*/ 1248 h 1361"/>
                <a:gd name="T80" fmla="*/ 1021 w 2155"/>
                <a:gd name="T81" fmla="*/ 1248 h 1361"/>
                <a:gd name="T82" fmla="*/ 1021 w 2155"/>
                <a:gd name="T83" fmla="*/ 681 h 1361"/>
                <a:gd name="T84" fmla="*/ 794 w 2155"/>
                <a:gd name="T85" fmla="*/ 681 h 1361"/>
                <a:gd name="T86" fmla="*/ 794 w 2155"/>
                <a:gd name="T87" fmla="*/ 794 h 1361"/>
                <a:gd name="T88" fmla="*/ 680 w 2155"/>
                <a:gd name="T89" fmla="*/ 794 h 1361"/>
                <a:gd name="T90" fmla="*/ 680 w 2155"/>
                <a:gd name="T91" fmla="*/ 907 h 1361"/>
                <a:gd name="T92" fmla="*/ 567 w 2155"/>
                <a:gd name="T93" fmla="*/ 907 h 1361"/>
                <a:gd name="T94" fmla="*/ 567 w 2155"/>
                <a:gd name="T95" fmla="*/ 794 h 1361"/>
                <a:gd name="T96" fmla="*/ 454 w 2155"/>
                <a:gd name="T97" fmla="*/ 794 h 1361"/>
                <a:gd name="T98" fmla="*/ 454 w 2155"/>
                <a:gd name="T99" fmla="*/ 907 h 1361"/>
                <a:gd name="T100" fmla="*/ 227 w 2155"/>
                <a:gd name="T101" fmla="*/ 907 h 1361"/>
                <a:gd name="T102" fmla="*/ 227 w 2155"/>
                <a:gd name="T103" fmla="*/ 1021 h 1361"/>
                <a:gd name="T104" fmla="*/ 0 w 2155"/>
                <a:gd name="T105" fmla="*/ 102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55" h="1361">
                  <a:moveTo>
                    <a:pt x="0" y="1021"/>
                  </a:moveTo>
                  <a:lnTo>
                    <a:pt x="0" y="907"/>
                  </a:lnTo>
                  <a:lnTo>
                    <a:pt x="113" y="907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454" y="454"/>
                  </a:lnTo>
                  <a:lnTo>
                    <a:pt x="454" y="114"/>
                  </a:lnTo>
                  <a:lnTo>
                    <a:pt x="680" y="114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114"/>
                  </a:lnTo>
                  <a:lnTo>
                    <a:pt x="1134" y="114"/>
                  </a:lnTo>
                  <a:lnTo>
                    <a:pt x="1134" y="227"/>
                  </a:lnTo>
                  <a:lnTo>
                    <a:pt x="1247" y="227"/>
                  </a:lnTo>
                  <a:lnTo>
                    <a:pt x="1247" y="114"/>
                  </a:lnTo>
                  <a:lnTo>
                    <a:pt x="1361" y="114"/>
                  </a:lnTo>
                  <a:lnTo>
                    <a:pt x="1361" y="0"/>
                  </a:lnTo>
                  <a:lnTo>
                    <a:pt x="1474" y="0"/>
                  </a:lnTo>
                  <a:lnTo>
                    <a:pt x="1474" y="114"/>
                  </a:lnTo>
                  <a:lnTo>
                    <a:pt x="1814" y="114"/>
                  </a:lnTo>
                  <a:lnTo>
                    <a:pt x="1814" y="227"/>
                  </a:lnTo>
                  <a:lnTo>
                    <a:pt x="1928" y="227"/>
                  </a:lnTo>
                  <a:lnTo>
                    <a:pt x="1928" y="454"/>
                  </a:lnTo>
                  <a:lnTo>
                    <a:pt x="2041" y="454"/>
                  </a:lnTo>
                  <a:lnTo>
                    <a:pt x="2041" y="794"/>
                  </a:lnTo>
                  <a:lnTo>
                    <a:pt x="2155" y="794"/>
                  </a:lnTo>
                  <a:lnTo>
                    <a:pt x="2155" y="907"/>
                  </a:lnTo>
                  <a:lnTo>
                    <a:pt x="2041" y="907"/>
                  </a:lnTo>
                  <a:lnTo>
                    <a:pt x="2041" y="1248"/>
                  </a:lnTo>
                  <a:lnTo>
                    <a:pt x="1928" y="1248"/>
                  </a:lnTo>
                  <a:lnTo>
                    <a:pt x="1928" y="1361"/>
                  </a:lnTo>
                  <a:lnTo>
                    <a:pt x="1814" y="1361"/>
                  </a:lnTo>
                  <a:lnTo>
                    <a:pt x="1814" y="1248"/>
                  </a:lnTo>
                  <a:lnTo>
                    <a:pt x="1588" y="1248"/>
                  </a:lnTo>
                  <a:lnTo>
                    <a:pt x="1588" y="1134"/>
                  </a:lnTo>
                  <a:lnTo>
                    <a:pt x="1474" y="1134"/>
                  </a:lnTo>
                  <a:lnTo>
                    <a:pt x="1474" y="1248"/>
                  </a:lnTo>
                  <a:lnTo>
                    <a:pt x="1021" y="1248"/>
                  </a:lnTo>
                  <a:lnTo>
                    <a:pt x="1021" y="681"/>
                  </a:lnTo>
                  <a:lnTo>
                    <a:pt x="794" y="681"/>
                  </a:lnTo>
                  <a:lnTo>
                    <a:pt x="794" y="794"/>
                  </a:lnTo>
                  <a:lnTo>
                    <a:pt x="680" y="794"/>
                  </a:lnTo>
                  <a:lnTo>
                    <a:pt x="680" y="907"/>
                  </a:lnTo>
                  <a:lnTo>
                    <a:pt x="567" y="907"/>
                  </a:lnTo>
                  <a:lnTo>
                    <a:pt x="567" y="794"/>
                  </a:lnTo>
                  <a:lnTo>
                    <a:pt x="454" y="794"/>
                  </a:lnTo>
                  <a:lnTo>
                    <a:pt x="454" y="907"/>
                  </a:lnTo>
                  <a:lnTo>
                    <a:pt x="227" y="907"/>
                  </a:lnTo>
                  <a:lnTo>
                    <a:pt x="227" y="1021"/>
                  </a:lnTo>
                  <a:lnTo>
                    <a:pt x="0" y="102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3" name="Freeform 135"/>
            <p:cNvSpPr>
              <a:spLocks/>
            </p:cNvSpPr>
            <p:nvPr/>
          </p:nvSpPr>
          <p:spPr bwMode="auto">
            <a:xfrm>
              <a:off x="1084" y="2344"/>
              <a:ext cx="1247" cy="1134"/>
            </a:xfrm>
            <a:custGeom>
              <a:avLst/>
              <a:gdLst>
                <a:gd name="T0" fmla="*/ 1247 w 1247"/>
                <a:gd name="T1" fmla="*/ 907 h 1134"/>
                <a:gd name="T2" fmla="*/ 1134 w 1247"/>
                <a:gd name="T3" fmla="*/ 907 h 1134"/>
                <a:gd name="T4" fmla="*/ 1134 w 1247"/>
                <a:gd name="T5" fmla="*/ 793 h 1134"/>
                <a:gd name="T6" fmla="*/ 1020 w 1247"/>
                <a:gd name="T7" fmla="*/ 793 h 1134"/>
                <a:gd name="T8" fmla="*/ 1020 w 1247"/>
                <a:gd name="T9" fmla="*/ 907 h 1134"/>
                <a:gd name="T10" fmla="*/ 680 w 1247"/>
                <a:gd name="T11" fmla="*/ 907 h 1134"/>
                <a:gd name="T12" fmla="*/ 680 w 1247"/>
                <a:gd name="T13" fmla="*/ 1020 h 1134"/>
                <a:gd name="T14" fmla="*/ 567 w 1247"/>
                <a:gd name="T15" fmla="*/ 1020 h 1134"/>
                <a:gd name="T16" fmla="*/ 567 w 1247"/>
                <a:gd name="T17" fmla="*/ 1134 h 1134"/>
                <a:gd name="T18" fmla="*/ 340 w 1247"/>
                <a:gd name="T19" fmla="*/ 1134 h 1134"/>
                <a:gd name="T20" fmla="*/ 340 w 1247"/>
                <a:gd name="T21" fmla="*/ 907 h 1134"/>
                <a:gd name="T22" fmla="*/ 226 w 1247"/>
                <a:gd name="T23" fmla="*/ 907 h 1134"/>
                <a:gd name="T24" fmla="*/ 226 w 1247"/>
                <a:gd name="T25" fmla="*/ 793 h 1134"/>
                <a:gd name="T26" fmla="*/ 113 w 1247"/>
                <a:gd name="T27" fmla="*/ 793 h 1134"/>
                <a:gd name="T28" fmla="*/ 113 w 1247"/>
                <a:gd name="T29" fmla="*/ 680 h 1134"/>
                <a:gd name="T30" fmla="*/ 0 w 1247"/>
                <a:gd name="T31" fmla="*/ 680 h 1134"/>
                <a:gd name="T32" fmla="*/ 0 w 1247"/>
                <a:gd name="T33" fmla="*/ 453 h 1134"/>
                <a:gd name="T34" fmla="*/ 113 w 1247"/>
                <a:gd name="T35" fmla="*/ 453 h 1134"/>
                <a:gd name="T36" fmla="*/ 113 w 1247"/>
                <a:gd name="T37" fmla="*/ 340 h 1134"/>
                <a:gd name="T38" fmla="*/ 340 w 1247"/>
                <a:gd name="T39" fmla="*/ 340 h 1134"/>
                <a:gd name="T40" fmla="*/ 340 w 1247"/>
                <a:gd name="T41" fmla="*/ 226 h 1134"/>
                <a:gd name="T42" fmla="*/ 567 w 1247"/>
                <a:gd name="T43" fmla="*/ 226 h 1134"/>
                <a:gd name="T44" fmla="*/ 567 w 1247"/>
                <a:gd name="T45" fmla="*/ 113 h 1134"/>
                <a:gd name="T46" fmla="*/ 680 w 1247"/>
                <a:gd name="T47" fmla="*/ 113 h 1134"/>
                <a:gd name="T48" fmla="*/ 680 w 1247"/>
                <a:gd name="T49" fmla="*/ 226 h 1134"/>
                <a:gd name="T50" fmla="*/ 793 w 1247"/>
                <a:gd name="T51" fmla="*/ 226 h 1134"/>
                <a:gd name="T52" fmla="*/ 793 w 1247"/>
                <a:gd name="T53" fmla="*/ 113 h 1134"/>
                <a:gd name="T54" fmla="*/ 907 w 1247"/>
                <a:gd name="T55" fmla="*/ 113 h 1134"/>
                <a:gd name="T56" fmla="*/ 907 w 1247"/>
                <a:gd name="T57" fmla="*/ 0 h 1134"/>
                <a:gd name="T58" fmla="*/ 1134 w 1247"/>
                <a:gd name="T59" fmla="*/ 0 h 1134"/>
                <a:gd name="T60" fmla="*/ 1134 w 1247"/>
                <a:gd name="T61" fmla="*/ 567 h 1134"/>
                <a:gd name="T62" fmla="*/ 1247 w 1247"/>
                <a:gd name="T63" fmla="*/ 567 h 1134"/>
                <a:gd name="T64" fmla="*/ 1247 w 1247"/>
                <a:gd name="T65" fmla="*/ 90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47" h="1134">
                  <a:moveTo>
                    <a:pt x="1247" y="907"/>
                  </a:moveTo>
                  <a:lnTo>
                    <a:pt x="1134" y="907"/>
                  </a:lnTo>
                  <a:lnTo>
                    <a:pt x="1134" y="793"/>
                  </a:lnTo>
                  <a:lnTo>
                    <a:pt x="1020" y="793"/>
                  </a:lnTo>
                  <a:lnTo>
                    <a:pt x="1020" y="907"/>
                  </a:lnTo>
                  <a:lnTo>
                    <a:pt x="680" y="907"/>
                  </a:lnTo>
                  <a:lnTo>
                    <a:pt x="680" y="1020"/>
                  </a:lnTo>
                  <a:lnTo>
                    <a:pt x="567" y="1020"/>
                  </a:lnTo>
                  <a:lnTo>
                    <a:pt x="567" y="1134"/>
                  </a:lnTo>
                  <a:lnTo>
                    <a:pt x="340" y="1134"/>
                  </a:lnTo>
                  <a:lnTo>
                    <a:pt x="340" y="907"/>
                  </a:lnTo>
                  <a:lnTo>
                    <a:pt x="226" y="907"/>
                  </a:lnTo>
                  <a:lnTo>
                    <a:pt x="226" y="793"/>
                  </a:lnTo>
                  <a:lnTo>
                    <a:pt x="113" y="793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340" y="340"/>
                  </a:lnTo>
                  <a:lnTo>
                    <a:pt x="340" y="226"/>
                  </a:lnTo>
                  <a:lnTo>
                    <a:pt x="567" y="226"/>
                  </a:lnTo>
                  <a:lnTo>
                    <a:pt x="567" y="113"/>
                  </a:lnTo>
                  <a:lnTo>
                    <a:pt x="680" y="113"/>
                  </a:lnTo>
                  <a:lnTo>
                    <a:pt x="680" y="226"/>
                  </a:lnTo>
                  <a:lnTo>
                    <a:pt x="793" y="226"/>
                  </a:lnTo>
                  <a:lnTo>
                    <a:pt x="793" y="113"/>
                  </a:lnTo>
                  <a:lnTo>
                    <a:pt x="907" y="113"/>
                  </a:lnTo>
                  <a:lnTo>
                    <a:pt x="907" y="0"/>
                  </a:lnTo>
                  <a:lnTo>
                    <a:pt x="1134" y="0"/>
                  </a:lnTo>
                  <a:lnTo>
                    <a:pt x="1134" y="567"/>
                  </a:lnTo>
                  <a:lnTo>
                    <a:pt x="1247" y="567"/>
                  </a:lnTo>
                  <a:lnTo>
                    <a:pt x="1247" y="90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4" name="Freeform 136"/>
            <p:cNvSpPr>
              <a:spLocks/>
            </p:cNvSpPr>
            <p:nvPr/>
          </p:nvSpPr>
          <p:spPr bwMode="auto">
            <a:xfrm>
              <a:off x="743" y="3024"/>
              <a:ext cx="1361" cy="1701"/>
            </a:xfrm>
            <a:custGeom>
              <a:avLst/>
              <a:gdLst>
                <a:gd name="T0" fmla="*/ 341 w 1361"/>
                <a:gd name="T1" fmla="*/ 0 h 1701"/>
                <a:gd name="T2" fmla="*/ 341 w 1361"/>
                <a:gd name="T3" fmla="*/ 113 h 1701"/>
                <a:gd name="T4" fmla="*/ 227 w 1361"/>
                <a:gd name="T5" fmla="*/ 113 h 1701"/>
                <a:gd name="T6" fmla="*/ 227 w 1361"/>
                <a:gd name="T7" fmla="*/ 227 h 1701"/>
                <a:gd name="T8" fmla="*/ 114 w 1361"/>
                <a:gd name="T9" fmla="*/ 227 h 1701"/>
                <a:gd name="T10" fmla="*/ 114 w 1361"/>
                <a:gd name="T11" fmla="*/ 340 h 1701"/>
                <a:gd name="T12" fmla="*/ 0 w 1361"/>
                <a:gd name="T13" fmla="*/ 340 h 1701"/>
                <a:gd name="T14" fmla="*/ 0 w 1361"/>
                <a:gd name="T15" fmla="*/ 454 h 1701"/>
                <a:gd name="T16" fmla="*/ 114 w 1361"/>
                <a:gd name="T17" fmla="*/ 454 h 1701"/>
                <a:gd name="T18" fmla="*/ 114 w 1361"/>
                <a:gd name="T19" fmla="*/ 567 h 1701"/>
                <a:gd name="T20" fmla="*/ 114 w 1361"/>
                <a:gd name="T21" fmla="*/ 680 h 1701"/>
                <a:gd name="T22" fmla="*/ 227 w 1361"/>
                <a:gd name="T23" fmla="*/ 680 h 1701"/>
                <a:gd name="T24" fmla="*/ 227 w 1361"/>
                <a:gd name="T25" fmla="*/ 907 h 1701"/>
                <a:gd name="T26" fmla="*/ 114 w 1361"/>
                <a:gd name="T27" fmla="*/ 907 h 1701"/>
                <a:gd name="T28" fmla="*/ 114 w 1361"/>
                <a:gd name="T29" fmla="*/ 1247 h 1701"/>
                <a:gd name="T30" fmla="*/ 227 w 1361"/>
                <a:gd name="T31" fmla="*/ 1247 h 1701"/>
                <a:gd name="T32" fmla="*/ 227 w 1361"/>
                <a:gd name="T33" fmla="*/ 1361 h 1701"/>
                <a:gd name="T34" fmla="*/ 341 w 1361"/>
                <a:gd name="T35" fmla="*/ 1361 h 1701"/>
                <a:gd name="T36" fmla="*/ 454 w 1361"/>
                <a:gd name="T37" fmla="*/ 1361 h 1701"/>
                <a:gd name="T38" fmla="*/ 454 w 1361"/>
                <a:gd name="T39" fmla="*/ 1474 h 1701"/>
                <a:gd name="T40" fmla="*/ 567 w 1361"/>
                <a:gd name="T41" fmla="*/ 1474 h 1701"/>
                <a:gd name="T42" fmla="*/ 567 w 1361"/>
                <a:gd name="T43" fmla="*/ 1361 h 1701"/>
                <a:gd name="T44" fmla="*/ 681 w 1361"/>
                <a:gd name="T45" fmla="*/ 1361 h 1701"/>
                <a:gd name="T46" fmla="*/ 681 w 1361"/>
                <a:gd name="T47" fmla="*/ 1701 h 1701"/>
                <a:gd name="T48" fmla="*/ 794 w 1361"/>
                <a:gd name="T49" fmla="*/ 1701 h 1701"/>
                <a:gd name="T50" fmla="*/ 794 w 1361"/>
                <a:gd name="T51" fmla="*/ 1588 h 1701"/>
                <a:gd name="T52" fmla="*/ 908 w 1361"/>
                <a:gd name="T53" fmla="*/ 1588 h 1701"/>
                <a:gd name="T54" fmla="*/ 908 w 1361"/>
                <a:gd name="T55" fmla="*/ 1701 h 1701"/>
                <a:gd name="T56" fmla="*/ 1134 w 1361"/>
                <a:gd name="T57" fmla="*/ 1701 h 1701"/>
                <a:gd name="T58" fmla="*/ 1134 w 1361"/>
                <a:gd name="T59" fmla="*/ 1588 h 1701"/>
                <a:gd name="T60" fmla="*/ 1248 w 1361"/>
                <a:gd name="T61" fmla="*/ 1588 h 1701"/>
                <a:gd name="T62" fmla="*/ 1248 w 1361"/>
                <a:gd name="T63" fmla="*/ 1474 h 1701"/>
                <a:gd name="T64" fmla="*/ 1248 w 1361"/>
                <a:gd name="T65" fmla="*/ 1361 h 1701"/>
                <a:gd name="T66" fmla="*/ 1361 w 1361"/>
                <a:gd name="T67" fmla="*/ 1361 h 1701"/>
                <a:gd name="T68" fmla="*/ 1361 w 1361"/>
                <a:gd name="T69" fmla="*/ 1134 h 1701"/>
                <a:gd name="T70" fmla="*/ 1361 w 1361"/>
                <a:gd name="T71" fmla="*/ 1021 h 1701"/>
                <a:gd name="T72" fmla="*/ 1248 w 1361"/>
                <a:gd name="T73" fmla="*/ 1021 h 1701"/>
                <a:gd name="T74" fmla="*/ 1248 w 1361"/>
                <a:gd name="T75" fmla="*/ 1134 h 1701"/>
                <a:gd name="T76" fmla="*/ 1134 w 1361"/>
                <a:gd name="T77" fmla="*/ 1134 h 1701"/>
                <a:gd name="T78" fmla="*/ 1134 w 1361"/>
                <a:gd name="T79" fmla="*/ 907 h 1701"/>
                <a:gd name="T80" fmla="*/ 681 w 1361"/>
                <a:gd name="T81" fmla="*/ 907 h 1701"/>
                <a:gd name="T82" fmla="*/ 681 w 1361"/>
                <a:gd name="T83" fmla="*/ 680 h 1701"/>
                <a:gd name="T84" fmla="*/ 794 w 1361"/>
                <a:gd name="T85" fmla="*/ 680 h 1701"/>
                <a:gd name="T86" fmla="*/ 794 w 1361"/>
                <a:gd name="T87" fmla="*/ 454 h 1701"/>
                <a:gd name="T88" fmla="*/ 681 w 1361"/>
                <a:gd name="T89" fmla="*/ 454 h 1701"/>
                <a:gd name="T90" fmla="*/ 681 w 1361"/>
                <a:gd name="T91" fmla="*/ 227 h 1701"/>
                <a:gd name="T92" fmla="*/ 567 w 1361"/>
                <a:gd name="T93" fmla="*/ 227 h 1701"/>
                <a:gd name="T94" fmla="*/ 567 w 1361"/>
                <a:gd name="T95" fmla="*/ 113 h 1701"/>
                <a:gd name="T96" fmla="*/ 454 w 1361"/>
                <a:gd name="T97" fmla="*/ 113 h 1701"/>
                <a:gd name="T98" fmla="*/ 454 w 1361"/>
                <a:gd name="T99" fmla="*/ 0 h 1701"/>
                <a:gd name="T100" fmla="*/ 341 w 1361"/>
                <a:gd name="T101" fmla="*/ 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61" h="1701">
                  <a:moveTo>
                    <a:pt x="341" y="0"/>
                  </a:moveTo>
                  <a:lnTo>
                    <a:pt x="341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567"/>
                  </a:lnTo>
                  <a:lnTo>
                    <a:pt x="114" y="680"/>
                  </a:lnTo>
                  <a:lnTo>
                    <a:pt x="227" y="680"/>
                  </a:lnTo>
                  <a:lnTo>
                    <a:pt x="227" y="907"/>
                  </a:lnTo>
                  <a:lnTo>
                    <a:pt x="114" y="907"/>
                  </a:lnTo>
                  <a:lnTo>
                    <a:pt x="114" y="1247"/>
                  </a:lnTo>
                  <a:lnTo>
                    <a:pt x="227" y="1247"/>
                  </a:lnTo>
                  <a:lnTo>
                    <a:pt x="227" y="1361"/>
                  </a:lnTo>
                  <a:lnTo>
                    <a:pt x="341" y="1361"/>
                  </a:lnTo>
                  <a:lnTo>
                    <a:pt x="454" y="1361"/>
                  </a:lnTo>
                  <a:lnTo>
                    <a:pt x="454" y="1474"/>
                  </a:lnTo>
                  <a:lnTo>
                    <a:pt x="567" y="1474"/>
                  </a:lnTo>
                  <a:lnTo>
                    <a:pt x="567" y="1361"/>
                  </a:lnTo>
                  <a:lnTo>
                    <a:pt x="681" y="1361"/>
                  </a:lnTo>
                  <a:lnTo>
                    <a:pt x="681" y="1701"/>
                  </a:lnTo>
                  <a:lnTo>
                    <a:pt x="794" y="1701"/>
                  </a:lnTo>
                  <a:lnTo>
                    <a:pt x="794" y="1588"/>
                  </a:lnTo>
                  <a:lnTo>
                    <a:pt x="908" y="1588"/>
                  </a:lnTo>
                  <a:lnTo>
                    <a:pt x="908" y="1701"/>
                  </a:lnTo>
                  <a:lnTo>
                    <a:pt x="1134" y="1701"/>
                  </a:lnTo>
                  <a:lnTo>
                    <a:pt x="1134" y="1588"/>
                  </a:lnTo>
                  <a:lnTo>
                    <a:pt x="1248" y="1588"/>
                  </a:lnTo>
                  <a:lnTo>
                    <a:pt x="1248" y="1474"/>
                  </a:lnTo>
                  <a:lnTo>
                    <a:pt x="1248" y="1361"/>
                  </a:lnTo>
                  <a:lnTo>
                    <a:pt x="1361" y="1361"/>
                  </a:lnTo>
                  <a:lnTo>
                    <a:pt x="1361" y="1134"/>
                  </a:lnTo>
                  <a:lnTo>
                    <a:pt x="1361" y="1021"/>
                  </a:lnTo>
                  <a:lnTo>
                    <a:pt x="1248" y="1021"/>
                  </a:lnTo>
                  <a:lnTo>
                    <a:pt x="1248" y="1134"/>
                  </a:lnTo>
                  <a:lnTo>
                    <a:pt x="1134" y="1134"/>
                  </a:lnTo>
                  <a:lnTo>
                    <a:pt x="1134" y="907"/>
                  </a:lnTo>
                  <a:lnTo>
                    <a:pt x="681" y="907"/>
                  </a:lnTo>
                  <a:lnTo>
                    <a:pt x="681" y="680"/>
                  </a:lnTo>
                  <a:lnTo>
                    <a:pt x="794" y="680"/>
                  </a:lnTo>
                  <a:lnTo>
                    <a:pt x="794" y="454"/>
                  </a:lnTo>
                  <a:lnTo>
                    <a:pt x="681" y="454"/>
                  </a:lnTo>
                  <a:lnTo>
                    <a:pt x="681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34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5" name="Freeform 137"/>
            <p:cNvSpPr>
              <a:spLocks/>
            </p:cNvSpPr>
            <p:nvPr/>
          </p:nvSpPr>
          <p:spPr bwMode="auto">
            <a:xfrm>
              <a:off x="1764" y="4612"/>
              <a:ext cx="340" cy="340"/>
            </a:xfrm>
            <a:custGeom>
              <a:avLst/>
              <a:gdLst>
                <a:gd name="T0" fmla="*/ 227 w 340"/>
                <a:gd name="T1" fmla="*/ 0 h 340"/>
                <a:gd name="T2" fmla="*/ 227 w 340"/>
                <a:gd name="T3" fmla="*/ 113 h 340"/>
                <a:gd name="T4" fmla="*/ 113 w 340"/>
                <a:gd name="T5" fmla="*/ 113 h 340"/>
                <a:gd name="T6" fmla="*/ 113 w 340"/>
                <a:gd name="T7" fmla="*/ 226 h 340"/>
                <a:gd name="T8" fmla="*/ 0 w 340"/>
                <a:gd name="T9" fmla="*/ 226 h 340"/>
                <a:gd name="T10" fmla="*/ 0 w 340"/>
                <a:gd name="T11" fmla="*/ 340 h 340"/>
                <a:gd name="T12" fmla="*/ 227 w 340"/>
                <a:gd name="T13" fmla="*/ 340 h 340"/>
                <a:gd name="T14" fmla="*/ 227 w 340"/>
                <a:gd name="T15" fmla="*/ 226 h 340"/>
                <a:gd name="T16" fmla="*/ 340 w 340"/>
                <a:gd name="T17" fmla="*/ 226 h 340"/>
                <a:gd name="T18" fmla="*/ 340 w 340"/>
                <a:gd name="T19" fmla="*/ 0 h 340"/>
                <a:gd name="T20" fmla="*/ 227 w 340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40">
                  <a:moveTo>
                    <a:pt x="227" y="0"/>
                  </a:moveTo>
                  <a:lnTo>
                    <a:pt x="227" y="113"/>
                  </a:lnTo>
                  <a:lnTo>
                    <a:pt x="113" y="113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26"/>
                  </a:lnTo>
                  <a:lnTo>
                    <a:pt x="340" y="226"/>
                  </a:lnTo>
                  <a:lnTo>
                    <a:pt x="340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6" name="Freeform 138"/>
            <p:cNvSpPr>
              <a:spLocks/>
            </p:cNvSpPr>
            <p:nvPr/>
          </p:nvSpPr>
          <p:spPr bwMode="auto">
            <a:xfrm>
              <a:off x="1197" y="4385"/>
              <a:ext cx="454" cy="680"/>
            </a:xfrm>
            <a:custGeom>
              <a:avLst/>
              <a:gdLst>
                <a:gd name="T0" fmla="*/ 0 w 454"/>
                <a:gd name="T1" fmla="*/ 113 h 680"/>
                <a:gd name="T2" fmla="*/ 0 w 454"/>
                <a:gd name="T3" fmla="*/ 567 h 680"/>
                <a:gd name="T4" fmla="*/ 227 w 454"/>
                <a:gd name="T5" fmla="*/ 567 h 680"/>
                <a:gd name="T6" fmla="*/ 227 w 454"/>
                <a:gd name="T7" fmla="*/ 680 h 680"/>
                <a:gd name="T8" fmla="*/ 454 w 454"/>
                <a:gd name="T9" fmla="*/ 680 h 680"/>
                <a:gd name="T10" fmla="*/ 454 w 454"/>
                <a:gd name="T11" fmla="*/ 227 h 680"/>
                <a:gd name="T12" fmla="*/ 340 w 454"/>
                <a:gd name="T13" fmla="*/ 227 h 680"/>
                <a:gd name="T14" fmla="*/ 340 w 454"/>
                <a:gd name="T15" fmla="*/ 340 h 680"/>
                <a:gd name="T16" fmla="*/ 227 w 454"/>
                <a:gd name="T17" fmla="*/ 340 h 680"/>
                <a:gd name="T18" fmla="*/ 227 w 454"/>
                <a:gd name="T19" fmla="*/ 0 h 680"/>
                <a:gd name="T20" fmla="*/ 113 w 454"/>
                <a:gd name="T21" fmla="*/ 0 h 680"/>
                <a:gd name="T22" fmla="*/ 113 w 454"/>
                <a:gd name="T23" fmla="*/ 113 h 680"/>
                <a:gd name="T24" fmla="*/ 0 w 454"/>
                <a:gd name="T25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680">
                  <a:moveTo>
                    <a:pt x="0" y="113"/>
                  </a:moveTo>
                  <a:lnTo>
                    <a:pt x="0" y="567"/>
                  </a:lnTo>
                  <a:lnTo>
                    <a:pt x="227" y="567"/>
                  </a:lnTo>
                  <a:lnTo>
                    <a:pt x="227" y="680"/>
                  </a:lnTo>
                  <a:lnTo>
                    <a:pt x="454" y="680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7" name="Rectangle 139"/>
            <p:cNvSpPr>
              <a:spLocks noChangeArrowheads="1"/>
            </p:cNvSpPr>
            <p:nvPr/>
          </p:nvSpPr>
          <p:spPr bwMode="auto">
            <a:xfrm>
              <a:off x="2331" y="5292"/>
              <a:ext cx="113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8" name="Rectangle 140"/>
            <p:cNvSpPr>
              <a:spLocks noChangeArrowheads="1"/>
            </p:cNvSpPr>
            <p:nvPr/>
          </p:nvSpPr>
          <p:spPr bwMode="auto">
            <a:xfrm>
              <a:off x="3578" y="5179"/>
              <a:ext cx="114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9" name="Freeform 141"/>
            <p:cNvSpPr>
              <a:spLocks/>
            </p:cNvSpPr>
            <p:nvPr/>
          </p:nvSpPr>
          <p:spPr bwMode="auto">
            <a:xfrm>
              <a:off x="3692" y="5065"/>
              <a:ext cx="340" cy="227"/>
            </a:xfrm>
            <a:custGeom>
              <a:avLst/>
              <a:gdLst>
                <a:gd name="T0" fmla="*/ 0 w 340"/>
                <a:gd name="T1" fmla="*/ 0 h 227"/>
                <a:gd name="T2" fmla="*/ 113 w 340"/>
                <a:gd name="T3" fmla="*/ 0 h 227"/>
                <a:gd name="T4" fmla="*/ 113 w 340"/>
                <a:gd name="T5" fmla="*/ 114 h 227"/>
                <a:gd name="T6" fmla="*/ 340 w 340"/>
                <a:gd name="T7" fmla="*/ 114 h 227"/>
                <a:gd name="T8" fmla="*/ 340 w 340"/>
                <a:gd name="T9" fmla="*/ 227 h 227"/>
                <a:gd name="T10" fmla="*/ 113 w 340"/>
                <a:gd name="T11" fmla="*/ 227 h 227"/>
                <a:gd name="T12" fmla="*/ 0 w 340"/>
                <a:gd name="T13" fmla="*/ 227 h 227"/>
                <a:gd name="T14" fmla="*/ 0 w 340"/>
                <a:gd name="T1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0" h="227">
                  <a:moveTo>
                    <a:pt x="0" y="0"/>
                  </a:moveTo>
                  <a:lnTo>
                    <a:pt x="113" y="0"/>
                  </a:lnTo>
                  <a:lnTo>
                    <a:pt x="113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0" name="Freeform 142"/>
            <p:cNvSpPr>
              <a:spLocks/>
            </p:cNvSpPr>
            <p:nvPr/>
          </p:nvSpPr>
          <p:spPr bwMode="auto">
            <a:xfrm>
              <a:off x="4145" y="5179"/>
              <a:ext cx="114" cy="113"/>
            </a:xfrm>
            <a:custGeom>
              <a:avLst/>
              <a:gdLst>
                <a:gd name="T0" fmla="*/ 0 w 114"/>
                <a:gd name="T1" fmla="*/ 0 h 113"/>
                <a:gd name="T2" fmla="*/ 0 w 114"/>
                <a:gd name="T3" fmla="*/ 113 h 113"/>
                <a:gd name="T4" fmla="*/ 114 w 114"/>
                <a:gd name="T5" fmla="*/ 113 h 113"/>
                <a:gd name="T6" fmla="*/ 114 w 114"/>
                <a:gd name="T7" fmla="*/ 0 h 113"/>
                <a:gd name="T8" fmla="*/ 0 w 114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3">
                  <a:moveTo>
                    <a:pt x="0" y="0"/>
                  </a:move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1" name="Freeform 143"/>
            <p:cNvSpPr>
              <a:spLocks/>
            </p:cNvSpPr>
            <p:nvPr/>
          </p:nvSpPr>
          <p:spPr bwMode="auto">
            <a:xfrm>
              <a:off x="4259" y="5179"/>
              <a:ext cx="227" cy="226"/>
            </a:xfrm>
            <a:custGeom>
              <a:avLst/>
              <a:gdLst>
                <a:gd name="T0" fmla="*/ 0 w 227"/>
                <a:gd name="T1" fmla="*/ 113 h 226"/>
                <a:gd name="T2" fmla="*/ 113 w 227"/>
                <a:gd name="T3" fmla="*/ 113 h 226"/>
                <a:gd name="T4" fmla="*/ 113 w 227"/>
                <a:gd name="T5" fmla="*/ 0 h 226"/>
                <a:gd name="T6" fmla="*/ 227 w 227"/>
                <a:gd name="T7" fmla="*/ 0 h 226"/>
                <a:gd name="T8" fmla="*/ 227 w 227"/>
                <a:gd name="T9" fmla="*/ 226 h 226"/>
                <a:gd name="T10" fmla="*/ 0 w 227"/>
                <a:gd name="T11" fmla="*/ 226 h 226"/>
                <a:gd name="T12" fmla="*/ 0 w 227"/>
                <a:gd name="T13" fmla="*/ 113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6">
                  <a:moveTo>
                    <a:pt x="0" y="113"/>
                  </a:moveTo>
                  <a:lnTo>
                    <a:pt x="113" y="113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226"/>
                  </a:lnTo>
                  <a:lnTo>
                    <a:pt x="0" y="226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2" name="Freeform 144"/>
            <p:cNvSpPr>
              <a:spLocks/>
            </p:cNvSpPr>
            <p:nvPr/>
          </p:nvSpPr>
          <p:spPr bwMode="auto">
            <a:xfrm>
              <a:off x="2671" y="5179"/>
              <a:ext cx="567" cy="793"/>
            </a:xfrm>
            <a:custGeom>
              <a:avLst/>
              <a:gdLst>
                <a:gd name="T0" fmla="*/ 227 w 567"/>
                <a:gd name="T1" fmla="*/ 0 h 793"/>
                <a:gd name="T2" fmla="*/ 227 w 567"/>
                <a:gd name="T3" fmla="*/ 340 h 793"/>
                <a:gd name="T4" fmla="*/ 114 w 567"/>
                <a:gd name="T5" fmla="*/ 340 h 793"/>
                <a:gd name="T6" fmla="*/ 114 w 567"/>
                <a:gd name="T7" fmla="*/ 453 h 793"/>
                <a:gd name="T8" fmla="*/ 0 w 567"/>
                <a:gd name="T9" fmla="*/ 453 h 793"/>
                <a:gd name="T10" fmla="*/ 0 w 567"/>
                <a:gd name="T11" fmla="*/ 567 h 793"/>
                <a:gd name="T12" fmla="*/ 340 w 567"/>
                <a:gd name="T13" fmla="*/ 567 h 793"/>
                <a:gd name="T14" fmla="*/ 340 w 567"/>
                <a:gd name="T15" fmla="*/ 793 h 793"/>
                <a:gd name="T16" fmla="*/ 454 w 567"/>
                <a:gd name="T17" fmla="*/ 793 h 793"/>
                <a:gd name="T18" fmla="*/ 454 w 567"/>
                <a:gd name="T19" fmla="*/ 453 h 793"/>
                <a:gd name="T20" fmla="*/ 567 w 567"/>
                <a:gd name="T21" fmla="*/ 453 h 793"/>
                <a:gd name="T22" fmla="*/ 567 w 567"/>
                <a:gd name="T23" fmla="*/ 340 h 793"/>
                <a:gd name="T24" fmla="*/ 454 w 567"/>
                <a:gd name="T25" fmla="*/ 340 h 793"/>
                <a:gd name="T26" fmla="*/ 454 w 567"/>
                <a:gd name="T27" fmla="*/ 226 h 793"/>
                <a:gd name="T28" fmla="*/ 340 w 567"/>
                <a:gd name="T29" fmla="*/ 226 h 793"/>
                <a:gd name="T30" fmla="*/ 340 w 567"/>
                <a:gd name="T31" fmla="*/ 113 h 793"/>
                <a:gd name="T32" fmla="*/ 454 w 567"/>
                <a:gd name="T33" fmla="*/ 113 h 793"/>
                <a:gd name="T34" fmla="*/ 454 w 567"/>
                <a:gd name="T35" fmla="*/ 0 h 793"/>
                <a:gd name="T36" fmla="*/ 227 w 567"/>
                <a:gd name="T37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793">
                  <a:moveTo>
                    <a:pt x="227" y="0"/>
                  </a:moveTo>
                  <a:lnTo>
                    <a:pt x="227" y="340"/>
                  </a:lnTo>
                  <a:lnTo>
                    <a:pt x="114" y="340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340" y="567"/>
                  </a:lnTo>
                  <a:lnTo>
                    <a:pt x="340" y="793"/>
                  </a:lnTo>
                  <a:lnTo>
                    <a:pt x="454" y="793"/>
                  </a:lnTo>
                  <a:lnTo>
                    <a:pt x="454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226"/>
                  </a:lnTo>
                  <a:lnTo>
                    <a:pt x="340" y="226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3" name="Freeform 145"/>
            <p:cNvSpPr>
              <a:spLocks/>
            </p:cNvSpPr>
            <p:nvPr/>
          </p:nvSpPr>
          <p:spPr bwMode="auto">
            <a:xfrm>
              <a:off x="2898" y="4271"/>
              <a:ext cx="113" cy="341"/>
            </a:xfrm>
            <a:custGeom>
              <a:avLst/>
              <a:gdLst>
                <a:gd name="T0" fmla="*/ 113 w 113"/>
                <a:gd name="T1" fmla="*/ 0 h 341"/>
                <a:gd name="T2" fmla="*/ 0 w 113"/>
                <a:gd name="T3" fmla="*/ 0 h 341"/>
                <a:gd name="T4" fmla="*/ 0 w 113"/>
                <a:gd name="T5" fmla="*/ 341 h 341"/>
                <a:gd name="T6" fmla="*/ 113 w 113"/>
                <a:gd name="T7" fmla="*/ 341 h 341"/>
                <a:gd name="T8" fmla="*/ 113 w 113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341">
                  <a:moveTo>
                    <a:pt x="113" y="0"/>
                  </a:moveTo>
                  <a:lnTo>
                    <a:pt x="0" y="0"/>
                  </a:lnTo>
                  <a:lnTo>
                    <a:pt x="0" y="341"/>
                  </a:lnTo>
                  <a:lnTo>
                    <a:pt x="113" y="341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4" name="Freeform 147"/>
            <p:cNvSpPr>
              <a:spLocks/>
            </p:cNvSpPr>
            <p:nvPr/>
          </p:nvSpPr>
          <p:spPr bwMode="auto">
            <a:xfrm>
              <a:off x="3011" y="4158"/>
              <a:ext cx="227" cy="227"/>
            </a:xfrm>
            <a:custGeom>
              <a:avLst/>
              <a:gdLst>
                <a:gd name="T0" fmla="*/ 0 w 227"/>
                <a:gd name="T1" fmla="*/ 0 h 227"/>
                <a:gd name="T2" fmla="*/ 227 w 227"/>
                <a:gd name="T3" fmla="*/ 0 h 227"/>
                <a:gd name="T4" fmla="*/ 227 w 227"/>
                <a:gd name="T5" fmla="*/ 227 h 227"/>
                <a:gd name="T6" fmla="*/ 114 w 227"/>
                <a:gd name="T7" fmla="*/ 227 h 227"/>
                <a:gd name="T8" fmla="*/ 114 w 227"/>
                <a:gd name="T9" fmla="*/ 113 h 227"/>
                <a:gd name="T10" fmla="*/ 0 w 227"/>
                <a:gd name="T11" fmla="*/ 113 h 227"/>
                <a:gd name="T12" fmla="*/ 0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0" y="0"/>
                  </a:moveTo>
                  <a:lnTo>
                    <a:pt x="227" y="0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5" name="Rectangle 148"/>
            <p:cNvSpPr>
              <a:spLocks noChangeArrowheads="1"/>
            </p:cNvSpPr>
            <p:nvPr/>
          </p:nvSpPr>
          <p:spPr bwMode="auto">
            <a:xfrm>
              <a:off x="2898" y="3931"/>
              <a:ext cx="113" cy="227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6" name="Freeform 154"/>
            <p:cNvSpPr>
              <a:spLocks/>
            </p:cNvSpPr>
            <p:nvPr/>
          </p:nvSpPr>
          <p:spPr bwMode="auto">
            <a:xfrm>
              <a:off x="2558" y="4498"/>
              <a:ext cx="113" cy="114"/>
            </a:xfrm>
            <a:custGeom>
              <a:avLst/>
              <a:gdLst>
                <a:gd name="T0" fmla="*/ 0 w 113"/>
                <a:gd name="T1" fmla="*/ 0 h 114"/>
                <a:gd name="T2" fmla="*/ 0 w 113"/>
                <a:gd name="T3" fmla="*/ 114 h 114"/>
                <a:gd name="T4" fmla="*/ 113 w 113"/>
                <a:gd name="T5" fmla="*/ 114 h 114"/>
                <a:gd name="T6" fmla="*/ 113 w 113"/>
                <a:gd name="T7" fmla="*/ 0 h 114"/>
                <a:gd name="T8" fmla="*/ 0 w 113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4">
                  <a:moveTo>
                    <a:pt x="0" y="0"/>
                  </a:move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7" name="Freeform 159"/>
            <p:cNvSpPr>
              <a:spLocks/>
            </p:cNvSpPr>
            <p:nvPr/>
          </p:nvSpPr>
          <p:spPr bwMode="auto">
            <a:xfrm>
              <a:off x="2331" y="4612"/>
              <a:ext cx="567" cy="907"/>
            </a:xfrm>
            <a:custGeom>
              <a:avLst/>
              <a:gdLst>
                <a:gd name="T0" fmla="*/ 227 w 567"/>
                <a:gd name="T1" fmla="*/ 907 h 907"/>
                <a:gd name="T2" fmla="*/ 340 w 567"/>
                <a:gd name="T3" fmla="*/ 907 h 907"/>
                <a:gd name="T4" fmla="*/ 454 w 567"/>
                <a:gd name="T5" fmla="*/ 907 h 907"/>
                <a:gd name="T6" fmla="*/ 454 w 567"/>
                <a:gd name="T7" fmla="*/ 453 h 907"/>
                <a:gd name="T8" fmla="*/ 567 w 567"/>
                <a:gd name="T9" fmla="*/ 453 h 907"/>
                <a:gd name="T10" fmla="*/ 567 w 567"/>
                <a:gd name="T11" fmla="*/ 226 h 907"/>
                <a:gd name="T12" fmla="*/ 454 w 567"/>
                <a:gd name="T13" fmla="*/ 226 h 907"/>
                <a:gd name="T14" fmla="*/ 454 w 567"/>
                <a:gd name="T15" fmla="*/ 0 h 907"/>
                <a:gd name="T16" fmla="*/ 340 w 567"/>
                <a:gd name="T17" fmla="*/ 0 h 907"/>
                <a:gd name="T18" fmla="*/ 340 w 567"/>
                <a:gd name="T19" fmla="*/ 113 h 907"/>
                <a:gd name="T20" fmla="*/ 227 w 567"/>
                <a:gd name="T21" fmla="*/ 113 h 907"/>
                <a:gd name="T22" fmla="*/ 227 w 567"/>
                <a:gd name="T23" fmla="*/ 226 h 907"/>
                <a:gd name="T24" fmla="*/ 340 w 567"/>
                <a:gd name="T25" fmla="*/ 226 h 907"/>
                <a:gd name="T26" fmla="*/ 340 w 567"/>
                <a:gd name="T27" fmla="*/ 453 h 907"/>
                <a:gd name="T28" fmla="*/ 227 w 567"/>
                <a:gd name="T29" fmla="*/ 453 h 907"/>
                <a:gd name="T30" fmla="*/ 227 w 567"/>
                <a:gd name="T31" fmla="*/ 226 h 907"/>
                <a:gd name="T32" fmla="*/ 0 w 567"/>
                <a:gd name="T33" fmla="*/ 226 h 907"/>
                <a:gd name="T34" fmla="*/ 0 w 567"/>
                <a:gd name="T35" fmla="*/ 453 h 907"/>
                <a:gd name="T36" fmla="*/ 113 w 567"/>
                <a:gd name="T37" fmla="*/ 453 h 907"/>
                <a:gd name="T38" fmla="*/ 113 w 567"/>
                <a:gd name="T39" fmla="*/ 567 h 907"/>
                <a:gd name="T40" fmla="*/ 340 w 567"/>
                <a:gd name="T41" fmla="*/ 567 h 907"/>
                <a:gd name="T42" fmla="*/ 340 w 567"/>
                <a:gd name="T43" fmla="*/ 680 h 907"/>
                <a:gd name="T44" fmla="*/ 227 w 567"/>
                <a:gd name="T45" fmla="*/ 680 h 907"/>
                <a:gd name="T46" fmla="*/ 227 w 567"/>
                <a:gd name="T47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7" h="907">
                  <a:moveTo>
                    <a:pt x="227" y="907"/>
                  </a:moveTo>
                  <a:lnTo>
                    <a:pt x="340" y="907"/>
                  </a:lnTo>
                  <a:lnTo>
                    <a:pt x="454" y="907"/>
                  </a:lnTo>
                  <a:lnTo>
                    <a:pt x="454" y="453"/>
                  </a:lnTo>
                  <a:lnTo>
                    <a:pt x="567" y="453"/>
                  </a:lnTo>
                  <a:lnTo>
                    <a:pt x="567" y="226"/>
                  </a:lnTo>
                  <a:lnTo>
                    <a:pt x="454" y="226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340" y="226"/>
                  </a:lnTo>
                  <a:lnTo>
                    <a:pt x="340" y="453"/>
                  </a:lnTo>
                  <a:lnTo>
                    <a:pt x="227" y="453"/>
                  </a:lnTo>
                  <a:lnTo>
                    <a:pt x="227" y="226"/>
                  </a:lnTo>
                  <a:lnTo>
                    <a:pt x="0" y="226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567"/>
                  </a:lnTo>
                  <a:lnTo>
                    <a:pt x="340" y="567"/>
                  </a:lnTo>
                  <a:lnTo>
                    <a:pt x="340" y="680"/>
                  </a:lnTo>
                  <a:lnTo>
                    <a:pt x="227" y="680"/>
                  </a:lnTo>
                  <a:lnTo>
                    <a:pt x="227" y="90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8" name="Freeform 160"/>
            <p:cNvSpPr>
              <a:spLocks/>
            </p:cNvSpPr>
            <p:nvPr/>
          </p:nvSpPr>
          <p:spPr bwMode="auto">
            <a:xfrm>
              <a:off x="3125" y="4158"/>
              <a:ext cx="340" cy="340"/>
            </a:xfrm>
            <a:custGeom>
              <a:avLst/>
              <a:gdLst>
                <a:gd name="T0" fmla="*/ 113 w 340"/>
                <a:gd name="T1" fmla="*/ 0 h 340"/>
                <a:gd name="T2" fmla="*/ 340 w 340"/>
                <a:gd name="T3" fmla="*/ 0 h 340"/>
                <a:gd name="T4" fmla="*/ 340 w 340"/>
                <a:gd name="T5" fmla="*/ 113 h 340"/>
                <a:gd name="T6" fmla="*/ 227 w 340"/>
                <a:gd name="T7" fmla="*/ 113 h 340"/>
                <a:gd name="T8" fmla="*/ 227 w 340"/>
                <a:gd name="T9" fmla="*/ 340 h 340"/>
                <a:gd name="T10" fmla="*/ 0 w 340"/>
                <a:gd name="T11" fmla="*/ 340 h 340"/>
                <a:gd name="T12" fmla="*/ 0 w 340"/>
                <a:gd name="T13" fmla="*/ 227 h 340"/>
                <a:gd name="T14" fmla="*/ 113 w 340"/>
                <a:gd name="T15" fmla="*/ 227 h 340"/>
                <a:gd name="T16" fmla="*/ 113 w 340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340">
                  <a:moveTo>
                    <a:pt x="113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9" name="Freeform 161"/>
            <p:cNvSpPr>
              <a:spLocks/>
            </p:cNvSpPr>
            <p:nvPr/>
          </p:nvSpPr>
          <p:spPr bwMode="auto">
            <a:xfrm>
              <a:off x="2898" y="4385"/>
              <a:ext cx="1134" cy="794"/>
            </a:xfrm>
            <a:custGeom>
              <a:avLst/>
              <a:gdLst>
                <a:gd name="T0" fmla="*/ 113 w 1134"/>
                <a:gd name="T1" fmla="*/ 113 h 794"/>
                <a:gd name="T2" fmla="*/ 113 w 1134"/>
                <a:gd name="T3" fmla="*/ 227 h 794"/>
                <a:gd name="T4" fmla="*/ 0 w 1134"/>
                <a:gd name="T5" fmla="*/ 227 h 794"/>
                <a:gd name="T6" fmla="*/ 0 w 1134"/>
                <a:gd name="T7" fmla="*/ 453 h 794"/>
                <a:gd name="T8" fmla="*/ 227 w 1134"/>
                <a:gd name="T9" fmla="*/ 453 h 794"/>
                <a:gd name="T10" fmla="*/ 227 w 1134"/>
                <a:gd name="T11" fmla="*/ 567 h 794"/>
                <a:gd name="T12" fmla="*/ 113 w 1134"/>
                <a:gd name="T13" fmla="*/ 567 h 794"/>
                <a:gd name="T14" fmla="*/ 113 w 1134"/>
                <a:gd name="T15" fmla="*/ 680 h 794"/>
                <a:gd name="T16" fmla="*/ 227 w 1134"/>
                <a:gd name="T17" fmla="*/ 680 h 794"/>
                <a:gd name="T18" fmla="*/ 227 w 1134"/>
                <a:gd name="T19" fmla="*/ 794 h 794"/>
                <a:gd name="T20" fmla="*/ 340 w 1134"/>
                <a:gd name="T21" fmla="*/ 794 h 794"/>
                <a:gd name="T22" fmla="*/ 340 w 1134"/>
                <a:gd name="T23" fmla="*/ 680 h 794"/>
                <a:gd name="T24" fmla="*/ 794 w 1134"/>
                <a:gd name="T25" fmla="*/ 680 h 794"/>
                <a:gd name="T26" fmla="*/ 794 w 1134"/>
                <a:gd name="T27" fmla="*/ 567 h 794"/>
                <a:gd name="T28" fmla="*/ 1134 w 1134"/>
                <a:gd name="T29" fmla="*/ 567 h 794"/>
                <a:gd name="T30" fmla="*/ 1134 w 1134"/>
                <a:gd name="T31" fmla="*/ 0 h 794"/>
                <a:gd name="T32" fmla="*/ 1021 w 1134"/>
                <a:gd name="T33" fmla="*/ 0 h 794"/>
                <a:gd name="T34" fmla="*/ 1021 w 1134"/>
                <a:gd name="T35" fmla="*/ 113 h 794"/>
                <a:gd name="T36" fmla="*/ 794 w 1134"/>
                <a:gd name="T37" fmla="*/ 113 h 794"/>
                <a:gd name="T38" fmla="*/ 794 w 1134"/>
                <a:gd name="T39" fmla="*/ 227 h 794"/>
                <a:gd name="T40" fmla="*/ 680 w 1134"/>
                <a:gd name="T41" fmla="*/ 227 h 794"/>
                <a:gd name="T42" fmla="*/ 680 w 1134"/>
                <a:gd name="T43" fmla="*/ 113 h 794"/>
                <a:gd name="T44" fmla="*/ 113 w 1134"/>
                <a:gd name="T45" fmla="*/ 11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4" h="794">
                  <a:moveTo>
                    <a:pt x="113" y="113"/>
                  </a:moveTo>
                  <a:lnTo>
                    <a:pt x="113" y="227"/>
                  </a:lnTo>
                  <a:lnTo>
                    <a:pt x="0" y="227"/>
                  </a:lnTo>
                  <a:lnTo>
                    <a:pt x="0" y="453"/>
                  </a:lnTo>
                  <a:lnTo>
                    <a:pt x="227" y="453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794"/>
                  </a:lnTo>
                  <a:lnTo>
                    <a:pt x="340" y="794"/>
                  </a:lnTo>
                  <a:lnTo>
                    <a:pt x="340" y="680"/>
                  </a:lnTo>
                  <a:lnTo>
                    <a:pt x="794" y="680"/>
                  </a:lnTo>
                  <a:lnTo>
                    <a:pt x="794" y="567"/>
                  </a:lnTo>
                  <a:lnTo>
                    <a:pt x="1134" y="567"/>
                  </a:lnTo>
                  <a:lnTo>
                    <a:pt x="1134" y="0"/>
                  </a:lnTo>
                  <a:lnTo>
                    <a:pt x="1021" y="0"/>
                  </a:lnTo>
                  <a:lnTo>
                    <a:pt x="1021" y="113"/>
                  </a:lnTo>
                  <a:lnTo>
                    <a:pt x="794" y="113"/>
                  </a:lnTo>
                  <a:lnTo>
                    <a:pt x="794" y="227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113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40" name="Freeform 162"/>
            <p:cNvSpPr>
              <a:spLocks/>
            </p:cNvSpPr>
            <p:nvPr/>
          </p:nvSpPr>
          <p:spPr bwMode="auto">
            <a:xfrm>
              <a:off x="4372" y="4612"/>
              <a:ext cx="454" cy="453"/>
            </a:xfrm>
            <a:custGeom>
              <a:avLst/>
              <a:gdLst>
                <a:gd name="T0" fmla="*/ 0 w 454"/>
                <a:gd name="T1" fmla="*/ 226 h 453"/>
                <a:gd name="T2" fmla="*/ 340 w 454"/>
                <a:gd name="T3" fmla="*/ 226 h 453"/>
                <a:gd name="T4" fmla="*/ 340 w 454"/>
                <a:gd name="T5" fmla="*/ 0 h 453"/>
                <a:gd name="T6" fmla="*/ 454 w 454"/>
                <a:gd name="T7" fmla="*/ 0 h 453"/>
                <a:gd name="T8" fmla="*/ 454 w 454"/>
                <a:gd name="T9" fmla="*/ 453 h 453"/>
                <a:gd name="T10" fmla="*/ 114 w 454"/>
                <a:gd name="T11" fmla="*/ 453 h 453"/>
                <a:gd name="T12" fmla="*/ 114 w 454"/>
                <a:gd name="T13" fmla="*/ 340 h 453"/>
                <a:gd name="T14" fmla="*/ 0 w 454"/>
                <a:gd name="T15" fmla="*/ 340 h 453"/>
                <a:gd name="T16" fmla="*/ 0 w 454"/>
                <a:gd name="T17" fmla="*/ 226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453">
                  <a:moveTo>
                    <a:pt x="0" y="226"/>
                  </a:moveTo>
                  <a:lnTo>
                    <a:pt x="340" y="226"/>
                  </a:lnTo>
                  <a:lnTo>
                    <a:pt x="340" y="0"/>
                  </a:lnTo>
                  <a:lnTo>
                    <a:pt x="454" y="0"/>
                  </a:lnTo>
                  <a:lnTo>
                    <a:pt x="454" y="453"/>
                  </a:lnTo>
                  <a:lnTo>
                    <a:pt x="114" y="453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22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41" name="Freeform 163"/>
            <p:cNvSpPr>
              <a:spLocks/>
            </p:cNvSpPr>
            <p:nvPr/>
          </p:nvSpPr>
          <p:spPr bwMode="auto">
            <a:xfrm>
              <a:off x="3352" y="2797"/>
              <a:ext cx="1360" cy="1928"/>
            </a:xfrm>
            <a:custGeom>
              <a:avLst/>
              <a:gdLst>
                <a:gd name="T0" fmla="*/ 680 w 1360"/>
                <a:gd name="T1" fmla="*/ 1928 h 1928"/>
                <a:gd name="T2" fmla="*/ 793 w 1360"/>
                <a:gd name="T3" fmla="*/ 1928 h 1928"/>
                <a:gd name="T4" fmla="*/ 793 w 1360"/>
                <a:gd name="T5" fmla="*/ 1815 h 1928"/>
                <a:gd name="T6" fmla="*/ 907 w 1360"/>
                <a:gd name="T7" fmla="*/ 1815 h 1928"/>
                <a:gd name="T8" fmla="*/ 907 w 1360"/>
                <a:gd name="T9" fmla="*/ 1701 h 1928"/>
                <a:gd name="T10" fmla="*/ 1020 w 1360"/>
                <a:gd name="T11" fmla="*/ 1701 h 1928"/>
                <a:gd name="T12" fmla="*/ 1020 w 1360"/>
                <a:gd name="T13" fmla="*/ 1815 h 1928"/>
                <a:gd name="T14" fmla="*/ 1134 w 1360"/>
                <a:gd name="T15" fmla="*/ 1815 h 1928"/>
                <a:gd name="T16" fmla="*/ 1134 w 1360"/>
                <a:gd name="T17" fmla="*/ 1474 h 1928"/>
                <a:gd name="T18" fmla="*/ 1020 w 1360"/>
                <a:gd name="T19" fmla="*/ 1474 h 1928"/>
                <a:gd name="T20" fmla="*/ 1020 w 1360"/>
                <a:gd name="T21" fmla="*/ 1361 h 1928"/>
                <a:gd name="T22" fmla="*/ 793 w 1360"/>
                <a:gd name="T23" fmla="*/ 1361 h 1928"/>
                <a:gd name="T24" fmla="*/ 793 w 1360"/>
                <a:gd name="T25" fmla="*/ 1248 h 1928"/>
                <a:gd name="T26" fmla="*/ 907 w 1360"/>
                <a:gd name="T27" fmla="*/ 1248 h 1928"/>
                <a:gd name="T28" fmla="*/ 907 w 1360"/>
                <a:gd name="T29" fmla="*/ 1134 h 1928"/>
                <a:gd name="T30" fmla="*/ 1360 w 1360"/>
                <a:gd name="T31" fmla="*/ 1134 h 1928"/>
                <a:gd name="T32" fmla="*/ 1360 w 1360"/>
                <a:gd name="T33" fmla="*/ 681 h 1928"/>
                <a:gd name="T34" fmla="*/ 1247 w 1360"/>
                <a:gd name="T35" fmla="*/ 681 h 1928"/>
                <a:gd name="T36" fmla="*/ 1247 w 1360"/>
                <a:gd name="T37" fmla="*/ 567 h 1928"/>
                <a:gd name="T38" fmla="*/ 1134 w 1360"/>
                <a:gd name="T39" fmla="*/ 567 h 1928"/>
                <a:gd name="T40" fmla="*/ 1134 w 1360"/>
                <a:gd name="T41" fmla="*/ 454 h 1928"/>
                <a:gd name="T42" fmla="*/ 1247 w 1360"/>
                <a:gd name="T43" fmla="*/ 454 h 1928"/>
                <a:gd name="T44" fmla="*/ 1247 w 1360"/>
                <a:gd name="T45" fmla="*/ 114 h 1928"/>
                <a:gd name="T46" fmla="*/ 1020 w 1360"/>
                <a:gd name="T47" fmla="*/ 114 h 1928"/>
                <a:gd name="T48" fmla="*/ 1020 w 1360"/>
                <a:gd name="T49" fmla="*/ 0 h 1928"/>
                <a:gd name="T50" fmla="*/ 793 w 1360"/>
                <a:gd name="T51" fmla="*/ 0 h 1928"/>
                <a:gd name="T52" fmla="*/ 793 w 1360"/>
                <a:gd name="T53" fmla="*/ 227 h 1928"/>
                <a:gd name="T54" fmla="*/ 680 w 1360"/>
                <a:gd name="T55" fmla="*/ 227 h 1928"/>
                <a:gd name="T56" fmla="*/ 680 w 1360"/>
                <a:gd name="T57" fmla="*/ 340 h 1928"/>
                <a:gd name="T58" fmla="*/ 453 w 1360"/>
                <a:gd name="T59" fmla="*/ 340 h 1928"/>
                <a:gd name="T60" fmla="*/ 453 w 1360"/>
                <a:gd name="T61" fmla="*/ 454 h 1928"/>
                <a:gd name="T62" fmla="*/ 340 w 1360"/>
                <a:gd name="T63" fmla="*/ 454 h 1928"/>
                <a:gd name="T64" fmla="*/ 340 w 1360"/>
                <a:gd name="T65" fmla="*/ 567 h 1928"/>
                <a:gd name="T66" fmla="*/ 226 w 1360"/>
                <a:gd name="T67" fmla="*/ 567 h 1928"/>
                <a:gd name="T68" fmla="*/ 226 w 1360"/>
                <a:gd name="T69" fmla="*/ 681 h 1928"/>
                <a:gd name="T70" fmla="*/ 0 w 1360"/>
                <a:gd name="T71" fmla="*/ 681 h 1928"/>
                <a:gd name="T72" fmla="*/ 0 w 1360"/>
                <a:gd name="T73" fmla="*/ 1021 h 1928"/>
                <a:gd name="T74" fmla="*/ 226 w 1360"/>
                <a:gd name="T75" fmla="*/ 1021 h 1928"/>
                <a:gd name="T76" fmla="*/ 226 w 1360"/>
                <a:gd name="T77" fmla="*/ 1474 h 1928"/>
                <a:gd name="T78" fmla="*/ 0 w 1360"/>
                <a:gd name="T79" fmla="*/ 1474 h 1928"/>
                <a:gd name="T80" fmla="*/ 0 w 1360"/>
                <a:gd name="T81" fmla="*/ 1701 h 1928"/>
                <a:gd name="T82" fmla="*/ 226 w 1360"/>
                <a:gd name="T83" fmla="*/ 1701 h 1928"/>
                <a:gd name="T84" fmla="*/ 226 w 1360"/>
                <a:gd name="T85" fmla="*/ 1815 h 1928"/>
                <a:gd name="T86" fmla="*/ 340 w 1360"/>
                <a:gd name="T87" fmla="*/ 1815 h 1928"/>
                <a:gd name="T88" fmla="*/ 340 w 1360"/>
                <a:gd name="T89" fmla="*/ 1701 h 1928"/>
                <a:gd name="T90" fmla="*/ 567 w 1360"/>
                <a:gd name="T91" fmla="*/ 1701 h 1928"/>
                <a:gd name="T92" fmla="*/ 567 w 1360"/>
                <a:gd name="T93" fmla="*/ 1588 h 1928"/>
                <a:gd name="T94" fmla="*/ 680 w 1360"/>
                <a:gd name="T95" fmla="*/ 1588 h 1928"/>
                <a:gd name="T96" fmla="*/ 680 w 1360"/>
                <a:gd name="T97" fmla="*/ 1928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60" h="1928">
                  <a:moveTo>
                    <a:pt x="680" y="1928"/>
                  </a:moveTo>
                  <a:lnTo>
                    <a:pt x="793" y="1928"/>
                  </a:lnTo>
                  <a:lnTo>
                    <a:pt x="793" y="1815"/>
                  </a:lnTo>
                  <a:lnTo>
                    <a:pt x="907" y="1815"/>
                  </a:lnTo>
                  <a:lnTo>
                    <a:pt x="907" y="1701"/>
                  </a:lnTo>
                  <a:lnTo>
                    <a:pt x="1020" y="1701"/>
                  </a:lnTo>
                  <a:lnTo>
                    <a:pt x="1020" y="1815"/>
                  </a:lnTo>
                  <a:lnTo>
                    <a:pt x="1134" y="1815"/>
                  </a:lnTo>
                  <a:lnTo>
                    <a:pt x="1134" y="1474"/>
                  </a:lnTo>
                  <a:lnTo>
                    <a:pt x="1020" y="1474"/>
                  </a:lnTo>
                  <a:lnTo>
                    <a:pt x="1020" y="1361"/>
                  </a:lnTo>
                  <a:lnTo>
                    <a:pt x="793" y="1361"/>
                  </a:lnTo>
                  <a:lnTo>
                    <a:pt x="793" y="1248"/>
                  </a:lnTo>
                  <a:lnTo>
                    <a:pt x="907" y="1248"/>
                  </a:lnTo>
                  <a:lnTo>
                    <a:pt x="907" y="1134"/>
                  </a:lnTo>
                  <a:lnTo>
                    <a:pt x="1360" y="1134"/>
                  </a:lnTo>
                  <a:lnTo>
                    <a:pt x="1360" y="681"/>
                  </a:lnTo>
                  <a:lnTo>
                    <a:pt x="1247" y="681"/>
                  </a:lnTo>
                  <a:lnTo>
                    <a:pt x="1247" y="567"/>
                  </a:lnTo>
                  <a:lnTo>
                    <a:pt x="1134" y="567"/>
                  </a:lnTo>
                  <a:lnTo>
                    <a:pt x="1134" y="454"/>
                  </a:lnTo>
                  <a:lnTo>
                    <a:pt x="1247" y="454"/>
                  </a:lnTo>
                  <a:lnTo>
                    <a:pt x="1247" y="114"/>
                  </a:lnTo>
                  <a:lnTo>
                    <a:pt x="1020" y="114"/>
                  </a:lnTo>
                  <a:lnTo>
                    <a:pt x="1020" y="0"/>
                  </a:lnTo>
                  <a:lnTo>
                    <a:pt x="793" y="0"/>
                  </a:lnTo>
                  <a:lnTo>
                    <a:pt x="793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453" y="340"/>
                  </a:lnTo>
                  <a:lnTo>
                    <a:pt x="453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226" y="567"/>
                  </a:lnTo>
                  <a:lnTo>
                    <a:pt x="226" y="681"/>
                  </a:lnTo>
                  <a:lnTo>
                    <a:pt x="0" y="681"/>
                  </a:lnTo>
                  <a:lnTo>
                    <a:pt x="0" y="1021"/>
                  </a:lnTo>
                  <a:lnTo>
                    <a:pt x="226" y="1021"/>
                  </a:lnTo>
                  <a:lnTo>
                    <a:pt x="226" y="1474"/>
                  </a:lnTo>
                  <a:lnTo>
                    <a:pt x="0" y="1474"/>
                  </a:lnTo>
                  <a:lnTo>
                    <a:pt x="0" y="1701"/>
                  </a:lnTo>
                  <a:lnTo>
                    <a:pt x="226" y="1701"/>
                  </a:lnTo>
                  <a:lnTo>
                    <a:pt x="226" y="1815"/>
                  </a:lnTo>
                  <a:lnTo>
                    <a:pt x="340" y="1815"/>
                  </a:lnTo>
                  <a:lnTo>
                    <a:pt x="340" y="1701"/>
                  </a:lnTo>
                  <a:lnTo>
                    <a:pt x="567" y="1701"/>
                  </a:lnTo>
                  <a:lnTo>
                    <a:pt x="567" y="1588"/>
                  </a:lnTo>
                  <a:lnTo>
                    <a:pt x="680" y="1588"/>
                  </a:lnTo>
                  <a:lnTo>
                    <a:pt x="680" y="19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42" name="Freeform 164"/>
            <p:cNvSpPr>
              <a:spLocks/>
            </p:cNvSpPr>
            <p:nvPr/>
          </p:nvSpPr>
          <p:spPr bwMode="auto">
            <a:xfrm>
              <a:off x="4145" y="3931"/>
              <a:ext cx="1021" cy="681"/>
            </a:xfrm>
            <a:custGeom>
              <a:avLst/>
              <a:gdLst>
                <a:gd name="T0" fmla="*/ 567 w 1021"/>
                <a:gd name="T1" fmla="*/ 0 h 681"/>
                <a:gd name="T2" fmla="*/ 567 w 1021"/>
                <a:gd name="T3" fmla="*/ 114 h 681"/>
                <a:gd name="T4" fmla="*/ 681 w 1021"/>
                <a:gd name="T5" fmla="*/ 114 h 681"/>
                <a:gd name="T6" fmla="*/ 681 w 1021"/>
                <a:gd name="T7" fmla="*/ 227 h 681"/>
                <a:gd name="T8" fmla="*/ 794 w 1021"/>
                <a:gd name="T9" fmla="*/ 227 h 681"/>
                <a:gd name="T10" fmla="*/ 794 w 1021"/>
                <a:gd name="T11" fmla="*/ 340 h 681"/>
                <a:gd name="T12" fmla="*/ 1021 w 1021"/>
                <a:gd name="T13" fmla="*/ 340 h 681"/>
                <a:gd name="T14" fmla="*/ 1021 w 1021"/>
                <a:gd name="T15" fmla="*/ 454 h 681"/>
                <a:gd name="T16" fmla="*/ 681 w 1021"/>
                <a:gd name="T17" fmla="*/ 454 h 681"/>
                <a:gd name="T18" fmla="*/ 681 w 1021"/>
                <a:gd name="T19" fmla="*/ 567 h 681"/>
                <a:gd name="T20" fmla="*/ 454 w 1021"/>
                <a:gd name="T21" fmla="*/ 567 h 681"/>
                <a:gd name="T22" fmla="*/ 454 w 1021"/>
                <a:gd name="T23" fmla="*/ 681 h 681"/>
                <a:gd name="T24" fmla="*/ 341 w 1021"/>
                <a:gd name="T25" fmla="*/ 681 h 681"/>
                <a:gd name="T26" fmla="*/ 341 w 1021"/>
                <a:gd name="T27" fmla="*/ 340 h 681"/>
                <a:gd name="T28" fmla="*/ 227 w 1021"/>
                <a:gd name="T29" fmla="*/ 340 h 681"/>
                <a:gd name="T30" fmla="*/ 227 w 1021"/>
                <a:gd name="T31" fmla="*/ 227 h 681"/>
                <a:gd name="T32" fmla="*/ 0 w 1021"/>
                <a:gd name="T33" fmla="*/ 227 h 681"/>
                <a:gd name="T34" fmla="*/ 0 w 1021"/>
                <a:gd name="T35" fmla="*/ 114 h 681"/>
                <a:gd name="T36" fmla="*/ 114 w 1021"/>
                <a:gd name="T37" fmla="*/ 114 h 681"/>
                <a:gd name="T38" fmla="*/ 114 w 1021"/>
                <a:gd name="T39" fmla="*/ 0 h 681"/>
                <a:gd name="T40" fmla="*/ 567 w 1021"/>
                <a:gd name="T4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1" h="681">
                  <a:moveTo>
                    <a:pt x="567" y="0"/>
                  </a:moveTo>
                  <a:lnTo>
                    <a:pt x="567" y="114"/>
                  </a:lnTo>
                  <a:lnTo>
                    <a:pt x="681" y="114"/>
                  </a:lnTo>
                  <a:lnTo>
                    <a:pt x="681" y="227"/>
                  </a:lnTo>
                  <a:lnTo>
                    <a:pt x="794" y="227"/>
                  </a:lnTo>
                  <a:lnTo>
                    <a:pt x="794" y="340"/>
                  </a:lnTo>
                  <a:lnTo>
                    <a:pt x="1021" y="340"/>
                  </a:lnTo>
                  <a:lnTo>
                    <a:pt x="1021" y="454"/>
                  </a:lnTo>
                  <a:lnTo>
                    <a:pt x="681" y="454"/>
                  </a:lnTo>
                  <a:lnTo>
                    <a:pt x="681" y="567"/>
                  </a:lnTo>
                  <a:lnTo>
                    <a:pt x="454" y="567"/>
                  </a:lnTo>
                  <a:lnTo>
                    <a:pt x="454" y="681"/>
                  </a:lnTo>
                  <a:lnTo>
                    <a:pt x="341" y="681"/>
                  </a:lnTo>
                  <a:lnTo>
                    <a:pt x="341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43" name="Freeform 165"/>
            <p:cNvSpPr>
              <a:spLocks/>
            </p:cNvSpPr>
            <p:nvPr/>
          </p:nvSpPr>
          <p:spPr bwMode="auto">
            <a:xfrm>
              <a:off x="3011" y="1550"/>
              <a:ext cx="1248" cy="1701"/>
            </a:xfrm>
            <a:custGeom>
              <a:avLst/>
              <a:gdLst>
                <a:gd name="T0" fmla="*/ 1134 w 1248"/>
                <a:gd name="T1" fmla="*/ 1474 h 1701"/>
                <a:gd name="T2" fmla="*/ 1134 w 1248"/>
                <a:gd name="T3" fmla="*/ 1020 h 1701"/>
                <a:gd name="T4" fmla="*/ 1248 w 1248"/>
                <a:gd name="T5" fmla="*/ 1020 h 1701"/>
                <a:gd name="T6" fmla="*/ 1248 w 1248"/>
                <a:gd name="T7" fmla="*/ 794 h 1701"/>
                <a:gd name="T8" fmla="*/ 1134 w 1248"/>
                <a:gd name="T9" fmla="*/ 794 h 1701"/>
                <a:gd name="T10" fmla="*/ 1134 w 1248"/>
                <a:gd name="T11" fmla="*/ 567 h 1701"/>
                <a:gd name="T12" fmla="*/ 1021 w 1248"/>
                <a:gd name="T13" fmla="*/ 567 h 1701"/>
                <a:gd name="T14" fmla="*/ 1021 w 1248"/>
                <a:gd name="T15" fmla="*/ 453 h 1701"/>
                <a:gd name="T16" fmla="*/ 1134 w 1248"/>
                <a:gd name="T17" fmla="*/ 453 h 1701"/>
                <a:gd name="T18" fmla="*/ 1134 w 1248"/>
                <a:gd name="T19" fmla="*/ 227 h 1701"/>
                <a:gd name="T20" fmla="*/ 794 w 1248"/>
                <a:gd name="T21" fmla="*/ 227 h 1701"/>
                <a:gd name="T22" fmla="*/ 794 w 1248"/>
                <a:gd name="T23" fmla="*/ 0 h 1701"/>
                <a:gd name="T24" fmla="*/ 567 w 1248"/>
                <a:gd name="T25" fmla="*/ 0 h 1701"/>
                <a:gd name="T26" fmla="*/ 341 w 1248"/>
                <a:gd name="T27" fmla="*/ 0 h 1701"/>
                <a:gd name="T28" fmla="*/ 341 w 1248"/>
                <a:gd name="T29" fmla="*/ 113 h 1701"/>
                <a:gd name="T30" fmla="*/ 227 w 1248"/>
                <a:gd name="T31" fmla="*/ 113 h 1701"/>
                <a:gd name="T32" fmla="*/ 227 w 1248"/>
                <a:gd name="T33" fmla="*/ 227 h 1701"/>
                <a:gd name="T34" fmla="*/ 0 w 1248"/>
                <a:gd name="T35" fmla="*/ 227 h 1701"/>
                <a:gd name="T36" fmla="*/ 0 w 1248"/>
                <a:gd name="T37" fmla="*/ 340 h 1701"/>
                <a:gd name="T38" fmla="*/ 114 w 1248"/>
                <a:gd name="T39" fmla="*/ 340 h 1701"/>
                <a:gd name="T40" fmla="*/ 114 w 1248"/>
                <a:gd name="T41" fmla="*/ 567 h 1701"/>
                <a:gd name="T42" fmla="*/ 227 w 1248"/>
                <a:gd name="T43" fmla="*/ 567 h 1701"/>
                <a:gd name="T44" fmla="*/ 227 w 1248"/>
                <a:gd name="T45" fmla="*/ 907 h 1701"/>
                <a:gd name="T46" fmla="*/ 341 w 1248"/>
                <a:gd name="T47" fmla="*/ 907 h 1701"/>
                <a:gd name="T48" fmla="*/ 341 w 1248"/>
                <a:gd name="T49" fmla="*/ 1020 h 1701"/>
                <a:gd name="T50" fmla="*/ 227 w 1248"/>
                <a:gd name="T51" fmla="*/ 1020 h 1701"/>
                <a:gd name="T52" fmla="*/ 227 w 1248"/>
                <a:gd name="T53" fmla="*/ 1361 h 1701"/>
                <a:gd name="T54" fmla="*/ 114 w 1248"/>
                <a:gd name="T55" fmla="*/ 1361 h 1701"/>
                <a:gd name="T56" fmla="*/ 114 w 1248"/>
                <a:gd name="T57" fmla="*/ 1587 h 1701"/>
                <a:gd name="T58" fmla="*/ 227 w 1248"/>
                <a:gd name="T59" fmla="*/ 1587 h 1701"/>
                <a:gd name="T60" fmla="*/ 227 w 1248"/>
                <a:gd name="T61" fmla="*/ 1474 h 1701"/>
                <a:gd name="T62" fmla="*/ 341 w 1248"/>
                <a:gd name="T63" fmla="*/ 1474 h 1701"/>
                <a:gd name="T64" fmla="*/ 341 w 1248"/>
                <a:gd name="T65" fmla="*/ 1361 h 1701"/>
                <a:gd name="T66" fmla="*/ 681 w 1248"/>
                <a:gd name="T67" fmla="*/ 1361 h 1701"/>
                <a:gd name="T68" fmla="*/ 681 w 1248"/>
                <a:gd name="T69" fmla="*/ 1701 h 1701"/>
                <a:gd name="T70" fmla="*/ 794 w 1248"/>
                <a:gd name="T71" fmla="*/ 1701 h 1701"/>
                <a:gd name="T72" fmla="*/ 794 w 1248"/>
                <a:gd name="T73" fmla="*/ 1587 h 1701"/>
                <a:gd name="T74" fmla="*/ 1021 w 1248"/>
                <a:gd name="T75" fmla="*/ 1587 h 1701"/>
                <a:gd name="T76" fmla="*/ 1021 w 1248"/>
                <a:gd name="T77" fmla="*/ 1474 h 1701"/>
                <a:gd name="T78" fmla="*/ 1134 w 1248"/>
                <a:gd name="T79" fmla="*/ 147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8" h="1701">
                  <a:moveTo>
                    <a:pt x="1134" y="1474"/>
                  </a:moveTo>
                  <a:lnTo>
                    <a:pt x="1134" y="1020"/>
                  </a:lnTo>
                  <a:lnTo>
                    <a:pt x="1248" y="1020"/>
                  </a:lnTo>
                  <a:lnTo>
                    <a:pt x="1248" y="794"/>
                  </a:lnTo>
                  <a:lnTo>
                    <a:pt x="1134" y="794"/>
                  </a:lnTo>
                  <a:lnTo>
                    <a:pt x="1134" y="567"/>
                  </a:lnTo>
                  <a:lnTo>
                    <a:pt x="1021" y="567"/>
                  </a:lnTo>
                  <a:lnTo>
                    <a:pt x="1021" y="453"/>
                  </a:lnTo>
                  <a:lnTo>
                    <a:pt x="1134" y="453"/>
                  </a:lnTo>
                  <a:lnTo>
                    <a:pt x="1134" y="227"/>
                  </a:lnTo>
                  <a:lnTo>
                    <a:pt x="794" y="227"/>
                  </a:lnTo>
                  <a:lnTo>
                    <a:pt x="794" y="0"/>
                  </a:lnTo>
                  <a:lnTo>
                    <a:pt x="567" y="0"/>
                  </a:lnTo>
                  <a:lnTo>
                    <a:pt x="341" y="0"/>
                  </a:lnTo>
                  <a:lnTo>
                    <a:pt x="341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907"/>
                  </a:lnTo>
                  <a:lnTo>
                    <a:pt x="341" y="907"/>
                  </a:lnTo>
                  <a:lnTo>
                    <a:pt x="341" y="1020"/>
                  </a:lnTo>
                  <a:lnTo>
                    <a:pt x="227" y="1020"/>
                  </a:lnTo>
                  <a:lnTo>
                    <a:pt x="227" y="1361"/>
                  </a:lnTo>
                  <a:lnTo>
                    <a:pt x="114" y="1361"/>
                  </a:lnTo>
                  <a:lnTo>
                    <a:pt x="114" y="1587"/>
                  </a:lnTo>
                  <a:lnTo>
                    <a:pt x="227" y="1587"/>
                  </a:lnTo>
                  <a:lnTo>
                    <a:pt x="227" y="1474"/>
                  </a:lnTo>
                  <a:lnTo>
                    <a:pt x="341" y="1474"/>
                  </a:lnTo>
                  <a:lnTo>
                    <a:pt x="341" y="1361"/>
                  </a:lnTo>
                  <a:lnTo>
                    <a:pt x="681" y="1361"/>
                  </a:lnTo>
                  <a:lnTo>
                    <a:pt x="681" y="1701"/>
                  </a:lnTo>
                  <a:lnTo>
                    <a:pt x="794" y="1701"/>
                  </a:lnTo>
                  <a:lnTo>
                    <a:pt x="794" y="1587"/>
                  </a:lnTo>
                  <a:lnTo>
                    <a:pt x="1021" y="1587"/>
                  </a:lnTo>
                  <a:lnTo>
                    <a:pt x="1021" y="1474"/>
                  </a:lnTo>
                  <a:lnTo>
                    <a:pt x="1134" y="147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44" name="Freeform 167"/>
            <p:cNvSpPr>
              <a:spLocks/>
            </p:cNvSpPr>
            <p:nvPr/>
          </p:nvSpPr>
          <p:spPr bwMode="auto">
            <a:xfrm>
              <a:off x="4599" y="2457"/>
              <a:ext cx="1247" cy="794"/>
            </a:xfrm>
            <a:custGeom>
              <a:avLst/>
              <a:gdLst>
                <a:gd name="T0" fmla="*/ 0 w 1247"/>
                <a:gd name="T1" fmla="*/ 567 h 794"/>
                <a:gd name="T2" fmla="*/ 0 w 1247"/>
                <a:gd name="T3" fmla="*/ 0 h 794"/>
                <a:gd name="T4" fmla="*/ 227 w 1247"/>
                <a:gd name="T5" fmla="*/ 0 h 794"/>
                <a:gd name="T6" fmla="*/ 227 w 1247"/>
                <a:gd name="T7" fmla="*/ 113 h 794"/>
                <a:gd name="T8" fmla="*/ 454 w 1247"/>
                <a:gd name="T9" fmla="*/ 113 h 794"/>
                <a:gd name="T10" fmla="*/ 454 w 1247"/>
                <a:gd name="T11" fmla="*/ 0 h 794"/>
                <a:gd name="T12" fmla="*/ 680 w 1247"/>
                <a:gd name="T13" fmla="*/ 0 h 794"/>
                <a:gd name="T14" fmla="*/ 680 w 1247"/>
                <a:gd name="T15" fmla="*/ 113 h 794"/>
                <a:gd name="T16" fmla="*/ 1021 w 1247"/>
                <a:gd name="T17" fmla="*/ 113 h 794"/>
                <a:gd name="T18" fmla="*/ 1021 w 1247"/>
                <a:gd name="T19" fmla="*/ 227 h 794"/>
                <a:gd name="T20" fmla="*/ 1247 w 1247"/>
                <a:gd name="T21" fmla="*/ 227 h 794"/>
                <a:gd name="T22" fmla="*/ 1247 w 1247"/>
                <a:gd name="T23" fmla="*/ 567 h 794"/>
                <a:gd name="T24" fmla="*/ 1134 w 1247"/>
                <a:gd name="T25" fmla="*/ 567 h 794"/>
                <a:gd name="T26" fmla="*/ 1134 w 1247"/>
                <a:gd name="T27" fmla="*/ 794 h 794"/>
                <a:gd name="T28" fmla="*/ 907 w 1247"/>
                <a:gd name="T29" fmla="*/ 794 h 794"/>
                <a:gd name="T30" fmla="*/ 907 w 1247"/>
                <a:gd name="T31" fmla="*/ 680 h 794"/>
                <a:gd name="T32" fmla="*/ 680 w 1247"/>
                <a:gd name="T33" fmla="*/ 680 h 794"/>
                <a:gd name="T34" fmla="*/ 680 w 1247"/>
                <a:gd name="T35" fmla="*/ 794 h 794"/>
                <a:gd name="T36" fmla="*/ 454 w 1247"/>
                <a:gd name="T37" fmla="*/ 794 h 794"/>
                <a:gd name="T38" fmla="*/ 454 w 1247"/>
                <a:gd name="T39" fmla="*/ 680 h 794"/>
                <a:gd name="T40" fmla="*/ 340 w 1247"/>
                <a:gd name="T41" fmla="*/ 680 h 794"/>
                <a:gd name="T42" fmla="*/ 340 w 1247"/>
                <a:gd name="T43" fmla="*/ 567 h 794"/>
                <a:gd name="T44" fmla="*/ 0 w 1247"/>
                <a:gd name="T45" fmla="*/ 56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47" h="794">
                  <a:moveTo>
                    <a:pt x="0" y="567"/>
                  </a:moveTo>
                  <a:lnTo>
                    <a:pt x="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680" y="0"/>
                  </a:lnTo>
                  <a:lnTo>
                    <a:pt x="680" y="113"/>
                  </a:lnTo>
                  <a:lnTo>
                    <a:pt x="1021" y="113"/>
                  </a:lnTo>
                  <a:lnTo>
                    <a:pt x="1021" y="227"/>
                  </a:lnTo>
                  <a:lnTo>
                    <a:pt x="1247" y="227"/>
                  </a:lnTo>
                  <a:lnTo>
                    <a:pt x="1247" y="567"/>
                  </a:lnTo>
                  <a:lnTo>
                    <a:pt x="1134" y="567"/>
                  </a:lnTo>
                  <a:lnTo>
                    <a:pt x="1134" y="794"/>
                  </a:lnTo>
                  <a:lnTo>
                    <a:pt x="907" y="794"/>
                  </a:lnTo>
                  <a:lnTo>
                    <a:pt x="907" y="680"/>
                  </a:lnTo>
                  <a:lnTo>
                    <a:pt x="680" y="680"/>
                  </a:lnTo>
                  <a:lnTo>
                    <a:pt x="680" y="794"/>
                  </a:lnTo>
                  <a:lnTo>
                    <a:pt x="454" y="794"/>
                  </a:lnTo>
                  <a:lnTo>
                    <a:pt x="454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0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45" name="Freeform 168"/>
            <p:cNvSpPr>
              <a:spLocks/>
            </p:cNvSpPr>
            <p:nvPr/>
          </p:nvSpPr>
          <p:spPr bwMode="auto">
            <a:xfrm>
              <a:off x="5506" y="2117"/>
              <a:ext cx="794" cy="1134"/>
            </a:xfrm>
            <a:custGeom>
              <a:avLst/>
              <a:gdLst>
                <a:gd name="T0" fmla="*/ 0 w 794"/>
                <a:gd name="T1" fmla="*/ 453 h 1134"/>
                <a:gd name="T2" fmla="*/ 0 w 794"/>
                <a:gd name="T3" fmla="*/ 340 h 1134"/>
                <a:gd name="T4" fmla="*/ 114 w 794"/>
                <a:gd name="T5" fmla="*/ 340 h 1134"/>
                <a:gd name="T6" fmla="*/ 114 w 794"/>
                <a:gd name="T7" fmla="*/ 0 h 1134"/>
                <a:gd name="T8" fmla="*/ 340 w 794"/>
                <a:gd name="T9" fmla="*/ 0 h 1134"/>
                <a:gd name="T10" fmla="*/ 340 w 794"/>
                <a:gd name="T11" fmla="*/ 113 h 1134"/>
                <a:gd name="T12" fmla="*/ 454 w 794"/>
                <a:gd name="T13" fmla="*/ 113 h 1134"/>
                <a:gd name="T14" fmla="*/ 454 w 794"/>
                <a:gd name="T15" fmla="*/ 227 h 1134"/>
                <a:gd name="T16" fmla="*/ 567 w 794"/>
                <a:gd name="T17" fmla="*/ 227 h 1134"/>
                <a:gd name="T18" fmla="*/ 567 w 794"/>
                <a:gd name="T19" fmla="*/ 340 h 1134"/>
                <a:gd name="T20" fmla="*/ 454 w 794"/>
                <a:gd name="T21" fmla="*/ 340 h 1134"/>
                <a:gd name="T22" fmla="*/ 454 w 794"/>
                <a:gd name="T23" fmla="*/ 453 h 1134"/>
                <a:gd name="T24" fmla="*/ 567 w 794"/>
                <a:gd name="T25" fmla="*/ 453 h 1134"/>
                <a:gd name="T26" fmla="*/ 567 w 794"/>
                <a:gd name="T27" fmla="*/ 567 h 1134"/>
                <a:gd name="T28" fmla="*/ 681 w 794"/>
                <a:gd name="T29" fmla="*/ 567 h 1134"/>
                <a:gd name="T30" fmla="*/ 681 w 794"/>
                <a:gd name="T31" fmla="*/ 794 h 1134"/>
                <a:gd name="T32" fmla="*/ 794 w 794"/>
                <a:gd name="T33" fmla="*/ 794 h 1134"/>
                <a:gd name="T34" fmla="*/ 794 w 794"/>
                <a:gd name="T35" fmla="*/ 907 h 1134"/>
                <a:gd name="T36" fmla="*/ 794 w 794"/>
                <a:gd name="T37" fmla="*/ 1020 h 1134"/>
                <a:gd name="T38" fmla="*/ 794 w 794"/>
                <a:gd name="T39" fmla="*/ 1134 h 1134"/>
                <a:gd name="T40" fmla="*/ 340 w 794"/>
                <a:gd name="T41" fmla="*/ 1134 h 1134"/>
                <a:gd name="T42" fmla="*/ 340 w 794"/>
                <a:gd name="T43" fmla="*/ 567 h 1134"/>
                <a:gd name="T44" fmla="*/ 114 w 794"/>
                <a:gd name="T45" fmla="*/ 567 h 1134"/>
                <a:gd name="T46" fmla="*/ 114 w 794"/>
                <a:gd name="T47" fmla="*/ 453 h 1134"/>
                <a:gd name="T48" fmla="*/ 0 w 794"/>
                <a:gd name="T49" fmla="*/ 453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94" h="1134">
                  <a:moveTo>
                    <a:pt x="0" y="453"/>
                  </a:moveTo>
                  <a:lnTo>
                    <a:pt x="0" y="340"/>
                  </a:lnTo>
                  <a:lnTo>
                    <a:pt x="114" y="340"/>
                  </a:lnTo>
                  <a:lnTo>
                    <a:pt x="114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453"/>
                  </a:lnTo>
                  <a:lnTo>
                    <a:pt x="567" y="453"/>
                  </a:lnTo>
                  <a:lnTo>
                    <a:pt x="567" y="567"/>
                  </a:lnTo>
                  <a:lnTo>
                    <a:pt x="681" y="567"/>
                  </a:lnTo>
                  <a:lnTo>
                    <a:pt x="681" y="794"/>
                  </a:lnTo>
                  <a:lnTo>
                    <a:pt x="794" y="794"/>
                  </a:lnTo>
                  <a:lnTo>
                    <a:pt x="794" y="907"/>
                  </a:lnTo>
                  <a:lnTo>
                    <a:pt x="794" y="1020"/>
                  </a:lnTo>
                  <a:lnTo>
                    <a:pt x="794" y="1134"/>
                  </a:lnTo>
                  <a:lnTo>
                    <a:pt x="340" y="1134"/>
                  </a:lnTo>
                  <a:lnTo>
                    <a:pt x="340" y="567"/>
                  </a:lnTo>
                  <a:lnTo>
                    <a:pt x="114" y="567"/>
                  </a:lnTo>
                  <a:lnTo>
                    <a:pt x="114" y="453"/>
                  </a:lnTo>
                  <a:lnTo>
                    <a:pt x="0" y="45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46" name="Freeform 169"/>
            <p:cNvSpPr>
              <a:spLocks/>
            </p:cNvSpPr>
            <p:nvPr/>
          </p:nvSpPr>
          <p:spPr bwMode="auto">
            <a:xfrm>
              <a:off x="5393" y="3024"/>
              <a:ext cx="794" cy="1021"/>
            </a:xfrm>
            <a:custGeom>
              <a:avLst/>
              <a:gdLst>
                <a:gd name="T0" fmla="*/ 340 w 794"/>
                <a:gd name="T1" fmla="*/ 0 h 1021"/>
                <a:gd name="T2" fmla="*/ 340 w 794"/>
                <a:gd name="T3" fmla="*/ 227 h 1021"/>
                <a:gd name="T4" fmla="*/ 113 w 794"/>
                <a:gd name="T5" fmla="*/ 227 h 1021"/>
                <a:gd name="T6" fmla="*/ 113 w 794"/>
                <a:gd name="T7" fmla="*/ 340 h 1021"/>
                <a:gd name="T8" fmla="*/ 0 w 794"/>
                <a:gd name="T9" fmla="*/ 340 h 1021"/>
                <a:gd name="T10" fmla="*/ 0 w 794"/>
                <a:gd name="T11" fmla="*/ 567 h 1021"/>
                <a:gd name="T12" fmla="*/ 340 w 794"/>
                <a:gd name="T13" fmla="*/ 567 h 1021"/>
                <a:gd name="T14" fmla="*/ 340 w 794"/>
                <a:gd name="T15" fmla="*/ 794 h 1021"/>
                <a:gd name="T16" fmla="*/ 453 w 794"/>
                <a:gd name="T17" fmla="*/ 794 h 1021"/>
                <a:gd name="T18" fmla="*/ 453 w 794"/>
                <a:gd name="T19" fmla="*/ 1021 h 1021"/>
                <a:gd name="T20" fmla="*/ 567 w 794"/>
                <a:gd name="T21" fmla="*/ 1021 h 1021"/>
                <a:gd name="T22" fmla="*/ 567 w 794"/>
                <a:gd name="T23" fmla="*/ 907 h 1021"/>
                <a:gd name="T24" fmla="*/ 794 w 794"/>
                <a:gd name="T25" fmla="*/ 907 h 1021"/>
                <a:gd name="T26" fmla="*/ 794 w 794"/>
                <a:gd name="T27" fmla="*/ 227 h 1021"/>
                <a:gd name="T28" fmla="*/ 453 w 794"/>
                <a:gd name="T29" fmla="*/ 227 h 1021"/>
                <a:gd name="T30" fmla="*/ 453 w 794"/>
                <a:gd name="T31" fmla="*/ 0 h 1021"/>
                <a:gd name="T32" fmla="*/ 340 w 794"/>
                <a:gd name="T33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4" h="1021">
                  <a:moveTo>
                    <a:pt x="340" y="0"/>
                  </a:moveTo>
                  <a:lnTo>
                    <a:pt x="34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340" y="567"/>
                  </a:lnTo>
                  <a:lnTo>
                    <a:pt x="340" y="794"/>
                  </a:lnTo>
                  <a:lnTo>
                    <a:pt x="453" y="794"/>
                  </a:lnTo>
                  <a:lnTo>
                    <a:pt x="453" y="1021"/>
                  </a:lnTo>
                  <a:lnTo>
                    <a:pt x="567" y="1021"/>
                  </a:lnTo>
                  <a:lnTo>
                    <a:pt x="567" y="907"/>
                  </a:lnTo>
                  <a:lnTo>
                    <a:pt x="794" y="907"/>
                  </a:lnTo>
                  <a:lnTo>
                    <a:pt x="794" y="227"/>
                  </a:lnTo>
                  <a:lnTo>
                    <a:pt x="453" y="227"/>
                  </a:lnTo>
                  <a:lnTo>
                    <a:pt x="453" y="0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47" name="Freeform 170"/>
            <p:cNvSpPr>
              <a:spLocks/>
            </p:cNvSpPr>
            <p:nvPr/>
          </p:nvSpPr>
          <p:spPr bwMode="auto">
            <a:xfrm>
              <a:off x="4486" y="3024"/>
              <a:ext cx="1360" cy="1361"/>
            </a:xfrm>
            <a:custGeom>
              <a:avLst/>
              <a:gdLst>
                <a:gd name="T0" fmla="*/ 680 w 1360"/>
                <a:gd name="T1" fmla="*/ 1361 h 1361"/>
                <a:gd name="T2" fmla="*/ 1020 w 1360"/>
                <a:gd name="T3" fmla="*/ 1361 h 1361"/>
                <a:gd name="T4" fmla="*/ 1020 w 1360"/>
                <a:gd name="T5" fmla="*/ 1021 h 1361"/>
                <a:gd name="T6" fmla="*/ 1134 w 1360"/>
                <a:gd name="T7" fmla="*/ 1021 h 1361"/>
                <a:gd name="T8" fmla="*/ 1134 w 1360"/>
                <a:gd name="T9" fmla="*/ 1134 h 1361"/>
                <a:gd name="T10" fmla="*/ 1247 w 1360"/>
                <a:gd name="T11" fmla="*/ 1134 h 1361"/>
                <a:gd name="T12" fmla="*/ 1247 w 1360"/>
                <a:gd name="T13" fmla="*/ 1021 h 1361"/>
                <a:gd name="T14" fmla="*/ 1360 w 1360"/>
                <a:gd name="T15" fmla="*/ 1021 h 1361"/>
                <a:gd name="T16" fmla="*/ 1360 w 1360"/>
                <a:gd name="T17" fmla="*/ 794 h 1361"/>
                <a:gd name="T18" fmla="*/ 1247 w 1360"/>
                <a:gd name="T19" fmla="*/ 794 h 1361"/>
                <a:gd name="T20" fmla="*/ 1247 w 1360"/>
                <a:gd name="T21" fmla="*/ 567 h 1361"/>
                <a:gd name="T22" fmla="*/ 907 w 1360"/>
                <a:gd name="T23" fmla="*/ 567 h 1361"/>
                <a:gd name="T24" fmla="*/ 907 w 1360"/>
                <a:gd name="T25" fmla="*/ 340 h 1361"/>
                <a:gd name="T26" fmla="*/ 1020 w 1360"/>
                <a:gd name="T27" fmla="*/ 340 h 1361"/>
                <a:gd name="T28" fmla="*/ 1020 w 1360"/>
                <a:gd name="T29" fmla="*/ 113 h 1361"/>
                <a:gd name="T30" fmla="*/ 793 w 1360"/>
                <a:gd name="T31" fmla="*/ 113 h 1361"/>
                <a:gd name="T32" fmla="*/ 793 w 1360"/>
                <a:gd name="T33" fmla="*/ 227 h 1361"/>
                <a:gd name="T34" fmla="*/ 567 w 1360"/>
                <a:gd name="T35" fmla="*/ 227 h 1361"/>
                <a:gd name="T36" fmla="*/ 567 w 1360"/>
                <a:gd name="T37" fmla="*/ 113 h 1361"/>
                <a:gd name="T38" fmla="*/ 453 w 1360"/>
                <a:gd name="T39" fmla="*/ 113 h 1361"/>
                <a:gd name="T40" fmla="*/ 453 w 1360"/>
                <a:gd name="T41" fmla="*/ 0 h 1361"/>
                <a:gd name="T42" fmla="*/ 113 w 1360"/>
                <a:gd name="T43" fmla="*/ 0 h 1361"/>
                <a:gd name="T44" fmla="*/ 113 w 1360"/>
                <a:gd name="T45" fmla="*/ 227 h 1361"/>
                <a:gd name="T46" fmla="*/ 0 w 1360"/>
                <a:gd name="T47" fmla="*/ 227 h 1361"/>
                <a:gd name="T48" fmla="*/ 0 w 1360"/>
                <a:gd name="T49" fmla="*/ 340 h 1361"/>
                <a:gd name="T50" fmla="*/ 113 w 1360"/>
                <a:gd name="T51" fmla="*/ 340 h 1361"/>
                <a:gd name="T52" fmla="*/ 113 w 1360"/>
                <a:gd name="T53" fmla="*/ 454 h 1361"/>
                <a:gd name="T54" fmla="*/ 226 w 1360"/>
                <a:gd name="T55" fmla="*/ 454 h 1361"/>
                <a:gd name="T56" fmla="*/ 226 w 1360"/>
                <a:gd name="T57" fmla="*/ 1021 h 1361"/>
                <a:gd name="T58" fmla="*/ 340 w 1360"/>
                <a:gd name="T59" fmla="*/ 1021 h 1361"/>
                <a:gd name="T60" fmla="*/ 340 w 1360"/>
                <a:gd name="T61" fmla="*/ 1134 h 1361"/>
                <a:gd name="T62" fmla="*/ 453 w 1360"/>
                <a:gd name="T63" fmla="*/ 1134 h 1361"/>
                <a:gd name="T64" fmla="*/ 453 w 1360"/>
                <a:gd name="T65" fmla="*/ 1247 h 1361"/>
                <a:gd name="T66" fmla="*/ 680 w 1360"/>
                <a:gd name="T67" fmla="*/ 1247 h 1361"/>
                <a:gd name="T68" fmla="*/ 680 w 1360"/>
                <a:gd name="T69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60" h="1361">
                  <a:moveTo>
                    <a:pt x="680" y="1361"/>
                  </a:moveTo>
                  <a:lnTo>
                    <a:pt x="1020" y="1361"/>
                  </a:lnTo>
                  <a:lnTo>
                    <a:pt x="1020" y="1021"/>
                  </a:lnTo>
                  <a:lnTo>
                    <a:pt x="1134" y="1021"/>
                  </a:lnTo>
                  <a:lnTo>
                    <a:pt x="1134" y="1134"/>
                  </a:lnTo>
                  <a:lnTo>
                    <a:pt x="1247" y="1134"/>
                  </a:lnTo>
                  <a:lnTo>
                    <a:pt x="1247" y="1021"/>
                  </a:lnTo>
                  <a:lnTo>
                    <a:pt x="1360" y="1021"/>
                  </a:lnTo>
                  <a:lnTo>
                    <a:pt x="1360" y="794"/>
                  </a:lnTo>
                  <a:lnTo>
                    <a:pt x="1247" y="794"/>
                  </a:lnTo>
                  <a:lnTo>
                    <a:pt x="1247" y="567"/>
                  </a:lnTo>
                  <a:lnTo>
                    <a:pt x="907" y="567"/>
                  </a:lnTo>
                  <a:lnTo>
                    <a:pt x="907" y="340"/>
                  </a:lnTo>
                  <a:lnTo>
                    <a:pt x="1020" y="340"/>
                  </a:lnTo>
                  <a:lnTo>
                    <a:pt x="1020" y="113"/>
                  </a:lnTo>
                  <a:lnTo>
                    <a:pt x="793" y="113"/>
                  </a:lnTo>
                  <a:lnTo>
                    <a:pt x="793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113" y="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226" y="454"/>
                  </a:lnTo>
                  <a:lnTo>
                    <a:pt x="226" y="1021"/>
                  </a:lnTo>
                  <a:lnTo>
                    <a:pt x="340" y="1021"/>
                  </a:lnTo>
                  <a:lnTo>
                    <a:pt x="340" y="1134"/>
                  </a:lnTo>
                  <a:lnTo>
                    <a:pt x="453" y="1134"/>
                  </a:lnTo>
                  <a:lnTo>
                    <a:pt x="453" y="1247"/>
                  </a:lnTo>
                  <a:lnTo>
                    <a:pt x="680" y="1247"/>
                  </a:lnTo>
                  <a:lnTo>
                    <a:pt x="680" y="136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48" name="Freeform 171"/>
            <p:cNvSpPr>
              <a:spLocks/>
            </p:cNvSpPr>
            <p:nvPr/>
          </p:nvSpPr>
          <p:spPr bwMode="auto">
            <a:xfrm>
              <a:off x="5506" y="4498"/>
              <a:ext cx="227" cy="340"/>
            </a:xfrm>
            <a:custGeom>
              <a:avLst/>
              <a:gdLst>
                <a:gd name="T0" fmla="*/ 0 w 227"/>
                <a:gd name="T1" fmla="*/ 114 h 340"/>
                <a:gd name="T2" fmla="*/ 0 w 227"/>
                <a:gd name="T3" fmla="*/ 340 h 340"/>
                <a:gd name="T4" fmla="*/ 114 w 227"/>
                <a:gd name="T5" fmla="*/ 340 h 340"/>
                <a:gd name="T6" fmla="*/ 114 w 227"/>
                <a:gd name="T7" fmla="*/ 227 h 340"/>
                <a:gd name="T8" fmla="*/ 227 w 227"/>
                <a:gd name="T9" fmla="*/ 227 h 340"/>
                <a:gd name="T10" fmla="*/ 227 w 227"/>
                <a:gd name="T11" fmla="*/ 0 h 340"/>
                <a:gd name="T12" fmla="*/ 0 w 227"/>
                <a:gd name="T13" fmla="*/ 0 h 340"/>
                <a:gd name="T14" fmla="*/ 0 w 227"/>
                <a:gd name="T15" fmla="*/ 11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340">
                  <a:moveTo>
                    <a:pt x="0" y="114"/>
                  </a:moveTo>
                  <a:lnTo>
                    <a:pt x="0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49" name="Freeform 172"/>
            <p:cNvSpPr>
              <a:spLocks/>
            </p:cNvSpPr>
            <p:nvPr/>
          </p:nvSpPr>
          <p:spPr bwMode="auto">
            <a:xfrm>
              <a:off x="5733" y="4271"/>
              <a:ext cx="340" cy="454"/>
            </a:xfrm>
            <a:custGeom>
              <a:avLst/>
              <a:gdLst>
                <a:gd name="T0" fmla="*/ 0 w 340"/>
                <a:gd name="T1" fmla="*/ 0 h 454"/>
                <a:gd name="T2" fmla="*/ 0 w 340"/>
                <a:gd name="T3" fmla="*/ 227 h 454"/>
                <a:gd name="T4" fmla="*/ 113 w 340"/>
                <a:gd name="T5" fmla="*/ 227 h 454"/>
                <a:gd name="T6" fmla="*/ 113 w 340"/>
                <a:gd name="T7" fmla="*/ 341 h 454"/>
                <a:gd name="T8" fmla="*/ 227 w 340"/>
                <a:gd name="T9" fmla="*/ 341 h 454"/>
                <a:gd name="T10" fmla="*/ 227 w 340"/>
                <a:gd name="T11" fmla="*/ 454 h 454"/>
                <a:gd name="T12" fmla="*/ 340 w 340"/>
                <a:gd name="T13" fmla="*/ 454 h 454"/>
                <a:gd name="T14" fmla="*/ 340 w 340"/>
                <a:gd name="T15" fmla="*/ 114 h 454"/>
                <a:gd name="T16" fmla="*/ 227 w 340"/>
                <a:gd name="T17" fmla="*/ 114 h 454"/>
                <a:gd name="T18" fmla="*/ 227 w 340"/>
                <a:gd name="T19" fmla="*/ 0 h 454"/>
                <a:gd name="T20" fmla="*/ 0 w 340"/>
                <a:gd name="T21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454">
                  <a:moveTo>
                    <a:pt x="0" y="0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341"/>
                  </a:lnTo>
                  <a:lnTo>
                    <a:pt x="227" y="341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50" name="Freeform 173"/>
            <p:cNvSpPr>
              <a:spLocks/>
            </p:cNvSpPr>
            <p:nvPr/>
          </p:nvSpPr>
          <p:spPr bwMode="auto">
            <a:xfrm>
              <a:off x="5960" y="4045"/>
              <a:ext cx="227" cy="226"/>
            </a:xfrm>
            <a:custGeom>
              <a:avLst/>
              <a:gdLst>
                <a:gd name="T0" fmla="*/ 0 w 227"/>
                <a:gd name="T1" fmla="*/ 0 h 226"/>
                <a:gd name="T2" fmla="*/ 0 w 227"/>
                <a:gd name="T3" fmla="*/ 226 h 226"/>
                <a:gd name="T4" fmla="*/ 113 w 227"/>
                <a:gd name="T5" fmla="*/ 226 h 226"/>
                <a:gd name="T6" fmla="*/ 113 w 227"/>
                <a:gd name="T7" fmla="*/ 113 h 226"/>
                <a:gd name="T8" fmla="*/ 227 w 227"/>
                <a:gd name="T9" fmla="*/ 113 h 226"/>
                <a:gd name="T10" fmla="*/ 227 w 227"/>
                <a:gd name="T11" fmla="*/ 0 h 226"/>
                <a:gd name="T12" fmla="*/ 0 w 227"/>
                <a:gd name="T1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6">
                  <a:moveTo>
                    <a:pt x="0" y="0"/>
                  </a:moveTo>
                  <a:lnTo>
                    <a:pt x="0" y="226"/>
                  </a:lnTo>
                  <a:lnTo>
                    <a:pt x="113" y="226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51" name="Freeform 174"/>
            <p:cNvSpPr>
              <a:spLocks/>
            </p:cNvSpPr>
            <p:nvPr/>
          </p:nvSpPr>
          <p:spPr bwMode="auto">
            <a:xfrm>
              <a:off x="6300" y="4271"/>
              <a:ext cx="113" cy="114"/>
            </a:xfrm>
            <a:custGeom>
              <a:avLst/>
              <a:gdLst>
                <a:gd name="T0" fmla="*/ 113 w 113"/>
                <a:gd name="T1" fmla="*/ 0 h 114"/>
                <a:gd name="T2" fmla="*/ 0 w 113"/>
                <a:gd name="T3" fmla="*/ 0 h 114"/>
                <a:gd name="T4" fmla="*/ 0 w 113"/>
                <a:gd name="T5" fmla="*/ 114 h 114"/>
                <a:gd name="T6" fmla="*/ 113 w 113"/>
                <a:gd name="T7" fmla="*/ 114 h 114"/>
                <a:gd name="T8" fmla="*/ 113 w 113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4">
                  <a:moveTo>
                    <a:pt x="113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52" name="Rectangle 175"/>
            <p:cNvSpPr>
              <a:spLocks noChangeArrowheads="1"/>
            </p:cNvSpPr>
            <p:nvPr/>
          </p:nvSpPr>
          <p:spPr bwMode="auto">
            <a:xfrm>
              <a:off x="6527" y="4271"/>
              <a:ext cx="113" cy="114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53" name="Freeform 176"/>
            <p:cNvSpPr>
              <a:spLocks/>
            </p:cNvSpPr>
            <p:nvPr/>
          </p:nvSpPr>
          <p:spPr bwMode="auto">
            <a:xfrm>
              <a:off x="6187" y="2344"/>
              <a:ext cx="1020" cy="1927"/>
            </a:xfrm>
            <a:custGeom>
              <a:avLst/>
              <a:gdLst>
                <a:gd name="T0" fmla="*/ 0 w 1020"/>
                <a:gd name="T1" fmla="*/ 1587 h 1927"/>
                <a:gd name="T2" fmla="*/ 113 w 1020"/>
                <a:gd name="T3" fmla="*/ 1587 h 1927"/>
                <a:gd name="T4" fmla="*/ 113 w 1020"/>
                <a:gd name="T5" fmla="*/ 1701 h 1927"/>
                <a:gd name="T6" fmla="*/ 226 w 1020"/>
                <a:gd name="T7" fmla="*/ 1701 h 1927"/>
                <a:gd name="T8" fmla="*/ 226 w 1020"/>
                <a:gd name="T9" fmla="*/ 1814 h 1927"/>
                <a:gd name="T10" fmla="*/ 567 w 1020"/>
                <a:gd name="T11" fmla="*/ 1814 h 1927"/>
                <a:gd name="T12" fmla="*/ 567 w 1020"/>
                <a:gd name="T13" fmla="*/ 1927 h 1927"/>
                <a:gd name="T14" fmla="*/ 680 w 1020"/>
                <a:gd name="T15" fmla="*/ 1927 h 1927"/>
                <a:gd name="T16" fmla="*/ 680 w 1020"/>
                <a:gd name="T17" fmla="*/ 1587 h 1927"/>
                <a:gd name="T18" fmla="*/ 793 w 1020"/>
                <a:gd name="T19" fmla="*/ 1587 h 1927"/>
                <a:gd name="T20" fmla="*/ 793 w 1020"/>
                <a:gd name="T21" fmla="*/ 1474 h 1927"/>
                <a:gd name="T22" fmla="*/ 907 w 1020"/>
                <a:gd name="T23" fmla="*/ 1474 h 1927"/>
                <a:gd name="T24" fmla="*/ 907 w 1020"/>
                <a:gd name="T25" fmla="*/ 1360 h 1927"/>
                <a:gd name="T26" fmla="*/ 1020 w 1020"/>
                <a:gd name="T27" fmla="*/ 1360 h 1927"/>
                <a:gd name="T28" fmla="*/ 1020 w 1020"/>
                <a:gd name="T29" fmla="*/ 793 h 1927"/>
                <a:gd name="T30" fmla="*/ 907 w 1020"/>
                <a:gd name="T31" fmla="*/ 793 h 1927"/>
                <a:gd name="T32" fmla="*/ 907 w 1020"/>
                <a:gd name="T33" fmla="*/ 680 h 1927"/>
                <a:gd name="T34" fmla="*/ 793 w 1020"/>
                <a:gd name="T35" fmla="*/ 680 h 1927"/>
                <a:gd name="T36" fmla="*/ 793 w 1020"/>
                <a:gd name="T37" fmla="*/ 567 h 1927"/>
                <a:gd name="T38" fmla="*/ 680 w 1020"/>
                <a:gd name="T39" fmla="*/ 567 h 1927"/>
                <a:gd name="T40" fmla="*/ 680 w 1020"/>
                <a:gd name="T41" fmla="*/ 340 h 1927"/>
                <a:gd name="T42" fmla="*/ 793 w 1020"/>
                <a:gd name="T43" fmla="*/ 340 h 1927"/>
                <a:gd name="T44" fmla="*/ 793 w 1020"/>
                <a:gd name="T45" fmla="*/ 113 h 1927"/>
                <a:gd name="T46" fmla="*/ 680 w 1020"/>
                <a:gd name="T47" fmla="*/ 113 h 1927"/>
                <a:gd name="T48" fmla="*/ 680 w 1020"/>
                <a:gd name="T49" fmla="*/ 0 h 1927"/>
                <a:gd name="T50" fmla="*/ 567 w 1020"/>
                <a:gd name="T51" fmla="*/ 0 h 1927"/>
                <a:gd name="T52" fmla="*/ 567 w 1020"/>
                <a:gd name="T53" fmla="*/ 113 h 1927"/>
                <a:gd name="T54" fmla="*/ 453 w 1020"/>
                <a:gd name="T55" fmla="*/ 113 h 1927"/>
                <a:gd name="T56" fmla="*/ 453 w 1020"/>
                <a:gd name="T57" fmla="*/ 340 h 1927"/>
                <a:gd name="T58" fmla="*/ 226 w 1020"/>
                <a:gd name="T59" fmla="*/ 340 h 1927"/>
                <a:gd name="T60" fmla="*/ 226 w 1020"/>
                <a:gd name="T61" fmla="*/ 226 h 1927"/>
                <a:gd name="T62" fmla="*/ 113 w 1020"/>
                <a:gd name="T63" fmla="*/ 226 h 1927"/>
                <a:gd name="T64" fmla="*/ 113 w 1020"/>
                <a:gd name="T65" fmla="*/ 340 h 1927"/>
                <a:gd name="T66" fmla="*/ 0 w 1020"/>
                <a:gd name="T67" fmla="*/ 340 h 1927"/>
                <a:gd name="T68" fmla="*/ 0 w 1020"/>
                <a:gd name="T69" fmla="*/ 567 h 1927"/>
                <a:gd name="T70" fmla="*/ 113 w 1020"/>
                <a:gd name="T71" fmla="*/ 567 h 1927"/>
                <a:gd name="T72" fmla="*/ 113 w 1020"/>
                <a:gd name="T73" fmla="*/ 907 h 1927"/>
                <a:gd name="T74" fmla="*/ 0 w 1020"/>
                <a:gd name="T75" fmla="*/ 907 h 1927"/>
                <a:gd name="T76" fmla="*/ 0 w 1020"/>
                <a:gd name="T77" fmla="*/ 1587 h 1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20" h="1927">
                  <a:moveTo>
                    <a:pt x="0" y="1587"/>
                  </a:moveTo>
                  <a:lnTo>
                    <a:pt x="113" y="1587"/>
                  </a:lnTo>
                  <a:lnTo>
                    <a:pt x="113" y="1701"/>
                  </a:lnTo>
                  <a:lnTo>
                    <a:pt x="226" y="1701"/>
                  </a:lnTo>
                  <a:lnTo>
                    <a:pt x="226" y="1814"/>
                  </a:lnTo>
                  <a:lnTo>
                    <a:pt x="567" y="1814"/>
                  </a:lnTo>
                  <a:lnTo>
                    <a:pt x="567" y="1927"/>
                  </a:lnTo>
                  <a:lnTo>
                    <a:pt x="680" y="1927"/>
                  </a:lnTo>
                  <a:lnTo>
                    <a:pt x="680" y="1587"/>
                  </a:lnTo>
                  <a:lnTo>
                    <a:pt x="793" y="1587"/>
                  </a:lnTo>
                  <a:lnTo>
                    <a:pt x="793" y="1474"/>
                  </a:lnTo>
                  <a:lnTo>
                    <a:pt x="907" y="1474"/>
                  </a:lnTo>
                  <a:lnTo>
                    <a:pt x="907" y="1360"/>
                  </a:lnTo>
                  <a:lnTo>
                    <a:pt x="1020" y="1360"/>
                  </a:lnTo>
                  <a:lnTo>
                    <a:pt x="1020" y="793"/>
                  </a:lnTo>
                  <a:lnTo>
                    <a:pt x="907" y="793"/>
                  </a:lnTo>
                  <a:lnTo>
                    <a:pt x="907" y="680"/>
                  </a:lnTo>
                  <a:lnTo>
                    <a:pt x="793" y="680"/>
                  </a:lnTo>
                  <a:lnTo>
                    <a:pt x="793" y="567"/>
                  </a:lnTo>
                  <a:lnTo>
                    <a:pt x="680" y="567"/>
                  </a:lnTo>
                  <a:lnTo>
                    <a:pt x="680" y="340"/>
                  </a:lnTo>
                  <a:lnTo>
                    <a:pt x="793" y="340"/>
                  </a:lnTo>
                  <a:lnTo>
                    <a:pt x="793" y="113"/>
                  </a:lnTo>
                  <a:lnTo>
                    <a:pt x="680" y="113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453" y="113"/>
                  </a:lnTo>
                  <a:lnTo>
                    <a:pt x="453" y="340"/>
                  </a:lnTo>
                  <a:lnTo>
                    <a:pt x="226" y="340"/>
                  </a:lnTo>
                  <a:lnTo>
                    <a:pt x="226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158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54" name="Freeform 177"/>
            <p:cNvSpPr>
              <a:spLocks/>
            </p:cNvSpPr>
            <p:nvPr/>
          </p:nvSpPr>
          <p:spPr bwMode="auto">
            <a:xfrm>
              <a:off x="5733" y="1550"/>
              <a:ext cx="1134" cy="1134"/>
            </a:xfrm>
            <a:custGeom>
              <a:avLst/>
              <a:gdLst>
                <a:gd name="T0" fmla="*/ 113 w 1134"/>
                <a:gd name="T1" fmla="*/ 680 h 1134"/>
                <a:gd name="T2" fmla="*/ 113 w 1134"/>
                <a:gd name="T3" fmla="*/ 340 h 1134"/>
                <a:gd name="T4" fmla="*/ 0 w 1134"/>
                <a:gd name="T5" fmla="*/ 340 h 1134"/>
                <a:gd name="T6" fmla="*/ 0 w 1134"/>
                <a:gd name="T7" fmla="*/ 0 h 1134"/>
                <a:gd name="T8" fmla="*/ 454 w 1134"/>
                <a:gd name="T9" fmla="*/ 0 h 1134"/>
                <a:gd name="T10" fmla="*/ 454 w 1134"/>
                <a:gd name="T11" fmla="*/ 113 h 1134"/>
                <a:gd name="T12" fmla="*/ 454 w 1134"/>
                <a:gd name="T13" fmla="*/ 227 h 1134"/>
                <a:gd name="T14" fmla="*/ 567 w 1134"/>
                <a:gd name="T15" fmla="*/ 227 h 1134"/>
                <a:gd name="T16" fmla="*/ 567 w 1134"/>
                <a:gd name="T17" fmla="*/ 113 h 1134"/>
                <a:gd name="T18" fmla="*/ 680 w 1134"/>
                <a:gd name="T19" fmla="*/ 113 h 1134"/>
                <a:gd name="T20" fmla="*/ 680 w 1134"/>
                <a:gd name="T21" fmla="*/ 0 h 1134"/>
                <a:gd name="T22" fmla="*/ 907 w 1134"/>
                <a:gd name="T23" fmla="*/ 0 h 1134"/>
                <a:gd name="T24" fmla="*/ 907 w 1134"/>
                <a:gd name="T25" fmla="*/ 113 h 1134"/>
                <a:gd name="T26" fmla="*/ 1021 w 1134"/>
                <a:gd name="T27" fmla="*/ 113 h 1134"/>
                <a:gd name="T28" fmla="*/ 1021 w 1134"/>
                <a:gd name="T29" fmla="*/ 227 h 1134"/>
                <a:gd name="T30" fmla="*/ 1134 w 1134"/>
                <a:gd name="T31" fmla="*/ 227 h 1134"/>
                <a:gd name="T32" fmla="*/ 1134 w 1134"/>
                <a:gd name="T33" fmla="*/ 453 h 1134"/>
                <a:gd name="T34" fmla="*/ 1021 w 1134"/>
                <a:gd name="T35" fmla="*/ 453 h 1134"/>
                <a:gd name="T36" fmla="*/ 1021 w 1134"/>
                <a:gd name="T37" fmla="*/ 907 h 1134"/>
                <a:gd name="T38" fmla="*/ 907 w 1134"/>
                <a:gd name="T39" fmla="*/ 907 h 1134"/>
                <a:gd name="T40" fmla="*/ 907 w 1134"/>
                <a:gd name="T41" fmla="*/ 1134 h 1134"/>
                <a:gd name="T42" fmla="*/ 680 w 1134"/>
                <a:gd name="T43" fmla="*/ 1134 h 1134"/>
                <a:gd name="T44" fmla="*/ 680 w 1134"/>
                <a:gd name="T45" fmla="*/ 1020 h 1134"/>
                <a:gd name="T46" fmla="*/ 567 w 1134"/>
                <a:gd name="T47" fmla="*/ 1020 h 1134"/>
                <a:gd name="T48" fmla="*/ 567 w 1134"/>
                <a:gd name="T49" fmla="*/ 1134 h 1134"/>
                <a:gd name="T50" fmla="*/ 340 w 1134"/>
                <a:gd name="T51" fmla="*/ 1134 h 1134"/>
                <a:gd name="T52" fmla="*/ 340 w 1134"/>
                <a:gd name="T53" fmla="*/ 1020 h 1134"/>
                <a:gd name="T54" fmla="*/ 227 w 1134"/>
                <a:gd name="T55" fmla="*/ 1020 h 1134"/>
                <a:gd name="T56" fmla="*/ 227 w 1134"/>
                <a:gd name="T57" fmla="*/ 907 h 1134"/>
                <a:gd name="T58" fmla="*/ 340 w 1134"/>
                <a:gd name="T59" fmla="*/ 907 h 1134"/>
                <a:gd name="T60" fmla="*/ 340 w 1134"/>
                <a:gd name="T61" fmla="*/ 794 h 1134"/>
                <a:gd name="T62" fmla="*/ 227 w 1134"/>
                <a:gd name="T63" fmla="*/ 794 h 1134"/>
                <a:gd name="T64" fmla="*/ 227 w 1134"/>
                <a:gd name="T65" fmla="*/ 680 h 1134"/>
                <a:gd name="T66" fmla="*/ 113 w 1134"/>
                <a:gd name="T67" fmla="*/ 68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34" h="1134">
                  <a:moveTo>
                    <a:pt x="113" y="680"/>
                  </a:moveTo>
                  <a:lnTo>
                    <a:pt x="113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680" y="113"/>
                  </a:lnTo>
                  <a:lnTo>
                    <a:pt x="680" y="0"/>
                  </a:lnTo>
                  <a:lnTo>
                    <a:pt x="907" y="0"/>
                  </a:lnTo>
                  <a:lnTo>
                    <a:pt x="907" y="113"/>
                  </a:lnTo>
                  <a:lnTo>
                    <a:pt x="1021" y="113"/>
                  </a:lnTo>
                  <a:lnTo>
                    <a:pt x="1021" y="227"/>
                  </a:lnTo>
                  <a:lnTo>
                    <a:pt x="1134" y="227"/>
                  </a:lnTo>
                  <a:lnTo>
                    <a:pt x="1134" y="453"/>
                  </a:lnTo>
                  <a:lnTo>
                    <a:pt x="1021" y="453"/>
                  </a:lnTo>
                  <a:lnTo>
                    <a:pt x="1021" y="907"/>
                  </a:lnTo>
                  <a:lnTo>
                    <a:pt x="907" y="907"/>
                  </a:lnTo>
                  <a:lnTo>
                    <a:pt x="907" y="1134"/>
                  </a:lnTo>
                  <a:lnTo>
                    <a:pt x="680" y="1134"/>
                  </a:lnTo>
                  <a:lnTo>
                    <a:pt x="680" y="1020"/>
                  </a:lnTo>
                  <a:lnTo>
                    <a:pt x="567" y="1020"/>
                  </a:lnTo>
                  <a:lnTo>
                    <a:pt x="567" y="1134"/>
                  </a:lnTo>
                  <a:lnTo>
                    <a:pt x="340" y="1134"/>
                  </a:lnTo>
                  <a:lnTo>
                    <a:pt x="340" y="1020"/>
                  </a:lnTo>
                  <a:lnTo>
                    <a:pt x="227" y="1020"/>
                  </a:lnTo>
                  <a:lnTo>
                    <a:pt x="227" y="907"/>
                  </a:lnTo>
                  <a:lnTo>
                    <a:pt x="340" y="907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680"/>
                  </a:lnTo>
                  <a:lnTo>
                    <a:pt x="113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55" name="Freeform 178"/>
            <p:cNvSpPr>
              <a:spLocks/>
            </p:cNvSpPr>
            <p:nvPr/>
          </p:nvSpPr>
          <p:spPr bwMode="auto">
            <a:xfrm>
              <a:off x="4032" y="189"/>
              <a:ext cx="2608" cy="1928"/>
            </a:xfrm>
            <a:custGeom>
              <a:avLst/>
              <a:gdLst>
                <a:gd name="T0" fmla="*/ 1588 w 2608"/>
                <a:gd name="T1" fmla="*/ 1928 h 1928"/>
                <a:gd name="T2" fmla="*/ 1588 w 2608"/>
                <a:gd name="T3" fmla="*/ 1814 h 1928"/>
                <a:gd name="T4" fmla="*/ 1361 w 2608"/>
                <a:gd name="T5" fmla="*/ 1814 h 1928"/>
                <a:gd name="T6" fmla="*/ 1361 w 2608"/>
                <a:gd name="T7" fmla="*/ 1928 h 1928"/>
                <a:gd name="T8" fmla="*/ 1247 w 2608"/>
                <a:gd name="T9" fmla="*/ 1928 h 1928"/>
                <a:gd name="T10" fmla="*/ 1247 w 2608"/>
                <a:gd name="T11" fmla="*/ 1701 h 1928"/>
                <a:gd name="T12" fmla="*/ 1134 w 2608"/>
                <a:gd name="T13" fmla="*/ 1701 h 1928"/>
                <a:gd name="T14" fmla="*/ 1134 w 2608"/>
                <a:gd name="T15" fmla="*/ 1588 h 1928"/>
                <a:gd name="T16" fmla="*/ 794 w 2608"/>
                <a:gd name="T17" fmla="*/ 1588 h 1928"/>
                <a:gd name="T18" fmla="*/ 794 w 2608"/>
                <a:gd name="T19" fmla="*/ 1474 h 1928"/>
                <a:gd name="T20" fmla="*/ 680 w 2608"/>
                <a:gd name="T21" fmla="*/ 1474 h 1928"/>
                <a:gd name="T22" fmla="*/ 680 w 2608"/>
                <a:gd name="T23" fmla="*/ 1361 h 1928"/>
                <a:gd name="T24" fmla="*/ 567 w 2608"/>
                <a:gd name="T25" fmla="*/ 1361 h 1928"/>
                <a:gd name="T26" fmla="*/ 567 w 2608"/>
                <a:gd name="T27" fmla="*/ 1021 h 1928"/>
                <a:gd name="T28" fmla="*/ 454 w 2608"/>
                <a:gd name="T29" fmla="*/ 1021 h 1928"/>
                <a:gd name="T30" fmla="*/ 454 w 2608"/>
                <a:gd name="T31" fmla="*/ 907 h 1928"/>
                <a:gd name="T32" fmla="*/ 340 w 2608"/>
                <a:gd name="T33" fmla="*/ 907 h 1928"/>
                <a:gd name="T34" fmla="*/ 340 w 2608"/>
                <a:gd name="T35" fmla="*/ 567 h 1928"/>
                <a:gd name="T36" fmla="*/ 0 w 2608"/>
                <a:gd name="T37" fmla="*/ 567 h 1928"/>
                <a:gd name="T38" fmla="*/ 0 w 2608"/>
                <a:gd name="T39" fmla="*/ 454 h 1928"/>
                <a:gd name="T40" fmla="*/ 113 w 2608"/>
                <a:gd name="T41" fmla="*/ 454 h 1928"/>
                <a:gd name="T42" fmla="*/ 113 w 2608"/>
                <a:gd name="T43" fmla="*/ 340 h 1928"/>
                <a:gd name="T44" fmla="*/ 227 w 2608"/>
                <a:gd name="T45" fmla="*/ 340 h 1928"/>
                <a:gd name="T46" fmla="*/ 227 w 2608"/>
                <a:gd name="T47" fmla="*/ 227 h 1928"/>
                <a:gd name="T48" fmla="*/ 340 w 2608"/>
                <a:gd name="T49" fmla="*/ 227 h 1928"/>
                <a:gd name="T50" fmla="*/ 340 w 2608"/>
                <a:gd name="T51" fmla="*/ 113 h 1928"/>
                <a:gd name="T52" fmla="*/ 454 w 2608"/>
                <a:gd name="T53" fmla="*/ 113 h 1928"/>
                <a:gd name="T54" fmla="*/ 454 w 2608"/>
                <a:gd name="T55" fmla="*/ 0 h 1928"/>
                <a:gd name="T56" fmla="*/ 794 w 2608"/>
                <a:gd name="T57" fmla="*/ 0 h 1928"/>
                <a:gd name="T58" fmla="*/ 794 w 2608"/>
                <a:gd name="T59" fmla="*/ 113 h 1928"/>
                <a:gd name="T60" fmla="*/ 1021 w 2608"/>
                <a:gd name="T61" fmla="*/ 113 h 1928"/>
                <a:gd name="T62" fmla="*/ 1021 w 2608"/>
                <a:gd name="T63" fmla="*/ 0 h 1928"/>
                <a:gd name="T64" fmla="*/ 1247 w 2608"/>
                <a:gd name="T65" fmla="*/ 0 h 1928"/>
                <a:gd name="T66" fmla="*/ 1247 w 2608"/>
                <a:gd name="T67" fmla="*/ 113 h 1928"/>
                <a:gd name="T68" fmla="*/ 2268 w 2608"/>
                <a:gd name="T69" fmla="*/ 113 h 1928"/>
                <a:gd name="T70" fmla="*/ 2268 w 2608"/>
                <a:gd name="T71" fmla="*/ 227 h 1928"/>
                <a:gd name="T72" fmla="*/ 2381 w 2608"/>
                <a:gd name="T73" fmla="*/ 227 h 1928"/>
                <a:gd name="T74" fmla="*/ 2381 w 2608"/>
                <a:gd name="T75" fmla="*/ 340 h 1928"/>
                <a:gd name="T76" fmla="*/ 2495 w 2608"/>
                <a:gd name="T77" fmla="*/ 340 h 1928"/>
                <a:gd name="T78" fmla="*/ 2495 w 2608"/>
                <a:gd name="T79" fmla="*/ 454 h 1928"/>
                <a:gd name="T80" fmla="*/ 2608 w 2608"/>
                <a:gd name="T81" fmla="*/ 454 h 1928"/>
                <a:gd name="T82" fmla="*/ 2608 w 2608"/>
                <a:gd name="T83" fmla="*/ 680 h 1928"/>
                <a:gd name="T84" fmla="*/ 2495 w 2608"/>
                <a:gd name="T85" fmla="*/ 680 h 1928"/>
                <a:gd name="T86" fmla="*/ 2495 w 2608"/>
                <a:gd name="T87" fmla="*/ 1247 h 1928"/>
                <a:gd name="T88" fmla="*/ 2608 w 2608"/>
                <a:gd name="T89" fmla="*/ 1247 h 1928"/>
                <a:gd name="T90" fmla="*/ 2608 w 2608"/>
                <a:gd name="T91" fmla="*/ 1361 h 1928"/>
                <a:gd name="T92" fmla="*/ 2381 w 2608"/>
                <a:gd name="T93" fmla="*/ 1361 h 1928"/>
                <a:gd name="T94" fmla="*/ 2381 w 2608"/>
                <a:gd name="T95" fmla="*/ 1474 h 1928"/>
                <a:gd name="T96" fmla="*/ 2268 w 2608"/>
                <a:gd name="T97" fmla="*/ 1474 h 1928"/>
                <a:gd name="T98" fmla="*/ 2268 w 2608"/>
                <a:gd name="T99" fmla="*/ 1588 h 1928"/>
                <a:gd name="T100" fmla="*/ 2155 w 2608"/>
                <a:gd name="T101" fmla="*/ 1588 h 1928"/>
                <a:gd name="T102" fmla="*/ 2155 w 2608"/>
                <a:gd name="T103" fmla="*/ 1361 h 1928"/>
                <a:gd name="T104" fmla="*/ 1701 w 2608"/>
                <a:gd name="T105" fmla="*/ 1361 h 1928"/>
                <a:gd name="T106" fmla="*/ 1701 w 2608"/>
                <a:gd name="T107" fmla="*/ 1701 h 1928"/>
                <a:gd name="T108" fmla="*/ 1814 w 2608"/>
                <a:gd name="T109" fmla="*/ 1701 h 1928"/>
                <a:gd name="T110" fmla="*/ 1814 w 2608"/>
                <a:gd name="T111" fmla="*/ 1928 h 1928"/>
                <a:gd name="T112" fmla="*/ 1588 w 2608"/>
                <a:gd name="T113" fmla="*/ 1928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608" h="1928">
                  <a:moveTo>
                    <a:pt x="1588" y="1928"/>
                  </a:moveTo>
                  <a:lnTo>
                    <a:pt x="1588" y="1814"/>
                  </a:lnTo>
                  <a:lnTo>
                    <a:pt x="1361" y="1814"/>
                  </a:lnTo>
                  <a:lnTo>
                    <a:pt x="1361" y="1928"/>
                  </a:lnTo>
                  <a:lnTo>
                    <a:pt x="1247" y="1928"/>
                  </a:lnTo>
                  <a:lnTo>
                    <a:pt x="1247" y="1701"/>
                  </a:lnTo>
                  <a:lnTo>
                    <a:pt x="1134" y="1701"/>
                  </a:lnTo>
                  <a:lnTo>
                    <a:pt x="1134" y="1588"/>
                  </a:lnTo>
                  <a:lnTo>
                    <a:pt x="794" y="1588"/>
                  </a:lnTo>
                  <a:lnTo>
                    <a:pt x="794" y="1474"/>
                  </a:lnTo>
                  <a:lnTo>
                    <a:pt x="680" y="1474"/>
                  </a:lnTo>
                  <a:lnTo>
                    <a:pt x="680" y="1361"/>
                  </a:lnTo>
                  <a:lnTo>
                    <a:pt x="567" y="1361"/>
                  </a:lnTo>
                  <a:lnTo>
                    <a:pt x="567" y="1021"/>
                  </a:lnTo>
                  <a:lnTo>
                    <a:pt x="454" y="1021"/>
                  </a:lnTo>
                  <a:lnTo>
                    <a:pt x="454" y="907"/>
                  </a:lnTo>
                  <a:lnTo>
                    <a:pt x="340" y="907"/>
                  </a:lnTo>
                  <a:lnTo>
                    <a:pt x="340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794" y="0"/>
                  </a:lnTo>
                  <a:lnTo>
                    <a:pt x="794" y="113"/>
                  </a:lnTo>
                  <a:lnTo>
                    <a:pt x="1021" y="113"/>
                  </a:lnTo>
                  <a:lnTo>
                    <a:pt x="1021" y="0"/>
                  </a:lnTo>
                  <a:lnTo>
                    <a:pt x="1247" y="0"/>
                  </a:lnTo>
                  <a:lnTo>
                    <a:pt x="1247" y="113"/>
                  </a:lnTo>
                  <a:lnTo>
                    <a:pt x="2268" y="113"/>
                  </a:lnTo>
                  <a:lnTo>
                    <a:pt x="2268" y="227"/>
                  </a:lnTo>
                  <a:lnTo>
                    <a:pt x="2381" y="227"/>
                  </a:lnTo>
                  <a:lnTo>
                    <a:pt x="2381" y="340"/>
                  </a:lnTo>
                  <a:lnTo>
                    <a:pt x="2495" y="340"/>
                  </a:lnTo>
                  <a:lnTo>
                    <a:pt x="2495" y="454"/>
                  </a:lnTo>
                  <a:lnTo>
                    <a:pt x="2608" y="454"/>
                  </a:lnTo>
                  <a:lnTo>
                    <a:pt x="2608" y="680"/>
                  </a:lnTo>
                  <a:lnTo>
                    <a:pt x="2495" y="680"/>
                  </a:lnTo>
                  <a:lnTo>
                    <a:pt x="2495" y="1247"/>
                  </a:lnTo>
                  <a:lnTo>
                    <a:pt x="2608" y="1247"/>
                  </a:lnTo>
                  <a:lnTo>
                    <a:pt x="2608" y="1361"/>
                  </a:lnTo>
                  <a:lnTo>
                    <a:pt x="2381" y="1361"/>
                  </a:lnTo>
                  <a:lnTo>
                    <a:pt x="2381" y="1474"/>
                  </a:lnTo>
                  <a:lnTo>
                    <a:pt x="2268" y="1474"/>
                  </a:lnTo>
                  <a:lnTo>
                    <a:pt x="2268" y="1588"/>
                  </a:lnTo>
                  <a:lnTo>
                    <a:pt x="2155" y="1588"/>
                  </a:lnTo>
                  <a:lnTo>
                    <a:pt x="2155" y="1361"/>
                  </a:lnTo>
                  <a:lnTo>
                    <a:pt x="1701" y="1361"/>
                  </a:lnTo>
                  <a:lnTo>
                    <a:pt x="1701" y="1701"/>
                  </a:lnTo>
                  <a:lnTo>
                    <a:pt x="1814" y="1701"/>
                  </a:lnTo>
                  <a:lnTo>
                    <a:pt x="1814" y="1928"/>
                  </a:lnTo>
                  <a:lnTo>
                    <a:pt x="1588" y="19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56" name="Freeform 179"/>
            <p:cNvSpPr>
              <a:spLocks/>
            </p:cNvSpPr>
            <p:nvPr/>
          </p:nvSpPr>
          <p:spPr bwMode="auto">
            <a:xfrm>
              <a:off x="3465" y="756"/>
              <a:ext cx="2155" cy="2155"/>
            </a:xfrm>
            <a:custGeom>
              <a:avLst/>
              <a:gdLst>
                <a:gd name="T0" fmla="*/ 567 w 2155"/>
                <a:gd name="T1" fmla="*/ 0 h 2155"/>
                <a:gd name="T2" fmla="*/ 567 w 2155"/>
                <a:gd name="T3" fmla="*/ 113 h 2155"/>
                <a:gd name="T4" fmla="*/ 454 w 2155"/>
                <a:gd name="T5" fmla="*/ 113 h 2155"/>
                <a:gd name="T6" fmla="*/ 454 w 2155"/>
                <a:gd name="T7" fmla="*/ 227 h 2155"/>
                <a:gd name="T8" fmla="*/ 227 w 2155"/>
                <a:gd name="T9" fmla="*/ 227 h 2155"/>
                <a:gd name="T10" fmla="*/ 227 w 2155"/>
                <a:gd name="T11" fmla="*/ 340 h 2155"/>
                <a:gd name="T12" fmla="*/ 113 w 2155"/>
                <a:gd name="T13" fmla="*/ 340 h 2155"/>
                <a:gd name="T14" fmla="*/ 113 w 2155"/>
                <a:gd name="T15" fmla="*/ 454 h 2155"/>
                <a:gd name="T16" fmla="*/ 0 w 2155"/>
                <a:gd name="T17" fmla="*/ 454 h 2155"/>
                <a:gd name="T18" fmla="*/ 0 w 2155"/>
                <a:gd name="T19" fmla="*/ 567 h 2155"/>
                <a:gd name="T20" fmla="*/ 340 w 2155"/>
                <a:gd name="T21" fmla="*/ 567 h 2155"/>
                <a:gd name="T22" fmla="*/ 340 w 2155"/>
                <a:gd name="T23" fmla="*/ 1021 h 2155"/>
                <a:gd name="T24" fmla="*/ 680 w 2155"/>
                <a:gd name="T25" fmla="*/ 1021 h 2155"/>
                <a:gd name="T26" fmla="*/ 680 w 2155"/>
                <a:gd name="T27" fmla="*/ 1247 h 2155"/>
                <a:gd name="T28" fmla="*/ 567 w 2155"/>
                <a:gd name="T29" fmla="*/ 1247 h 2155"/>
                <a:gd name="T30" fmla="*/ 567 w 2155"/>
                <a:gd name="T31" fmla="*/ 1361 h 2155"/>
                <a:gd name="T32" fmla="*/ 680 w 2155"/>
                <a:gd name="T33" fmla="*/ 1361 h 2155"/>
                <a:gd name="T34" fmla="*/ 680 w 2155"/>
                <a:gd name="T35" fmla="*/ 1588 h 2155"/>
                <a:gd name="T36" fmla="*/ 794 w 2155"/>
                <a:gd name="T37" fmla="*/ 1588 h 2155"/>
                <a:gd name="T38" fmla="*/ 794 w 2155"/>
                <a:gd name="T39" fmla="*/ 1814 h 2155"/>
                <a:gd name="T40" fmla="*/ 680 w 2155"/>
                <a:gd name="T41" fmla="*/ 1814 h 2155"/>
                <a:gd name="T42" fmla="*/ 680 w 2155"/>
                <a:gd name="T43" fmla="*/ 2041 h 2155"/>
                <a:gd name="T44" fmla="*/ 907 w 2155"/>
                <a:gd name="T45" fmla="*/ 2041 h 2155"/>
                <a:gd name="T46" fmla="*/ 907 w 2155"/>
                <a:gd name="T47" fmla="*/ 2155 h 2155"/>
                <a:gd name="T48" fmla="*/ 1134 w 2155"/>
                <a:gd name="T49" fmla="*/ 2155 h 2155"/>
                <a:gd name="T50" fmla="*/ 1134 w 2155"/>
                <a:gd name="T51" fmla="*/ 1701 h 2155"/>
                <a:gd name="T52" fmla="*/ 1361 w 2155"/>
                <a:gd name="T53" fmla="*/ 1701 h 2155"/>
                <a:gd name="T54" fmla="*/ 1361 w 2155"/>
                <a:gd name="T55" fmla="*/ 1814 h 2155"/>
                <a:gd name="T56" fmla="*/ 1588 w 2155"/>
                <a:gd name="T57" fmla="*/ 1814 h 2155"/>
                <a:gd name="T58" fmla="*/ 1588 w 2155"/>
                <a:gd name="T59" fmla="*/ 1701 h 2155"/>
                <a:gd name="T60" fmla="*/ 1814 w 2155"/>
                <a:gd name="T61" fmla="*/ 1701 h 2155"/>
                <a:gd name="T62" fmla="*/ 1814 w 2155"/>
                <a:gd name="T63" fmla="*/ 1814 h 2155"/>
                <a:gd name="T64" fmla="*/ 2041 w 2155"/>
                <a:gd name="T65" fmla="*/ 1814 h 2155"/>
                <a:gd name="T66" fmla="*/ 2041 w 2155"/>
                <a:gd name="T67" fmla="*/ 1701 h 2155"/>
                <a:gd name="T68" fmla="*/ 2155 w 2155"/>
                <a:gd name="T69" fmla="*/ 1701 h 2155"/>
                <a:gd name="T70" fmla="*/ 2155 w 2155"/>
                <a:gd name="T71" fmla="*/ 1247 h 2155"/>
                <a:gd name="T72" fmla="*/ 1928 w 2155"/>
                <a:gd name="T73" fmla="*/ 1247 h 2155"/>
                <a:gd name="T74" fmla="*/ 1928 w 2155"/>
                <a:gd name="T75" fmla="*/ 1361 h 2155"/>
                <a:gd name="T76" fmla="*/ 1814 w 2155"/>
                <a:gd name="T77" fmla="*/ 1361 h 2155"/>
                <a:gd name="T78" fmla="*/ 1814 w 2155"/>
                <a:gd name="T79" fmla="*/ 1134 h 2155"/>
                <a:gd name="T80" fmla="*/ 1701 w 2155"/>
                <a:gd name="T81" fmla="*/ 1134 h 2155"/>
                <a:gd name="T82" fmla="*/ 1701 w 2155"/>
                <a:gd name="T83" fmla="*/ 1021 h 2155"/>
                <a:gd name="T84" fmla="*/ 1361 w 2155"/>
                <a:gd name="T85" fmla="*/ 1021 h 2155"/>
                <a:gd name="T86" fmla="*/ 1361 w 2155"/>
                <a:gd name="T87" fmla="*/ 907 h 2155"/>
                <a:gd name="T88" fmla="*/ 1247 w 2155"/>
                <a:gd name="T89" fmla="*/ 907 h 2155"/>
                <a:gd name="T90" fmla="*/ 1247 w 2155"/>
                <a:gd name="T91" fmla="*/ 794 h 2155"/>
                <a:gd name="T92" fmla="*/ 1134 w 2155"/>
                <a:gd name="T93" fmla="*/ 794 h 2155"/>
                <a:gd name="T94" fmla="*/ 1134 w 2155"/>
                <a:gd name="T95" fmla="*/ 454 h 2155"/>
                <a:gd name="T96" fmla="*/ 1021 w 2155"/>
                <a:gd name="T97" fmla="*/ 454 h 2155"/>
                <a:gd name="T98" fmla="*/ 1021 w 2155"/>
                <a:gd name="T99" fmla="*/ 340 h 2155"/>
                <a:gd name="T100" fmla="*/ 907 w 2155"/>
                <a:gd name="T101" fmla="*/ 340 h 2155"/>
                <a:gd name="T102" fmla="*/ 907 w 2155"/>
                <a:gd name="T103" fmla="*/ 0 h 2155"/>
                <a:gd name="T104" fmla="*/ 567 w 2155"/>
                <a:gd name="T105" fmla="*/ 0 h 2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55" h="2155">
                  <a:moveTo>
                    <a:pt x="567" y="0"/>
                  </a:moveTo>
                  <a:lnTo>
                    <a:pt x="567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340" y="567"/>
                  </a:lnTo>
                  <a:lnTo>
                    <a:pt x="340" y="1021"/>
                  </a:lnTo>
                  <a:lnTo>
                    <a:pt x="680" y="1021"/>
                  </a:lnTo>
                  <a:lnTo>
                    <a:pt x="680" y="1247"/>
                  </a:lnTo>
                  <a:lnTo>
                    <a:pt x="567" y="1247"/>
                  </a:lnTo>
                  <a:lnTo>
                    <a:pt x="567" y="1361"/>
                  </a:lnTo>
                  <a:lnTo>
                    <a:pt x="680" y="1361"/>
                  </a:lnTo>
                  <a:lnTo>
                    <a:pt x="680" y="1588"/>
                  </a:lnTo>
                  <a:lnTo>
                    <a:pt x="794" y="1588"/>
                  </a:lnTo>
                  <a:lnTo>
                    <a:pt x="794" y="1814"/>
                  </a:lnTo>
                  <a:lnTo>
                    <a:pt x="680" y="1814"/>
                  </a:lnTo>
                  <a:lnTo>
                    <a:pt x="680" y="2041"/>
                  </a:lnTo>
                  <a:lnTo>
                    <a:pt x="907" y="2041"/>
                  </a:lnTo>
                  <a:lnTo>
                    <a:pt x="907" y="2155"/>
                  </a:lnTo>
                  <a:lnTo>
                    <a:pt x="1134" y="2155"/>
                  </a:lnTo>
                  <a:lnTo>
                    <a:pt x="1134" y="1701"/>
                  </a:lnTo>
                  <a:lnTo>
                    <a:pt x="1361" y="1701"/>
                  </a:lnTo>
                  <a:lnTo>
                    <a:pt x="1361" y="1814"/>
                  </a:lnTo>
                  <a:lnTo>
                    <a:pt x="1588" y="1814"/>
                  </a:lnTo>
                  <a:lnTo>
                    <a:pt x="1588" y="1701"/>
                  </a:lnTo>
                  <a:lnTo>
                    <a:pt x="1814" y="1701"/>
                  </a:lnTo>
                  <a:lnTo>
                    <a:pt x="1814" y="1814"/>
                  </a:lnTo>
                  <a:lnTo>
                    <a:pt x="2041" y="1814"/>
                  </a:lnTo>
                  <a:lnTo>
                    <a:pt x="2041" y="1701"/>
                  </a:lnTo>
                  <a:lnTo>
                    <a:pt x="2155" y="1701"/>
                  </a:lnTo>
                  <a:lnTo>
                    <a:pt x="2155" y="1247"/>
                  </a:lnTo>
                  <a:lnTo>
                    <a:pt x="1928" y="1247"/>
                  </a:lnTo>
                  <a:lnTo>
                    <a:pt x="1928" y="1361"/>
                  </a:lnTo>
                  <a:lnTo>
                    <a:pt x="1814" y="1361"/>
                  </a:lnTo>
                  <a:lnTo>
                    <a:pt x="1814" y="1134"/>
                  </a:lnTo>
                  <a:lnTo>
                    <a:pt x="1701" y="1134"/>
                  </a:lnTo>
                  <a:lnTo>
                    <a:pt x="1701" y="1021"/>
                  </a:lnTo>
                  <a:lnTo>
                    <a:pt x="1361" y="1021"/>
                  </a:lnTo>
                  <a:lnTo>
                    <a:pt x="1361" y="907"/>
                  </a:lnTo>
                  <a:lnTo>
                    <a:pt x="1247" y="907"/>
                  </a:lnTo>
                  <a:lnTo>
                    <a:pt x="1247" y="794"/>
                  </a:lnTo>
                  <a:lnTo>
                    <a:pt x="1134" y="794"/>
                  </a:lnTo>
                  <a:lnTo>
                    <a:pt x="1134" y="454"/>
                  </a:lnTo>
                  <a:lnTo>
                    <a:pt x="1021" y="454"/>
                  </a:lnTo>
                  <a:lnTo>
                    <a:pt x="1021" y="340"/>
                  </a:lnTo>
                  <a:lnTo>
                    <a:pt x="907" y="340"/>
                  </a:lnTo>
                  <a:lnTo>
                    <a:pt x="907" y="0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34" name="グループ化 133"/>
          <p:cNvGrpSpPr/>
          <p:nvPr/>
        </p:nvGrpSpPr>
        <p:grpSpPr>
          <a:xfrm>
            <a:off x="414905" y="1179007"/>
            <a:ext cx="5056600" cy="3634073"/>
            <a:chOff x="1478836" y="1410788"/>
            <a:chExt cx="9692667" cy="6965919"/>
          </a:xfrm>
        </p:grpSpPr>
        <p:sp>
          <p:nvSpPr>
            <p:cNvPr id="135" name="正方形/長方形 134"/>
            <p:cNvSpPr/>
            <p:nvPr/>
          </p:nvSpPr>
          <p:spPr>
            <a:xfrm>
              <a:off x="3716254" y="5373985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広島市</a:t>
              </a:r>
            </a:p>
          </p:txBody>
        </p:sp>
        <p:sp>
          <p:nvSpPr>
            <p:cNvPr id="136" name="正方形/長方形 135"/>
            <p:cNvSpPr/>
            <p:nvPr/>
          </p:nvSpPr>
          <p:spPr>
            <a:xfrm>
              <a:off x="5145988" y="7497037"/>
              <a:ext cx="771860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呉市</a:t>
              </a:r>
            </a:p>
          </p:txBody>
        </p:sp>
        <p:sp>
          <p:nvSpPr>
            <p:cNvPr id="137" name="正方形/長方形 136"/>
            <p:cNvSpPr/>
            <p:nvPr/>
          </p:nvSpPr>
          <p:spPr>
            <a:xfrm>
              <a:off x="9400321" y="3176778"/>
              <a:ext cx="1398690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神石高原町</a:t>
              </a:r>
            </a:p>
          </p:txBody>
        </p:sp>
        <p:sp>
          <p:nvSpPr>
            <p:cNvPr id="138" name="正方形/長方形 137"/>
            <p:cNvSpPr/>
            <p:nvPr/>
          </p:nvSpPr>
          <p:spPr>
            <a:xfrm>
              <a:off x="7767440" y="4372950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世羅町</a:t>
              </a:r>
            </a:p>
          </p:txBody>
        </p:sp>
        <p:sp>
          <p:nvSpPr>
            <p:cNvPr id="139" name="正方形/長方形 138"/>
            <p:cNvSpPr/>
            <p:nvPr/>
          </p:nvSpPr>
          <p:spPr>
            <a:xfrm>
              <a:off x="6382439" y="7651079"/>
              <a:ext cx="1398690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大崎上島町</a:t>
              </a:r>
            </a:p>
          </p:txBody>
        </p:sp>
        <p:sp>
          <p:nvSpPr>
            <p:cNvPr id="140" name="正方形/長方形 139"/>
            <p:cNvSpPr/>
            <p:nvPr/>
          </p:nvSpPr>
          <p:spPr>
            <a:xfrm>
              <a:off x="3662653" y="3594646"/>
              <a:ext cx="1189747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北広島町</a:t>
              </a:r>
            </a:p>
          </p:txBody>
        </p:sp>
        <p:sp>
          <p:nvSpPr>
            <p:cNvPr id="141" name="正方形/長方形 140"/>
            <p:cNvSpPr/>
            <p:nvPr/>
          </p:nvSpPr>
          <p:spPr>
            <a:xfrm>
              <a:off x="2101006" y="4530725"/>
              <a:ext cx="1398690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安芸太田町</a:t>
              </a:r>
            </a:p>
          </p:txBody>
        </p:sp>
        <p:sp>
          <p:nvSpPr>
            <p:cNvPr id="142" name="正方形/長方形 141"/>
            <p:cNvSpPr/>
            <p:nvPr/>
          </p:nvSpPr>
          <p:spPr>
            <a:xfrm>
              <a:off x="4115262" y="6961187"/>
              <a:ext cx="771860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坂町</a:t>
              </a:r>
            </a:p>
          </p:txBody>
        </p:sp>
        <p:sp>
          <p:nvSpPr>
            <p:cNvPr id="143" name="正方形/長方形 142"/>
            <p:cNvSpPr/>
            <p:nvPr/>
          </p:nvSpPr>
          <p:spPr>
            <a:xfrm>
              <a:off x="4542080" y="6401424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海田町</a:t>
              </a:r>
            </a:p>
          </p:txBody>
        </p:sp>
        <p:sp>
          <p:nvSpPr>
            <p:cNvPr id="144" name="正方形/長方形 143"/>
            <p:cNvSpPr/>
            <p:nvPr/>
          </p:nvSpPr>
          <p:spPr>
            <a:xfrm>
              <a:off x="5260123" y="3521174"/>
              <a:ext cx="1398690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安芸高田市</a:t>
              </a:r>
            </a:p>
          </p:txBody>
        </p:sp>
        <p:sp>
          <p:nvSpPr>
            <p:cNvPr id="145" name="正方形/長方形 144"/>
            <p:cNvSpPr/>
            <p:nvPr/>
          </p:nvSpPr>
          <p:spPr>
            <a:xfrm>
              <a:off x="1478836" y="6314325"/>
              <a:ext cx="1189747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廿日市市</a:t>
              </a:r>
            </a:p>
          </p:txBody>
        </p:sp>
        <p:sp>
          <p:nvSpPr>
            <p:cNvPr id="146" name="正方形/長方形 145"/>
            <p:cNvSpPr/>
            <p:nvPr/>
          </p:nvSpPr>
          <p:spPr>
            <a:xfrm>
              <a:off x="1736641" y="7549637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大竹市</a:t>
              </a:r>
            </a:p>
          </p:txBody>
        </p:sp>
        <p:sp>
          <p:nvSpPr>
            <p:cNvPr id="147" name="正方形/長方形 146"/>
            <p:cNvSpPr/>
            <p:nvPr/>
          </p:nvSpPr>
          <p:spPr>
            <a:xfrm>
              <a:off x="4877695" y="6761261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熊野町</a:t>
              </a:r>
            </a:p>
          </p:txBody>
        </p:sp>
        <p:sp>
          <p:nvSpPr>
            <p:cNvPr id="148" name="正方形/長方形 147"/>
            <p:cNvSpPr/>
            <p:nvPr/>
          </p:nvSpPr>
          <p:spPr>
            <a:xfrm>
              <a:off x="4175917" y="6252955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府中町</a:t>
              </a:r>
            </a:p>
          </p:txBody>
        </p:sp>
        <p:sp>
          <p:nvSpPr>
            <p:cNvPr id="149" name="正方形/長方形 148"/>
            <p:cNvSpPr/>
            <p:nvPr/>
          </p:nvSpPr>
          <p:spPr>
            <a:xfrm>
              <a:off x="3498197" y="7963736"/>
              <a:ext cx="1189747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江田島市</a:t>
              </a:r>
            </a:p>
          </p:txBody>
        </p:sp>
        <p:sp>
          <p:nvSpPr>
            <p:cNvPr id="150" name="正方形/長方形 149"/>
            <p:cNvSpPr/>
            <p:nvPr/>
          </p:nvSpPr>
          <p:spPr>
            <a:xfrm>
              <a:off x="5768941" y="5681761"/>
              <a:ext cx="1189747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東広島市</a:t>
              </a:r>
            </a:p>
          </p:txBody>
        </p:sp>
        <p:sp>
          <p:nvSpPr>
            <p:cNvPr id="151" name="正方形/長方形 150"/>
            <p:cNvSpPr/>
            <p:nvPr/>
          </p:nvSpPr>
          <p:spPr>
            <a:xfrm>
              <a:off x="9075782" y="4197448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府中市</a:t>
              </a:r>
            </a:p>
          </p:txBody>
        </p:sp>
        <p:sp>
          <p:nvSpPr>
            <p:cNvPr id="152" name="正方形/長方形 151"/>
            <p:cNvSpPr/>
            <p:nvPr/>
          </p:nvSpPr>
          <p:spPr>
            <a:xfrm>
              <a:off x="6614246" y="2779374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三次市</a:t>
              </a:r>
            </a:p>
          </p:txBody>
        </p:sp>
        <p:sp>
          <p:nvSpPr>
            <p:cNvPr id="153" name="正方形/長方形 152"/>
            <p:cNvSpPr/>
            <p:nvPr/>
          </p:nvSpPr>
          <p:spPr>
            <a:xfrm>
              <a:off x="8249317" y="1410788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庄原市</a:t>
              </a:r>
            </a:p>
          </p:txBody>
        </p:sp>
        <p:sp>
          <p:nvSpPr>
            <p:cNvPr id="154" name="正方形/長方形 153"/>
            <p:cNvSpPr/>
            <p:nvPr/>
          </p:nvSpPr>
          <p:spPr>
            <a:xfrm>
              <a:off x="10190699" y="5225857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福山市</a:t>
              </a:r>
            </a:p>
          </p:txBody>
        </p:sp>
        <p:sp>
          <p:nvSpPr>
            <p:cNvPr id="155" name="正方形/長方形 154"/>
            <p:cNvSpPr/>
            <p:nvPr/>
          </p:nvSpPr>
          <p:spPr>
            <a:xfrm>
              <a:off x="8903629" y="5478682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尾道市</a:t>
              </a:r>
            </a:p>
          </p:txBody>
        </p:sp>
        <p:sp>
          <p:nvSpPr>
            <p:cNvPr id="156" name="正方形/長方形 155"/>
            <p:cNvSpPr/>
            <p:nvPr/>
          </p:nvSpPr>
          <p:spPr>
            <a:xfrm>
              <a:off x="7767440" y="5902581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三原市</a:t>
              </a:r>
            </a:p>
          </p:txBody>
        </p:sp>
        <p:sp>
          <p:nvSpPr>
            <p:cNvPr id="157" name="正方形/長方形 156"/>
            <p:cNvSpPr/>
            <p:nvPr/>
          </p:nvSpPr>
          <p:spPr>
            <a:xfrm>
              <a:off x="6867440" y="6575863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竹原市</a:t>
              </a:r>
            </a:p>
          </p:txBody>
        </p:sp>
      </p:grpSp>
      <p:grpSp>
        <p:nvGrpSpPr>
          <p:cNvPr id="220" name="グループ化 219"/>
          <p:cNvGrpSpPr/>
          <p:nvPr/>
        </p:nvGrpSpPr>
        <p:grpSpPr>
          <a:xfrm>
            <a:off x="5889056" y="1300546"/>
            <a:ext cx="5056600" cy="3634073"/>
            <a:chOff x="1478836" y="1410788"/>
            <a:chExt cx="9692667" cy="6965919"/>
          </a:xfrm>
        </p:grpSpPr>
        <p:sp>
          <p:nvSpPr>
            <p:cNvPr id="221" name="正方形/長方形 220"/>
            <p:cNvSpPr/>
            <p:nvPr/>
          </p:nvSpPr>
          <p:spPr>
            <a:xfrm>
              <a:off x="3716254" y="5373985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広島市</a:t>
              </a:r>
            </a:p>
          </p:txBody>
        </p:sp>
        <p:sp>
          <p:nvSpPr>
            <p:cNvPr id="222" name="正方形/長方形 221"/>
            <p:cNvSpPr/>
            <p:nvPr/>
          </p:nvSpPr>
          <p:spPr>
            <a:xfrm>
              <a:off x="5145988" y="7497037"/>
              <a:ext cx="771860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呉市</a:t>
              </a:r>
            </a:p>
          </p:txBody>
        </p:sp>
        <p:sp>
          <p:nvSpPr>
            <p:cNvPr id="223" name="正方形/長方形 222"/>
            <p:cNvSpPr/>
            <p:nvPr/>
          </p:nvSpPr>
          <p:spPr>
            <a:xfrm>
              <a:off x="9400321" y="3176778"/>
              <a:ext cx="1398690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神石高原町</a:t>
              </a:r>
            </a:p>
          </p:txBody>
        </p:sp>
        <p:sp>
          <p:nvSpPr>
            <p:cNvPr id="224" name="正方形/長方形 223"/>
            <p:cNvSpPr/>
            <p:nvPr/>
          </p:nvSpPr>
          <p:spPr>
            <a:xfrm>
              <a:off x="7767440" y="4372950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世羅町</a:t>
              </a:r>
            </a:p>
          </p:txBody>
        </p:sp>
        <p:sp>
          <p:nvSpPr>
            <p:cNvPr id="225" name="正方形/長方形 224"/>
            <p:cNvSpPr/>
            <p:nvPr/>
          </p:nvSpPr>
          <p:spPr>
            <a:xfrm>
              <a:off x="6382439" y="7651079"/>
              <a:ext cx="1398690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大崎上島町</a:t>
              </a:r>
            </a:p>
          </p:txBody>
        </p:sp>
        <p:sp>
          <p:nvSpPr>
            <p:cNvPr id="226" name="正方形/長方形 225"/>
            <p:cNvSpPr/>
            <p:nvPr/>
          </p:nvSpPr>
          <p:spPr>
            <a:xfrm>
              <a:off x="3662653" y="3594646"/>
              <a:ext cx="1189747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北広島町</a:t>
              </a:r>
            </a:p>
          </p:txBody>
        </p:sp>
        <p:sp>
          <p:nvSpPr>
            <p:cNvPr id="227" name="正方形/長方形 226"/>
            <p:cNvSpPr/>
            <p:nvPr/>
          </p:nvSpPr>
          <p:spPr>
            <a:xfrm>
              <a:off x="2101006" y="4530725"/>
              <a:ext cx="1398690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安芸太田町</a:t>
              </a:r>
            </a:p>
          </p:txBody>
        </p:sp>
        <p:sp>
          <p:nvSpPr>
            <p:cNvPr id="228" name="正方形/長方形 227"/>
            <p:cNvSpPr/>
            <p:nvPr/>
          </p:nvSpPr>
          <p:spPr>
            <a:xfrm>
              <a:off x="4115262" y="6961187"/>
              <a:ext cx="771860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坂町</a:t>
              </a:r>
            </a:p>
          </p:txBody>
        </p:sp>
        <p:sp>
          <p:nvSpPr>
            <p:cNvPr id="229" name="正方形/長方形 228"/>
            <p:cNvSpPr/>
            <p:nvPr/>
          </p:nvSpPr>
          <p:spPr>
            <a:xfrm>
              <a:off x="4542080" y="6401424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海田町</a:t>
              </a:r>
            </a:p>
          </p:txBody>
        </p:sp>
        <p:sp>
          <p:nvSpPr>
            <p:cNvPr id="230" name="正方形/長方形 229"/>
            <p:cNvSpPr/>
            <p:nvPr/>
          </p:nvSpPr>
          <p:spPr>
            <a:xfrm>
              <a:off x="5260123" y="3521174"/>
              <a:ext cx="1398690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安芸高田市</a:t>
              </a:r>
            </a:p>
          </p:txBody>
        </p:sp>
        <p:sp>
          <p:nvSpPr>
            <p:cNvPr id="231" name="正方形/長方形 230"/>
            <p:cNvSpPr/>
            <p:nvPr/>
          </p:nvSpPr>
          <p:spPr>
            <a:xfrm>
              <a:off x="1478836" y="6314325"/>
              <a:ext cx="1189747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廿日市市</a:t>
              </a:r>
            </a:p>
          </p:txBody>
        </p:sp>
        <p:sp>
          <p:nvSpPr>
            <p:cNvPr id="232" name="正方形/長方形 231"/>
            <p:cNvSpPr/>
            <p:nvPr/>
          </p:nvSpPr>
          <p:spPr>
            <a:xfrm>
              <a:off x="1736641" y="7549637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大竹市</a:t>
              </a:r>
            </a:p>
          </p:txBody>
        </p:sp>
        <p:sp>
          <p:nvSpPr>
            <p:cNvPr id="233" name="正方形/長方形 232"/>
            <p:cNvSpPr/>
            <p:nvPr/>
          </p:nvSpPr>
          <p:spPr>
            <a:xfrm>
              <a:off x="4877695" y="6761261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熊野町</a:t>
              </a:r>
            </a:p>
          </p:txBody>
        </p:sp>
        <p:sp>
          <p:nvSpPr>
            <p:cNvPr id="234" name="正方形/長方形 233"/>
            <p:cNvSpPr/>
            <p:nvPr/>
          </p:nvSpPr>
          <p:spPr>
            <a:xfrm>
              <a:off x="4175917" y="6252955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府中町</a:t>
              </a:r>
            </a:p>
          </p:txBody>
        </p:sp>
        <p:sp>
          <p:nvSpPr>
            <p:cNvPr id="235" name="正方形/長方形 234"/>
            <p:cNvSpPr/>
            <p:nvPr/>
          </p:nvSpPr>
          <p:spPr>
            <a:xfrm>
              <a:off x="3498197" y="7963736"/>
              <a:ext cx="1189747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江田島市</a:t>
              </a:r>
            </a:p>
          </p:txBody>
        </p:sp>
        <p:sp>
          <p:nvSpPr>
            <p:cNvPr id="236" name="正方形/長方形 235"/>
            <p:cNvSpPr/>
            <p:nvPr/>
          </p:nvSpPr>
          <p:spPr>
            <a:xfrm>
              <a:off x="5768941" y="5681761"/>
              <a:ext cx="1189747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東広島市</a:t>
              </a:r>
            </a:p>
          </p:txBody>
        </p:sp>
        <p:sp>
          <p:nvSpPr>
            <p:cNvPr id="237" name="正方形/長方形 236"/>
            <p:cNvSpPr/>
            <p:nvPr/>
          </p:nvSpPr>
          <p:spPr>
            <a:xfrm>
              <a:off x="9075782" y="4197448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府中市</a:t>
              </a:r>
            </a:p>
          </p:txBody>
        </p:sp>
        <p:sp>
          <p:nvSpPr>
            <p:cNvPr id="238" name="正方形/長方形 237"/>
            <p:cNvSpPr/>
            <p:nvPr/>
          </p:nvSpPr>
          <p:spPr>
            <a:xfrm>
              <a:off x="6614246" y="2779374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三次市</a:t>
              </a:r>
            </a:p>
          </p:txBody>
        </p:sp>
        <p:sp>
          <p:nvSpPr>
            <p:cNvPr id="239" name="正方形/長方形 238"/>
            <p:cNvSpPr/>
            <p:nvPr/>
          </p:nvSpPr>
          <p:spPr>
            <a:xfrm>
              <a:off x="8249317" y="1410788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庄原市</a:t>
              </a:r>
            </a:p>
          </p:txBody>
        </p:sp>
        <p:sp>
          <p:nvSpPr>
            <p:cNvPr id="240" name="正方形/長方形 239"/>
            <p:cNvSpPr/>
            <p:nvPr/>
          </p:nvSpPr>
          <p:spPr>
            <a:xfrm>
              <a:off x="10190699" y="5225857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福山市</a:t>
              </a:r>
            </a:p>
          </p:txBody>
        </p:sp>
        <p:sp>
          <p:nvSpPr>
            <p:cNvPr id="241" name="正方形/長方形 240"/>
            <p:cNvSpPr/>
            <p:nvPr/>
          </p:nvSpPr>
          <p:spPr>
            <a:xfrm>
              <a:off x="8903629" y="5478682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尾道市</a:t>
              </a:r>
            </a:p>
          </p:txBody>
        </p:sp>
        <p:sp>
          <p:nvSpPr>
            <p:cNvPr id="242" name="正方形/長方形 241"/>
            <p:cNvSpPr/>
            <p:nvPr/>
          </p:nvSpPr>
          <p:spPr>
            <a:xfrm>
              <a:off x="7767440" y="5902581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三原市</a:t>
              </a:r>
            </a:p>
          </p:txBody>
        </p:sp>
        <p:sp>
          <p:nvSpPr>
            <p:cNvPr id="243" name="正方形/長方形 242"/>
            <p:cNvSpPr/>
            <p:nvPr/>
          </p:nvSpPr>
          <p:spPr>
            <a:xfrm>
              <a:off x="6867440" y="6575863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竹原市</a:t>
              </a:r>
            </a:p>
          </p:txBody>
        </p:sp>
      </p:grpSp>
      <p:grpSp>
        <p:nvGrpSpPr>
          <p:cNvPr id="306" name="グループ化 305"/>
          <p:cNvGrpSpPr/>
          <p:nvPr/>
        </p:nvGrpSpPr>
        <p:grpSpPr>
          <a:xfrm>
            <a:off x="1381229" y="5127222"/>
            <a:ext cx="5056600" cy="3634074"/>
            <a:chOff x="1478836" y="1410788"/>
            <a:chExt cx="9692667" cy="6965919"/>
          </a:xfrm>
        </p:grpSpPr>
        <p:sp>
          <p:nvSpPr>
            <p:cNvPr id="307" name="正方形/長方形 306"/>
            <p:cNvSpPr/>
            <p:nvPr/>
          </p:nvSpPr>
          <p:spPr>
            <a:xfrm>
              <a:off x="3716254" y="5373984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広島市</a:t>
              </a:r>
            </a:p>
          </p:txBody>
        </p:sp>
        <p:sp>
          <p:nvSpPr>
            <p:cNvPr id="308" name="正方形/長方形 307"/>
            <p:cNvSpPr/>
            <p:nvPr/>
          </p:nvSpPr>
          <p:spPr>
            <a:xfrm>
              <a:off x="5145988" y="7497037"/>
              <a:ext cx="771860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呉市</a:t>
              </a:r>
            </a:p>
          </p:txBody>
        </p:sp>
        <p:sp>
          <p:nvSpPr>
            <p:cNvPr id="309" name="正方形/長方形 308"/>
            <p:cNvSpPr/>
            <p:nvPr/>
          </p:nvSpPr>
          <p:spPr>
            <a:xfrm>
              <a:off x="9400321" y="3176777"/>
              <a:ext cx="1398690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神石高原町</a:t>
              </a:r>
            </a:p>
          </p:txBody>
        </p:sp>
        <p:sp>
          <p:nvSpPr>
            <p:cNvPr id="310" name="正方形/長方形 309"/>
            <p:cNvSpPr/>
            <p:nvPr/>
          </p:nvSpPr>
          <p:spPr>
            <a:xfrm>
              <a:off x="7767440" y="4372949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世羅町</a:t>
              </a:r>
            </a:p>
          </p:txBody>
        </p:sp>
        <p:sp>
          <p:nvSpPr>
            <p:cNvPr id="311" name="正方形/長方形 310"/>
            <p:cNvSpPr/>
            <p:nvPr/>
          </p:nvSpPr>
          <p:spPr>
            <a:xfrm>
              <a:off x="6382439" y="7651080"/>
              <a:ext cx="1398690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大崎上島町</a:t>
              </a:r>
            </a:p>
          </p:txBody>
        </p:sp>
        <p:sp>
          <p:nvSpPr>
            <p:cNvPr id="312" name="正方形/長方形 311"/>
            <p:cNvSpPr/>
            <p:nvPr/>
          </p:nvSpPr>
          <p:spPr>
            <a:xfrm>
              <a:off x="3662653" y="3594645"/>
              <a:ext cx="1189747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北広島町</a:t>
              </a:r>
            </a:p>
          </p:txBody>
        </p:sp>
        <p:sp>
          <p:nvSpPr>
            <p:cNvPr id="313" name="正方形/長方形 312"/>
            <p:cNvSpPr/>
            <p:nvPr/>
          </p:nvSpPr>
          <p:spPr>
            <a:xfrm>
              <a:off x="2101006" y="4530726"/>
              <a:ext cx="1398690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安芸太田町</a:t>
              </a:r>
            </a:p>
          </p:txBody>
        </p:sp>
        <p:sp>
          <p:nvSpPr>
            <p:cNvPr id="314" name="正方形/長方形 313"/>
            <p:cNvSpPr/>
            <p:nvPr/>
          </p:nvSpPr>
          <p:spPr>
            <a:xfrm>
              <a:off x="4115262" y="6961188"/>
              <a:ext cx="771860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坂町</a:t>
              </a:r>
            </a:p>
          </p:txBody>
        </p:sp>
        <p:sp>
          <p:nvSpPr>
            <p:cNvPr id="315" name="正方形/長方形 314"/>
            <p:cNvSpPr/>
            <p:nvPr/>
          </p:nvSpPr>
          <p:spPr>
            <a:xfrm>
              <a:off x="4542080" y="6401422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海田町</a:t>
              </a:r>
            </a:p>
          </p:txBody>
        </p:sp>
        <p:sp>
          <p:nvSpPr>
            <p:cNvPr id="316" name="正方形/長方形 315"/>
            <p:cNvSpPr/>
            <p:nvPr/>
          </p:nvSpPr>
          <p:spPr>
            <a:xfrm>
              <a:off x="5260123" y="3521173"/>
              <a:ext cx="1398690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安芸高田市</a:t>
              </a:r>
            </a:p>
          </p:txBody>
        </p:sp>
        <p:sp>
          <p:nvSpPr>
            <p:cNvPr id="317" name="正方形/長方形 316"/>
            <p:cNvSpPr/>
            <p:nvPr/>
          </p:nvSpPr>
          <p:spPr>
            <a:xfrm>
              <a:off x="1478836" y="6314323"/>
              <a:ext cx="1189747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廿日市市</a:t>
              </a:r>
            </a:p>
          </p:txBody>
        </p:sp>
        <p:sp>
          <p:nvSpPr>
            <p:cNvPr id="318" name="正方形/長方形 317"/>
            <p:cNvSpPr/>
            <p:nvPr/>
          </p:nvSpPr>
          <p:spPr>
            <a:xfrm>
              <a:off x="1736641" y="7549637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大竹市</a:t>
              </a:r>
            </a:p>
          </p:txBody>
        </p:sp>
        <p:sp>
          <p:nvSpPr>
            <p:cNvPr id="319" name="正方形/長方形 318"/>
            <p:cNvSpPr/>
            <p:nvPr/>
          </p:nvSpPr>
          <p:spPr>
            <a:xfrm>
              <a:off x="4877695" y="6761260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熊野町</a:t>
              </a:r>
            </a:p>
          </p:txBody>
        </p:sp>
        <p:sp>
          <p:nvSpPr>
            <p:cNvPr id="320" name="正方形/長方形 319"/>
            <p:cNvSpPr/>
            <p:nvPr/>
          </p:nvSpPr>
          <p:spPr>
            <a:xfrm>
              <a:off x="4175917" y="6252956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府中町</a:t>
              </a:r>
            </a:p>
          </p:txBody>
        </p:sp>
        <p:sp>
          <p:nvSpPr>
            <p:cNvPr id="321" name="正方形/長方形 320"/>
            <p:cNvSpPr/>
            <p:nvPr/>
          </p:nvSpPr>
          <p:spPr>
            <a:xfrm>
              <a:off x="3498197" y="7963736"/>
              <a:ext cx="1189747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江田島市</a:t>
              </a:r>
            </a:p>
          </p:txBody>
        </p:sp>
        <p:sp>
          <p:nvSpPr>
            <p:cNvPr id="322" name="正方形/長方形 321"/>
            <p:cNvSpPr/>
            <p:nvPr/>
          </p:nvSpPr>
          <p:spPr>
            <a:xfrm>
              <a:off x="5768941" y="5681760"/>
              <a:ext cx="1189747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東広島市</a:t>
              </a:r>
            </a:p>
          </p:txBody>
        </p:sp>
        <p:sp>
          <p:nvSpPr>
            <p:cNvPr id="323" name="正方形/長方形 322"/>
            <p:cNvSpPr/>
            <p:nvPr/>
          </p:nvSpPr>
          <p:spPr>
            <a:xfrm>
              <a:off x="9075782" y="4197450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府中市</a:t>
              </a:r>
            </a:p>
          </p:txBody>
        </p:sp>
        <p:sp>
          <p:nvSpPr>
            <p:cNvPr id="324" name="正方形/長方形 323"/>
            <p:cNvSpPr/>
            <p:nvPr/>
          </p:nvSpPr>
          <p:spPr>
            <a:xfrm>
              <a:off x="6614246" y="2779373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三次市</a:t>
              </a:r>
            </a:p>
          </p:txBody>
        </p:sp>
        <p:sp>
          <p:nvSpPr>
            <p:cNvPr id="325" name="正方形/長方形 324"/>
            <p:cNvSpPr/>
            <p:nvPr/>
          </p:nvSpPr>
          <p:spPr>
            <a:xfrm>
              <a:off x="8249317" y="1410788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庄原市</a:t>
              </a:r>
            </a:p>
          </p:txBody>
        </p:sp>
        <p:sp>
          <p:nvSpPr>
            <p:cNvPr id="326" name="正方形/長方形 325"/>
            <p:cNvSpPr/>
            <p:nvPr/>
          </p:nvSpPr>
          <p:spPr>
            <a:xfrm>
              <a:off x="10190699" y="5225856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福山市</a:t>
              </a:r>
            </a:p>
          </p:txBody>
        </p:sp>
        <p:sp>
          <p:nvSpPr>
            <p:cNvPr id="327" name="正方形/長方形 326"/>
            <p:cNvSpPr/>
            <p:nvPr/>
          </p:nvSpPr>
          <p:spPr>
            <a:xfrm>
              <a:off x="8903629" y="5478681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尾道市</a:t>
              </a:r>
            </a:p>
          </p:txBody>
        </p:sp>
        <p:sp>
          <p:nvSpPr>
            <p:cNvPr id="328" name="正方形/長方形 327"/>
            <p:cNvSpPr/>
            <p:nvPr/>
          </p:nvSpPr>
          <p:spPr>
            <a:xfrm>
              <a:off x="7767440" y="5902579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三原市</a:t>
              </a:r>
            </a:p>
          </p:txBody>
        </p:sp>
        <p:sp>
          <p:nvSpPr>
            <p:cNvPr id="329" name="正方形/長方形 328"/>
            <p:cNvSpPr/>
            <p:nvPr/>
          </p:nvSpPr>
          <p:spPr>
            <a:xfrm>
              <a:off x="6867440" y="6575864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竹原市</a:t>
              </a:r>
            </a:p>
          </p:txBody>
        </p:sp>
      </p:grpSp>
      <p:grpSp>
        <p:nvGrpSpPr>
          <p:cNvPr id="390" name="グループ化 389"/>
          <p:cNvGrpSpPr/>
          <p:nvPr/>
        </p:nvGrpSpPr>
        <p:grpSpPr>
          <a:xfrm>
            <a:off x="7204219" y="5126959"/>
            <a:ext cx="5056600" cy="3634074"/>
            <a:chOff x="1478836" y="1410788"/>
            <a:chExt cx="9692667" cy="6965919"/>
          </a:xfrm>
        </p:grpSpPr>
        <p:sp>
          <p:nvSpPr>
            <p:cNvPr id="391" name="正方形/長方形 390"/>
            <p:cNvSpPr/>
            <p:nvPr/>
          </p:nvSpPr>
          <p:spPr>
            <a:xfrm>
              <a:off x="3716254" y="5373984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広島市</a:t>
              </a:r>
            </a:p>
          </p:txBody>
        </p:sp>
        <p:sp>
          <p:nvSpPr>
            <p:cNvPr id="392" name="正方形/長方形 391"/>
            <p:cNvSpPr/>
            <p:nvPr/>
          </p:nvSpPr>
          <p:spPr>
            <a:xfrm>
              <a:off x="5145988" y="7497037"/>
              <a:ext cx="771860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呉市</a:t>
              </a:r>
            </a:p>
          </p:txBody>
        </p:sp>
        <p:sp>
          <p:nvSpPr>
            <p:cNvPr id="393" name="正方形/長方形 392"/>
            <p:cNvSpPr/>
            <p:nvPr/>
          </p:nvSpPr>
          <p:spPr>
            <a:xfrm>
              <a:off x="9400321" y="3176777"/>
              <a:ext cx="1398690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神石高原町</a:t>
              </a:r>
            </a:p>
          </p:txBody>
        </p:sp>
        <p:sp>
          <p:nvSpPr>
            <p:cNvPr id="394" name="正方形/長方形 393"/>
            <p:cNvSpPr/>
            <p:nvPr/>
          </p:nvSpPr>
          <p:spPr>
            <a:xfrm>
              <a:off x="7767440" y="4372949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世羅町</a:t>
              </a:r>
            </a:p>
          </p:txBody>
        </p:sp>
        <p:sp>
          <p:nvSpPr>
            <p:cNvPr id="395" name="正方形/長方形 394"/>
            <p:cNvSpPr/>
            <p:nvPr/>
          </p:nvSpPr>
          <p:spPr>
            <a:xfrm>
              <a:off x="6382439" y="7651080"/>
              <a:ext cx="1398690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大崎上島町</a:t>
              </a:r>
            </a:p>
          </p:txBody>
        </p:sp>
        <p:sp>
          <p:nvSpPr>
            <p:cNvPr id="396" name="正方形/長方形 395"/>
            <p:cNvSpPr/>
            <p:nvPr/>
          </p:nvSpPr>
          <p:spPr>
            <a:xfrm>
              <a:off x="3662653" y="3594645"/>
              <a:ext cx="1189747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北広島町</a:t>
              </a:r>
            </a:p>
          </p:txBody>
        </p:sp>
        <p:sp>
          <p:nvSpPr>
            <p:cNvPr id="397" name="正方形/長方形 396"/>
            <p:cNvSpPr/>
            <p:nvPr/>
          </p:nvSpPr>
          <p:spPr>
            <a:xfrm>
              <a:off x="2101006" y="4530726"/>
              <a:ext cx="1398690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安芸太田町</a:t>
              </a:r>
            </a:p>
          </p:txBody>
        </p:sp>
        <p:sp>
          <p:nvSpPr>
            <p:cNvPr id="398" name="正方形/長方形 397"/>
            <p:cNvSpPr/>
            <p:nvPr/>
          </p:nvSpPr>
          <p:spPr>
            <a:xfrm>
              <a:off x="4115262" y="6961188"/>
              <a:ext cx="771860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坂町</a:t>
              </a:r>
            </a:p>
          </p:txBody>
        </p:sp>
        <p:sp>
          <p:nvSpPr>
            <p:cNvPr id="399" name="正方形/長方形 398"/>
            <p:cNvSpPr/>
            <p:nvPr/>
          </p:nvSpPr>
          <p:spPr>
            <a:xfrm>
              <a:off x="4542080" y="6401422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海田町</a:t>
              </a:r>
            </a:p>
          </p:txBody>
        </p:sp>
        <p:sp>
          <p:nvSpPr>
            <p:cNvPr id="400" name="正方形/長方形 399"/>
            <p:cNvSpPr/>
            <p:nvPr/>
          </p:nvSpPr>
          <p:spPr>
            <a:xfrm>
              <a:off x="5260123" y="3521173"/>
              <a:ext cx="1398690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安芸高田市</a:t>
              </a:r>
            </a:p>
          </p:txBody>
        </p:sp>
        <p:sp>
          <p:nvSpPr>
            <p:cNvPr id="401" name="正方形/長方形 400"/>
            <p:cNvSpPr/>
            <p:nvPr/>
          </p:nvSpPr>
          <p:spPr>
            <a:xfrm>
              <a:off x="1478836" y="6314323"/>
              <a:ext cx="1189747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廿日市市</a:t>
              </a:r>
            </a:p>
          </p:txBody>
        </p:sp>
        <p:sp>
          <p:nvSpPr>
            <p:cNvPr id="402" name="正方形/長方形 401"/>
            <p:cNvSpPr/>
            <p:nvPr/>
          </p:nvSpPr>
          <p:spPr>
            <a:xfrm>
              <a:off x="1736641" y="7549637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大竹市</a:t>
              </a:r>
            </a:p>
          </p:txBody>
        </p:sp>
        <p:sp>
          <p:nvSpPr>
            <p:cNvPr id="403" name="正方形/長方形 402"/>
            <p:cNvSpPr/>
            <p:nvPr/>
          </p:nvSpPr>
          <p:spPr>
            <a:xfrm>
              <a:off x="4877695" y="6761260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熊野町</a:t>
              </a:r>
            </a:p>
          </p:txBody>
        </p:sp>
        <p:sp>
          <p:nvSpPr>
            <p:cNvPr id="404" name="正方形/長方形 403"/>
            <p:cNvSpPr/>
            <p:nvPr/>
          </p:nvSpPr>
          <p:spPr>
            <a:xfrm>
              <a:off x="4175917" y="6252956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府中町</a:t>
              </a:r>
            </a:p>
          </p:txBody>
        </p:sp>
        <p:sp>
          <p:nvSpPr>
            <p:cNvPr id="405" name="正方形/長方形 404"/>
            <p:cNvSpPr/>
            <p:nvPr/>
          </p:nvSpPr>
          <p:spPr>
            <a:xfrm>
              <a:off x="3498197" y="7963736"/>
              <a:ext cx="1189747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江田島市</a:t>
              </a:r>
            </a:p>
          </p:txBody>
        </p:sp>
        <p:sp>
          <p:nvSpPr>
            <p:cNvPr id="406" name="正方形/長方形 405"/>
            <p:cNvSpPr/>
            <p:nvPr/>
          </p:nvSpPr>
          <p:spPr>
            <a:xfrm>
              <a:off x="5768941" y="5681760"/>
              <a:ext cx="1189747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東広島市</a:t>
              </a:r>
            </a:p>
          </p:txBody>
        </p:sp>
        <p:sp>
          <p:nvSpPr>
            <p:cNvPr id="407" name="正方形/長方形 406"/>
            <p:cNvSpPr/>
            <p:nvPr/>
          </p:nvSpPr>
          <p:spPr>
            <a:xfrm>
              <a:off x="9075782" y="4197450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府中市</a:t>
              </a:r>
            </a:p>
          </p:txBody>
        </p:sp>
        <p:sp>
          <p:nvSpPr>
            <p:cNvPr id="408" name="正方形/長方形 407"/>
            <p:cNvSpPr/>
            <p:nvPr/>
          </p:nvSpPr>
          <p:spPr>
            <a:xfrm>
              <a:off x="6614246" y="2779373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三次市</a:t>
              </a:r>
            </a:p>
          </p:txBody>
        </p:sp>
        <p:sp>
          <p:nvSpPr>
            <p:cNvPr id="409" name="正方形/長方形 408"/>
            <p:cNvSpPr/>
            <p:nvPr/>
          </p:nvSpPr>
          <p:spPr>
            <a:xfrm>
              <a:off x="8249317" y="1410788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庄原市</a:t>
              </a:r>
            </a:p>
          </p:txBody>
        </p:sp>
        <p:sp>
          <p:nvSpPr>
            <p:cNvPr id="410" name="正方形/長方形 409"/>
            <p:cNvSpPr/>
            <p:nvPr/>
          </p:nvSpPr>
          <p:spPr>
            <a:xfrm>
              <a:off x="10190699" y="5225856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福山市</a:t>
              </a:r>
            </a:p>
          </p:txBody>
        </p:sp>
        <p:sp>
          <p:nvSpPr>
            <p:cNvPr id="411" name="正方形/長方形 410"/>
            <p:cNvSpPr/>
            <p:nvPr/>
          </p:nvSpPr>
          <p:spPr>
            <a:xfrm>
              <a:off x="8903629" y="5478681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尾道市</a:t>
              </a:r>
            </a:p>
          </p:txBody>
        </p:sp>
        <p:sp>
          <p:nvSpPr>
            <p:cNvPr id="412" name="正方形/長方形 411"/>
            <p:cNvSpPr/>
            <p:nvPr/>
          </p:nvSpPr>
          <p:spPr>
            <a:xfrm>
              <a:off x="7767440" y="5902579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三原市</a:t>
              </a:r>
            </a:p>
          </p:txBody>
        </p:sp>
        <p:sp>
          <p:nvSpPr>
            <p:cNvPr id="413" name="正方形/長方形 412"/>
            <p:cNvSpPr/>
            <p:nvPr/>
          </p:nvSpPr>
          <p:spPr>
            <a:xfrm>
              <a:off x="6867440" y="6575864"/>
              <a:ext cx="980804" cy="41297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竹原市</a:t>
              </a:r>
            </a:p>
          </p:txBody>
        </p:sp>
      </p:grpSp>
      <p:grpSp>
        <p:nvGrpSpPr>
          <p:cNvPr id="133" name="グループ化 132"/>
          <p:cNvGrpSpPr/>
          <p:nvPr/>
        </p:nvGrpSpPr>
        <p:grpSpPr>
          <a:xfrm>
            <a:off x="865506" y="3035808"/>
            <a:ext cx="1706209" cy="1066250"/>
            <a:chOff x="2342564" y="4969970"/>
            <a:chExt cx="3270522" cy="2043824"/>
          </a:xfrm>
        </p:grpSpPr>
        <p:sp>
          <p:nvSpPr>
            <p:cNvPr id="158" name="正方形/長方形 157"/>
            <p:cNvSpPr/>
            <p:nvPr/>
          </p:nvSpPr>
          <p:spPr>
            <a:xfrm>
              <a:off x="3793848" y="6600824"/>
              <a:ext cx="747278" cy="4129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中区</a:t>
              </a:r>
            </a:p>
          </p:txBody>
        </p:sp>
        <p:sp>
          <p:nvSpPr>
            <p:cNvPr id="159" name="正方形/長方形 158"/>
            <p:cNvSpPr/>
            <p:nvPr/>
          </p:nvSpPr>
          <p:spPr>
            <a:xfrm>
              <a:off x="4179964" y="5994606"/>
              <a:ext cx="747278" cy="4129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東区</a:t>
              </a:r>
            </a:p>
          </p:txBody>
        </p:sp>
        <p:sp>
          <p:nvSpPr>
            <p:cNvPr id="160" name="正方形/長方形 159"/>
            <p:cNvSpPr/>
            <p:nvPr/>
          </p:nvSpPr>
          <p:spPr>
            <a:xfrm>
              <a:off x="4133665" y="6505513"/>
              <a:ext cx="747278" cy="4129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南区</a:t>
              </a:r>
            </a:p>
          </p:txBody>
        </p:sp>
        <p:sp>
          <p:nvSpPr>
            <p:cNvPr id="161" name="正方形/長方形 160"/>
            <p:cNvSpPr/>
            <p:nvPr/>
          </p:nvSpPr>
          <p:spPr>
            <a:xfrm>
              <a:off x="2342564" y="5714664"/>
              <a:ext cx="943932" cy="4129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佐伯区</a:t>
              </a:r>
            </a:p>
          </p:txBody>
        </p:sp>
        <p:sp>
          <p:nvSpPr>
            <p:cNvPr id="162" name="正方形/長方形 161"/>
            <p:cNvSpPr/>
            <p:nvPr/>
          </p:nvSpPr>
          <p:spPr>
            <a:xfrm>
              <a:off x="4096028" y="4969970"/>
              <a:ext cx="1140584" cy="4129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安佐南区</a:t>
              </a:r>
            </a:p>
          </p:txBody>
        </p:sp>
        <p:sp>
          <p:nvSpPr>
            <p:cNvPr id="163" name="正方形/長方形 162"/>
            <p:cNvSpPr/>
            <p:nvPr/>
          </p:nvSpPr>
          <p:spPr>
            <a:xfrm>
              <a:off x="3486562" y="6338377"/>
              <a:ext cx="747278" cy="4129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  <p:sp>
          <p:nvSpPr>
            <p:cNvPr id="164" name="正方形/長方形 163"/>
            <p:cNvSpPr/>
            <p:nvPr/>
          </p:nvSpPr>
          <p:spPr>
            <a:xfrm>
              <a:off x="3418361" y="5692703"/>
              <a:ext cx="1140584" cy="4129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安佐北区</a:t>
              </a:r>
            </a:p>
          </p:txBody>
        </p:sp>
        <p:sp>
          <p:nvSpPr>
            <p:cNvPr id="165" name="正方形/長方形 164"/>
            <p:cNvSpPr/>
            <p:nvPr/>
          </p:nvSpPr>
          <p:spPr>
            <a:xfrm>
              <a:off x="4669154" y="6098400"/>
              <a:ext cx="943932" cy="4129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安芸区</a:t>
              </a:r>
            </a:p>
          </p:txBody>
        </p:sp>
      </p:grpSp>
      <p:grpSp>
        <p:nvGrpSpPr>
          <p:cNvPr id="219" name="グループ化 218"/>
          <p:cNvGrpSpPr/>
          <p:nvPr/>
        </p:nvGrpSpPr>
        <p:grpSpPr>
          <a:xfrm>
            <a:off x="6339657" y="3157347"/>
            <a:ext cx="1706209" cy="1066250"/>
            <a:chOff x="2342564" y="4969970"/>
            <a:chExt cx="3270522" cy="2043824"/>
          </a:xfrm>
        </p:grpSpPr>
        <p:sp>
          <p:nvSpPr>
            <p:cNvPr id="244" name="正方形/長方形 243"/>
            <p:cNvSpPr/>
            <p:nvPr/>
          </p:nvSpPr>
          <p:spPr>
            <a:xfrm>
              <a:off x="3793848" y="6600824"/>
              <a:ext cx="747278" cy="4129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latin typeface="メイリオ"/>
                  <a:ea typeface="メイリオ"/>
                  <a:cs typeface="メイリオ"/>
                </a:rPr>
                <a:t>中区</a:t>
              </a:r>
            </a:p>
          </p:txBody>
        </p:sp>
        <p:sp>
          <p:nvSpPr>
            <p:cNvPr id="245" name="正方形/長方形 244"/>
            <p:cNvSpPr/>
            <p:nvPr/>
          </p:nvSpPr>
          <p:spPr>
            <a:xfrm>
              <a:off x="4179964" y="5994604"/>
              <a:ext cx="747278" cy="4129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latin typeface="メイリオ"/>
                  <a:ea typeface="メイリオ"/>
                  <a:cs typeface="メイリオ"/>
                </a:rPr>
                <a:t>東区</a:t>
              </a:r>
            </a:p>
          </p:txBody>
        </p:sp>
        <p:sp>
          <p:nvSpPr>
            <p:cNvPr id="246" name="正方形/長方形 245"/>
            <p:cNvSpPr/>
            <p:nvPr/>
          </p:nvSpPr>
          <p:spPr>
            <a:xfrm>
              <a:off x="4133665" y="6505513"/>
              <a:ext cx="747278" cy="4129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latin typeface="メイリオ"/>
                  <a:ea typeface="メイリオ"/>
                  <a:cs typeface="メイリオ"/>
                </a:rPr>
                <a:t>南区</a:t>
              </a:r>
            </a:p>
          </p:txBody>
        </p:sp>
        <p:sp>
          <p:nvSpPr>
            <p:cNvPr id="247" name="正方形/長方形 246"/>
            <p:cNvSpPr/>
            <p:nvPr/>
          </p:nvSpPr>
          <p:spPr>
            <a:xfrm>
              <a:off x="2342564" y="5714664"/>
              <a:ext cx="943932" cy="4129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latin typeface="メイリオ"/>
                  <a:ea typeface="メイリオ"/>
                  <a:cs typeface="メイリオ"/>
                </a:rPr>
                <a:t>佐伯区</a:t>
              </a:r>
            </a:p>
          </p:txBody>
        </p:sp>
        <p:sp>
          <p:nvSpPr>
            <p:cNvPr id="248" name="正方形/長方形 247"/>
            <p:cNvSpPr/>
            <p:nvPr/>
          </p:nvSpPr>
          <p:spPr>
            <a:xfrm>
              <a:off x="4096028" y="4969970"/>
              <a:ext cx="1140584" cy="4129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latin typeface="メイリオ"/>
                  <a:ea typeface="メイリオ"/>
                  <a:cs typeface="メイリオ"/>
                </a:rPr>
                <a:t>安佐南区</a:t>
              </a:r>
            </a:p>
          </p:txBody>
        </p:sp>
        <p:sp>
          <p:nvSpPr>
            <p:cNvPr id="249" name="正方形/長方形 248"/>
            <p:cNvSpPr/>
            <p:nvPr/>
          </p:nvSpPr>
          <p:spPr>
            <a:xfrm>
              <a:off x="3486562" y="6338377"/>
              <a:ext cx="747278" cy="4129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  <p:sp>
          <p:nvSpPr>
            <p:cNvPr id="250" name="正方形/長方形 249"/>
            <p:cNvSpPr/>
            <p:nvPr/>
          </p:nvSpPr>
          <p:spPr>
            <a:xfrm>
              <a:off x="3418361" y="5692703"/>
              <a:ext cx="1140584" cy="4129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latin typeface="メイリオ"/>
                  <a:ea typeface="メイリオ"/>
                  <a:cs typeface="メイリオ"/>
                </a:rPr>
                <a:t>安佐北区</a:t>
              </a:r>
            </a:p>
          </p:txBody>
        </p:sp>
        <p:sp>
          <p:nvSpPr>
            <p:cNvPr id="251" name="正方形/長方形 250"/>
            <p:cNvSpPr/>
            <p:nvPr/>
          </p:nvSpPr>
          <p:spPr>
            <a:xfrm>
              <a:off x="4669154" y="6098400"/>
              <a:ext cx="943932" cy="4129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latin typeface="メイリオ"/>
                  <a:ea typeface="メイリオ"/>
                  <a:cs typeface="メイリオ"/>
                </a:rPr>
                <a:t>安芸区</a:t>
              </a:r>
            </a:p>
          </p:txBody>
        </p:sp>
      </p:grpSp>
      <p:grpSp>
        <p:nvGrpSpPr>
          <p:cNvPr id="305" name="グループ化 304"/>
          <p:cNvGrpSpPr/>
          <p:nvPr/>
        </p:nvGrpSpPr>
        <p:grpSpPr>
          <a:xfrm>
            <a:off x="1831830" y="6984023"/>
            <a:ext cx="1706209" cy="1066250"/>
            <a:chOff x="2342564" y="4969970"/>
            <a:chExt cx="3270522" cy="2043824"/>
          </a:xfrm>
        </p:grpSpPr>
        <p:sp>
          <p:nvSpPr>
            <p:cNvPr id="330" name="正方形/長方形 329"/>
            <p:cNvSpPr/>
            <p:nvPr/>
          </p:nvSpPr>
          <p:spPr>
            <a:xfrm>
              <a:off x="3793848" y="6600824"/>
              <a:ext cx="747278" cy="4129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中区</a:t>
              </a:r>
            </a:p>
          </p:txBody>
        </p:sp>
        <p:sp>
          <p:nvSpPr>
            <p:cNvPr id="331" name="正方形/長方形 330"/>
            <p:cNvSpPr/>
            <p:nvPr/>
          </p:nvSpPr>
          <p:spPr>
            <a:xfrm>
              <a:off x="4179964" y="5994604"/>
              <a:ext cx="747278" cy="4129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東区</a:t>
              </a:r>
            </a:p>
          </p:txBody>
        </p:sp>
        <p:sp>
          <p:nvSpPr>
            <p:cNvPr id="332" name="正方形/長方形 331"/>
            <p:cNvSpPr/>
            <p:nvPr/>
          </p:nvSpPr>
          <p:spPr>
            <a:xfrm>
              <a:off x="4133665" y="6505513"/>
              <a:ext cx="747278" cy="4129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南区</a:t>
              </a:r>
            </a:p>
          </p:txBody>
        </p:sp>
        <p:sp>
          <p:nvSpPr>
            <p:cNvPr id="333" name="正方形/長方形 332"/>
            <p:cNvSpPr/>
            <p:nvPr/>
          </p:nvSpPr>
          <p:spPr>
            <a:xfrm>
              <a:off x="2342564" y="5714664"/>
              <a:ext cx="943932" cy="4129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佐伯区</a:t>
              </a:r>
            </a:p>
          </p:txBody>
        </p:sp>
        <p:sp>
          <p:nvSpPr>
            <p:cNvPr id="334" name="正方形/長方形 333"/>
            <p:cNvSpPr/>
            <p:nvPr/>
          </p:nvSpPr>
          <p:spPr>
            <a:xfrm>
              <a:off x="4096028" y="4969970"/>
              <a:ext cx="1140584" cy="4129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安佐南区</a:t>
              </a:r>
            </a:p>
          </p:txBody>
        </p:sp>
        <p:sp>
          <p:nvSpPr>
            <p:cNvPr id="335" name="正方形/長方形 334"/>
            <p:cNvSpPr/>
            <p:nvPr/>
          </p:nvSpPr>
          <p:spPr>
            <a:xfrm>
              <a:off x="3486562" y="6338377"/>
              <a:ext cx="747278" cy="4129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  <p:sp>
          <p:nvSpPr>
            <p:cNvPr id="336" name="正方形/長方形 335"/>
            <p:cNvSpPr/>
            <p:nvPr/>
          </p:nvSpPr>
          <p:spPr>
            <a:xfrm>
              <a:off x="3418361" y="5692703"/>
              <a:ext cx="1140584" cy="4129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安佐北区</a:t>
              </a:r>
            </a:p>
          </p:txBody>
        </p:sp>
        <p:sp>
          <p:nvSpPr>
            <p:cNvPr id="337" name="正方形/長方形 336"/>
            <p:cNvSpPr/>
            <p:nvPr/>
          </p:nvSpPr>
          <p:spPr>
            <a:xfrm>
              <a:off x="4669154" y="6098400"/>
              <a:ext cx="943932" cy="4129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安芸区</a:t>
              </a:r>
            </a:p>
          </p:txBody>
        </p:sp>
      </p:grpSp>
      <p:grpSp>
        <p:nvGrpSpPr>
          <p:cNvPr id="389" name="グループ化 388"/>
          <p:cNvGrpSpPr/>
          <p:nvPr/>
        </p:nvGrpSpPr>
        <p:grpSpPr>
          <a:xfrm>
            <a:off x="7654820" y="6983760"/>
            <a:ext cx="1706209" cy="1066250"/>
            <a:chOff x="2342564" y="4969970"/>
            <a:chExt cx="3270522" cy="2043824"/>
          </a:xfrm>
        </p:grpSpPr>
        <p:sp>
          <p:nvSpPr>
            <p:cNvPr id="414" name="正方形/長方形 413"/>
            <p:cNvSpPr/>
            <p:nvPr/>
          </p:nvSpPr>
          <p:spPr>
            <a:xfrm>
              <a:off x="3793848" y="6600824"/>
              <a:ext cx="747278" cy="4129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中区</a:t>
              </a:r>
            </a:p>
          </p:txBody>
        </p:sp>
        <p:sp>
          <p:nvSpPr>
            <p:cNvPr id="415" name="正方形/長方形 414"/>
            <p:cNvSpPr/>
            <p:nvPr/>
          </p:nvSpPr>
          <p:spPr>
            <a:xfrm>
              <a:off x="4179964" y="5994604"/>
              <a:ext cx="747278" cy="4129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東区</a:t>
              </a:r>
            </a:p>
          </p:txBody>
        </p:sp>
        <p:sp>
          <p:nvSpPr>
            <p:cNvPr id="416" name="正方形/長方形 415"/>
            <p:cNvSpPr/>
            <p:nvPr/>
          </p:nvSpPr>
          <p:spPr>
            <a:xfrm>
              <a:off x="4133665" y="6505513"/>
              <a:ext cx="747278" cy="4129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南区</a:t>
              </a:r>
            </a:p>
          </p:txBody>
        </p:sp>
        <p:sp>
          <p:nvSpPr>
            <p:cNvPr id="417" name="正方形/長方形 416"/>
            <p:cNvSpPr/>
            <p:nvPr/>
          </p:nvSpPr>
          <p:spPr>
            <a:xfrm>
              <a:off x="2342564" y="5714664"/>
              <a:ext cx="943932" cy="4129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佐伯区</a:t>
              </a:r>
            </a:p>
          </p:txBody>
        </p:sp>
        <p:sp>
          <p:nvSpPr>
            <p:cNvPr id="418" name="正方形/長方形 417"/>
            <p:cNvSpPr/>
            <p:nvPr/>
          </p:nvSpPr>
          <p:spPr>
            <a:xfrm>
              <a:off x="4096028" y="4969970"/>
              <a:ext cx="1140584" cy="4129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安佐南区</a:t>
              </a:r>
            </a:p>
          </p:txBody>
        </p:sp>
        <p:sp>
          <p:nvSpPr>
            <p:cNvPr id="419" name="正方形/長方形 418"/>
            <p:cNvSpPr/>
            <p:nvPr/>
          </p:nvSpPr>
          <p:spPr>
            <a:xfrm>
              <a:off x="3486562" y="6338377"/>
              <a:ext cx="747278" cy="4129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  <p:sp>
          <p:nvSpPr>
            <p:cNvPr id="420" name="正方形/長方形 419"/>
            <p:cNvSpPr/>
            <p:nvPr/>
          </p:nvSpPr>
          <p:spPr>
            <a:xfrm>
              <a:off x="3418361" y="5692703"/>
              <a:ext cx="1140584" cy="4129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安佐北区</a:t>
              </a:r>
            </a:p>
          </p:txBody>
        </p:sp>
        <p:sp>
          <p:nvSpPr>
            <p:cNvPr id="421" name="正方形/長方形 420"/>
            <p:cNvSpPr/>
            <p:nvPr/>
          </p:nvSpPr>
          <p:spPr>
            <a:xfrm>
              <a:off x="4669154" y="6098400"/>
              <a:ext cx="943932" cy="4129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安芸区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272218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342</Words>
  <Application>Microsoft Office PowerPoint</Application>
  <PresentationFormat>A3 297x420 mm</PresentationFormat>
  <Paragraphs>279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PPTX026_広島県地図</dc:title>
  <dc:subject>PPTX026_広島県地図</dc:subject>
  <dc:creator>http://www.digipot.net</dc:creator>
  <cp:lastModifiedBy/>
  <cp:revision>1</cp:revision>
  <dcterms:created xsi:type="dcterms:W3CDTF">2012-07-12T05:09:38Z</dcterms:created>
  <dcterms:modified xsi:type="dcterms:W3CDTF">2012-07-12T05:09:41Z</dcterms:modified>
  <cp:category/>
</cp:coreProperties>
</file>